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7" r:id="rId4"/>
  </p:sldMasterIdLst>
  <p:notesMasterIdLst>
    <p:notesMasterId r:id="rId21"/>
  </p:notesMasterIdLst>
  <p:sldIdLst>
    <p:sldId id="274" r:id="rId5"/>
    <p:sldId id="277" r:id="rId6"/>
    <p:sldId id="298" r:id="rId7"/>
    <p:sldId id="278" r:id="rId8"/>
    <p:sldId id="307" r:id="rId9"/>
    <p:sldId id="270" r:id="rId10"/>
    <p:sldId id="306" r:id="rId11"/>
    <p:sldId id="296" r:id="rId12"/>
    <p:sldId id="299" r:id="rId13"/>
    <p:sldId id="300" r:id="rId14"/>
    <p:sldId id="301" r:id="rId15"/>
    <p:sldId id="302" r:id="rId16"/>
    <p:sldId id="303" r:id="rId17"/>
    <p:sldId id="308" r:id="rId18"/>
    <p:sldId id="309" r:id="rId19"/>
    <p:sldId id="263" r:id="rId20"/>
  </p:sldIdLst>
  <p:sldSz cx="9144000" cy="5143500" type="screen16x9"/>
  <p:notesSz cx="6858000" cy="9144000"/>
  <p:embeddedFontLst>
    <p:embeddedFont>
      <p:font typeface="Bitter" pitchFamily="2" charset="77"/>
      <p:regular r:id="rId22"/>
      <p:bold r:id="rId23"/>
      <p:italic r:id="rId24"/>
      <p:boldItalic r:id="rId25"/>
    </p:embeddedFont>
    <p:embeddedFont>
      <p:font typeface="Bitter Thin" pitchFamily="2" charset="77"/>
      <p:regular r:id="rId26"/>
      <p:bold r:id="rId27"/>
      <p:italic r:id="rId28"/>
      <p:boldItalic r:id="rId29"/>
    </p:embeddedFont>
    <p:embeddedFont>
      <p:font typeface="Caveat" panose="020F0502020204030204" pitchFamily="34" charset="0"/>
      <p:regular r:id="rId30"/>
      <p:bold r:id="rId31"/>
      <p:italic r:id="rId32"/>
      <p:boldItalic r:id="rId33"/>
    </p:embeddedFont>
    <p:embeddedFont>
      <p:font typeface="Dancing Script" pitchFamily="2" charset="77"/>
      <p:regular r:id="rId34"/>
      <p:bold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YYl44OP09z/HdqXskpa1FQ==" hashData="ZabfsmXvlNMN7xA4xM3nOyLy6TA+B8ImP3iDJ23Y4aFSPFuiwQCZR4COgRe9UR5v4cBBzt5fG6XhE3aRlYqwB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D6C2"/>
    <a:srgbClr val="EBE8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70BA2F-8112-4EE9-9E6B-515A5F67D619}">
  <a:tblStyle styleId="{9370BA2F-8112-4EE9-9E6B-515A5F67D619}"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C3169A7-064E-4ED3-959F-49B9377A397B}"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94"/>
    <p:restoredTop sz="94626"/>
  </p:normalViewPr>
  <p:slideViewPr>
    <p:cSldViewPr snapToGrid="0" snapToObjects="1">
      <p:cViewPr varScale="1">
        <p:scale>
          <a:sx n="161" d="100"/>
          <a:sy n="161" d="100"/>
        </p:scale>
        <p:origin x="100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9" Type="http://schemas.openxmlformats.org/officeDocument/2006/relationships/tableStyles" Target="tableStyles.xml"/><Relationship Id="rId21" Type="http://schemas.openxmlformats.org/officeDocument/2006/relationships/notesMaster" Target="notesMasters/notesMaster1.xml"/><Relationship Id="rId34" Type="http://schemas.openxmlformats.org/officeDocument/2006/relationships/font" Target="fonts/font1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35ed75ccf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35ed75ccf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35ed75ccf_0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35ed75ccf_0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35ed75ccf_0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35ed75ccf_0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17656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be55cd8984_0_4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be55cd8984_0_4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4617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35ed75ccf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35ed75ccf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8777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2481004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2953287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2247152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3310688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2530736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2913256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32255606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4376424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508225" y="382475"/>
            <a:ext cx="5136900" cy="552300"/>
          </a:xfrm>
          <a:prstGeom prst="rect">
            <a:avLst/>
          </a:prstGeom>
        </p:spPr>
        <p:txBody>
          <a:bodyPr spcFirstLastPara="1" wrap="square" lIns="0" tIns="0" rIns="0" bIns="0" anchor="ctr"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25" name="Google Shape;25;p5"/>
          <p:cNvSpPr txBox="1">
            <a:spLocks noGrp="1"/>
          </p:cNvSpPr>
          <p:nvPr>
            <p:ph type="body" idx="1"/>
          </p:nvPr>
        </p:nvSpPr>
        <p:spPr>
          <a:xfrm>
            <a:off x="764950" y="1218250"/>
            <a:ext cx="5425500" cy="31695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Char char="✘"/>
              <a:defRPr/>
            </a:lvl1pPr>
            <a:lvl2pPr marL="914400" lvl="1" indent="-330200" rtl="0">
              <a:spcBef>
                <a:spcPts val="800"/>
              </a:spcBef>
              <a:spcAft>
                <a:spcPts val="0"/>
              </a:spcAft>
              <a:buSzPts val="1600"/>
              <a:buChar char="✗"/>
              <a:defRPr/>
            </a:lvl2pPr>
            <a:lvl3pPr marL="1371600" lvl="2" indent="-355600" rtl="0">
              <a:spcBef>
                <a:spcPts val="800"/>
              </a:spcBef>
              <a:spcAft>
                <a:spcPts val="0"/>
              </a:spcAft>
              <a:buSzPts val="2000"/>
              <a:buChar char="■"/>
              <a:defRPr/>
            </a:lvl3pPr>
            <a:lvl4pPr marL="1828800" lvl="3" indent="-355600" rtl="0">
              <a:spcBef>
                <a:spcPts val="800"/>
              </a:spcBef>
              <a:spcAft>
                <a:spcPts val="0"/>
              </a:spcAft>
              <a:buSzPts val="2000"/>
              <a:buChar char="●"/>
              <a:defRPr/>
            </a:lvl4pPr>
            <a:lvl5pPr marL="2286000" lvl="4" indent="-355600" rtl="0">
              <a:spcBef>
                <a:spcPts val="800"/>
              </a:spcBef>
              <a:spcAft>
                <a:spcPts val="0"/>
              </a:spcAft>
              <a:buSzPts val="2000"/>
              <a:buChar char="○"/>
              <a:defRPr/>
            </a:lvl5pPr>
            <a:lvl6pPr marL="2743200" lvl="5" indent="-355600" rtl="0">
              <a:spcBef>
                <a:spcPts val="800"/>
              </a:spcBef>
              <a:spcAft>
                <a:spcPts val="0"/>
              </a:spcAft>
              <a:buSzPts val="2000"/>
              <a:buChar char="■"/>
              <a:defRPr/>
            </a:lvl6pPr>
            <a:lvl7pPr marL="3200400" lvl="6" indent="-355600" rtl="0">
              <a:spcBef>
                <a:spcPts val="800"/>
              </a:spcBef>
              <a:spcAft>
                <a:spcPts val="0"/>
              </a:spcAft>
              <a:buSzPts val="2000"/>
              <a:buChar char="●"/>
              <a:defRPr/>
            </a:lvl7pPr>
            <a:lvl8pPr marL="3657600" lvl="7" indent="-355600" rtl="0">
              <a:spcBef>
                <a:spcPts val="800"/>
              </a:spcBef>
              <a:spcAft>
                <a:spcPts val="0"/>
              </a:spcAft>
              <a:buSzPts val="2000"/>
              <a:buChar char="○"/>
              <a:defRPr/>
            </a:lvl8pPr>
            <a:lvl9pPr marL="4114800" lvl="8" indent="-355600" rtl="0">
              <a:spcBef>
                <a:spcPts val="800"/>
              </a:spcBef>
              <a:spcAft>
                <a:spcPts val="800"/>
              </a:spcAft>
              <a:buSzPts val="2000"/>
              <a:buChar char="■"/>
              <a:defRPr/>
            </a:lvl9pPr>
          </a:lstStyle>
          <a:p>
            <a:endParaRPr/>
          </a:p>
        </p:txBody>
      </p:sp>
      <p:sp>
        <p:nvSpPr>
          <p:cNvPr id="26" name="Google Shape;26;p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508225" y="382475"/>
            <a:ext cx="5136900" cy="552300"/>
          </a:xfrm>
          <a:prstGeom prst="rect">
            <a:avLst/>
          </a:prstGeom>
        </p:spPr>
        <p:txBody>
          <a:bodyPr spcFirstLastPara="1" wrap="square" lIns="0" tIns="0" rIns="0" bIns="0" anchor="ctr"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29" name="Google Shape;29;p6"/>
          <p:cNvSpPr txBox="1">
            <a:spLocks noGrp="1"/>
          </p:cNvSpPr>
          <p:nvPr>
            <p:ph type="body" idx="1"/>
          </p:nvPr>
        </p:nvSpPr>
        <p:spPr>
          <a:xfrm>
            <a:off x="764950" y="1218250"/>
            <a:ext cx="2531700" cy="32298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30" name="Google Shape;30;p6"/>
          <p:cNvSpPr txBox="1">
            <a:spLocks noGrp="1"/>
          </p:cNvSpPr>
          <p:nvPr>
            <p:ph type="body" idx="2"/>
          </p:nvPr>
        </p:nvSpPr>
        <p:spPr>
          <a:xfrm>
            <a:off x="3651728" y="1218250"/>
            <a:ext cx="2531700" cy="32298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31" name="Google Shape;31;p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508225" y="382475"/>
            <a:ext cx="5136900" cy="552300"/>
          </a:xfrm>
          <a:prstGeom prst="rect">
            <a:avLst/>
          </a:prstGeom>
        </p:spPr>
        <p:txBody>
          <a:bodyPr spcFirstLastPara="1" wrap="square" lIns="0" tIns="0" rIns="0" bIns="0" anchor="ctr"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40" name="Google Shape;40;p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1"/>
        <p:cNvGrpSpPr/>
        <p:nvPr/>
      </p:nvGrpSpPr>
      <p:grpSpPr>
        <a:xfrm>
          <a:off x="0" y="0"/>
          <a:ext cx="0" cy="0"/>
          <a:chOff x="0" y="0"/>
          <a:chExt cx="0" cy="0"/>
        </a:xfrm>
      </p:grpSpPr>
      <p:sp>
        <p:nvSpPr>
          <p:cNvPr id="42" name="Google Shape;42;p9"/>
          <p:cNvSpPr txBox="1">
            <a:spLocks noGrp="1"/>
          </p:cNvSpPr>
          <p:nvPr>
            <p:ph type="body" idx="1"/>
          </p:nvPr>
        </p:nvSpPr>
        <p:spPr>
          <a:xfrm>
            <a:off x="6749975" y="1600725"/>
            <a:ext cx="1496100" cy="2153100"/>
          </a:xfrm>
          <a:prstGeom prst="rect">
            <a:avLst/>
          </a:prstGeom>
        </p:spPr>
        <p:txBody>
          <a:bodyPr spcFirstLastPara="1" wrap="square" lIns="0" tIns="0" rIns="0" bIns="0" anchor="t" anchorCtr="0">
            <a:noAutofit/>
          </a:bodyPr>
          <a:lstStyle>
            <a:lvl1pPr marL="457200" lvl="0" indent="-228600" rtl="0">
              <a:spcBef>
                <a:spcPts val="0"/>
              </a:spcBef>
              <a:spcAft>
                <a:spcPts val="800"/>
              </a:spcAft>
              <a:buSzPts val="1400"/>
              <a:buNone/>
              <a:defRPr sz="1400"/>
            </a:lvl1pPr>
          </a:lstStyle>
          <a:p>
            <a:endParaRPr/>
          </a:p>
        </p:txBody>
      </p:sp>
      <p:sp>
        <p:nvSpPr>
          <p:cNvPr id="43" name="Google Shape;43;p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4"/>
        <p:cNvGrpSpPr/>
        <p:nvPr/>
      </p:nvGrpSpPr>
      <p:grpSpPr>
        <a:xfrm>
          <a:off x="0" y="0"/>
          <a:ext cx="0" cy="0"/>
          <a:chOff x="0" y="0"/>
          <a:chExt cx="0" cy="0"/>
        </a:xfrm>
      </p:grpSpPr>
      <p:pic>
        <p:nvPicPr>
          <p:cNvPr id="45" name="Google Shape;45;p10"/>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0" y="0"/>
            <a:ext cx="9143996" cy="5143500"/>
          </a:xfrm>
          <a:prstGeom prst="rect">
            <a:avLst/>
          </a:prstGeom>
          <a:noFill/>
          <a:ln>
            <a:noFill/>
          </a:ln>
        </p:spPr>
      </p:pic>
      <p:sp>
        <p:nvSpPr>
          <p:cNvPr id="46" name="Google Shape;46;p10"/>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7" cstate="screen">
            <a:alphaModFix/>
            <a:extLst>
              <a:ext uri="{28A0092B-C50C-407E-A947-70E740481C1C}">
                <a14:useLocalDpi xmlns:a14="http://schemas.microsoft.com/office/drawing/2010/main"/>
              </a:ext>
            </a:extLst>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08225" y="382475"/>
            <a:ext cx="5136900" cy="552300"/>
          </a:xfrm>
          <a:prstGeom prst="rect">
            <a:avLst/>
          </a:prstGeom>
          <a:noFill/>
          <a:ln>
            <a:noFill/>
          </a:ln>
        </p:spPr>
        <p:txBody>
          <a:bodyPr spcFirstLastPara="1" wrap="square" lIns="0" tIns="0" rIns="0" bIns="0" anchor="ctr" anchorCtr="0">
            <a:noAutofit/>
          </a:bodyPr>
          <a:lstStyle>
            <a:lvl1pPr lvl="0"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1pPr>
            <a:lvl2pPr lvl="1"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2pPr>
            <a:lvl3pPr lvl="2"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3pPr>
            <a:lvl4pPr lvl="3"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4pPr>
            <a:lvl5pPr lvl="4"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5pPr>
            <a:lvl6pPr lvl="5"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6pPr>
            <a:lvl7pPr lvl="6"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7pPr>
            <a:lvl8pPr lvl="7"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8pPr>
            <a:lvl9pPr lvl="8"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9pPr>
          </a:lstStyle>
          <a:p>
            <a:endParaRPr/>
          </a:p>
        </p:txBody>
      </p:sp>
      <p:sp>
        <p:nvSpPr>
          <p:cNvPr id="7" name="Google Shape;7;p1"/>
          <p:cNvSpPr txBox="1">
            <a:spLocks noGrp="1"/>
          </p:cNvSpPr>
          <p:nvPr>
            <p:ph type="body" idx="1"/>
          </p:nvPr>
        </p:nvSpPr>
        <p:spPr>
          <a:xfrm>
            <a:off x="764950" y="1218250"/>
            <a:ext cx="5425500" cy="3169500"/>
          </a:xfrm>
          <a:prstGeom prst="rect">
            <a:avLst/>
          </a:prstGeom>
          <a:noFill/>
          <a:ln>
            <a:noFill/>
          </a:ln>
        </p:spPr>
        <p:txBody>
          <a:bodyPr spcFirstLastPara="1" wrap="square" lIns="0" tIns="0" rIns="0" bIns="0" anchor="t" anchorCtr="0">
            <a:noAutofit/>
          </a:bodyPr>
          <a:lstStyle>
            <a:lvl1pPr marL="457200" lvl="0" indent="-330200" rtl="0">
              <a:lnSpc>
                <a:spcPct val="115000"/>
              </a:lnSpc>
              <a:spcBef>
                <a:spcPts val="0"/>
              </a:spcBef>
              <a:spcAft>
                <a:spcPts val="0"/>
              </a:spcAft>
              <a:buClr>
                <a:schemeClr val="accent1"/>
              </a:buClr>
              <a:buSzPts val="1600"/>
              <a:buFont typeface="Bitter Thin"/>
              <a:buChar char="✘"/>
              <a:defRPr sz="2000">
                <a:solidFill>
                  <a:schemeClr val="dk1"/>
                </a:solidFill>
                <a:latin typeface="Bitter Thin"/>
                <a:ea typeface="Bitter Thin"/>
                <a:cs typeface="Bitter Thin"/>
                <a:sym typeface="Bitter Thin"/>
              </a:defRPr>
            </a:lvl1pPr>
            <a:lvl2pPr marL="914400" lvl="1" indent="-330200" rtl="0">
              <a:lnSpc>
                <a:spcPct val="115000"/>
              </a:lnSpc>
              <a:spcBef>
                <a:spcPts val="800"/>
              </a:spcBef>
              <a:spcAft>
                <a:spcPts val="0"/>
              </a:spcAft>
              <a:buClr>
                <a:schemeClr val="accent1"/>
              </a:buClr>
              <a:buSzPts val="1600"/>
              <a:buFont typeface="Bitter Thin"/>
              <a:buChar char="✗"/>
              <a:defRPr sz="2000">
                <a:solidFill>
                  <a:schemeClr val="dk1"/>
                </a:solidFill>
                <a:latin typeface="Bitter Thin"/>
                <a:ea typeface="Bitter Thin"/>
                <a:cs typeface="Bitter Thin"/>
                <a:sym typeface="Bitter Thin"/>
              </a:defRPr>
            </a:lvl2pPr>
            <a:lvl3pPr marL="1371600" lvl="2" indent="-355600" rtl="0">
              <a:lnSpc>
                <a:spcPct val="115000"/>
              </a:lnSpc>
              <a:spcBef>
                <a:spcPts val="800"/>
              </a:spcBef>
              <a:spcAft>
                <a:spcPts val="0"/>
              </a:spcAft>
              <a:buClr>
                <a:schemeClr val="accent1"/>
              </a:buClr>
              <a:buSzPts val="2000"/>
              <a:buFont typeface="Bitter Thin"/>
              <a:buChar char="■"/>
              <a:defRPr sz="2000">
                <a:solidFill>
                  <a:schemeClr val="dk1"/>
                </a:solidFill>
                <a:latin typeface="Bitter Thin"/>
                <a:ea typeface="Bitter Thin"/>
                <a:cs typeface="Bitter Thin"/>
                <a:sym typeface="Bitter Thin"/>
              </a:defRPr>
            </a:lvl3pPr>
            <a:lvl4pPr marL="1828800" lvl="3" indent="-355600" rtl="0">
              <a:lnSpc>
                <a:spcPct val="115000"/>
              </a:lnSpc>
              <a:spcBef>
                <a:spcPts val="800"/>
              </a:spcBef>
              <a:spcAft>
                <a:spcPts val="0"/>
              </a:spcAft>
              <a:buClr>
                <a:schemeClr val="dk1"/>
              </a:buClr>
              <a:buSzPts val="2000"/>
              <a:buFont typeface="Bitter Thin"/>
              <a:buChar char="●"/>
              <a:defRPr sz="2000">
                <a:solidFill>
                  <a:schemeClr val="dk1"/>
                </a:solidFill>
                <a:latin typeface="Bitter Thin"/>
                <a:ea typeface="Bitter Thin"/>
                <a:cs typeface="Bitter Thin"/>
                <a:sym typeface="Bitter Thin"/>
              </a:defRPr>
            </a:lvl4pPr>
            <a:lvl5pPr marL="2286000" lvl="4" indent="-355600" rtl="0">
              <a:lnSpc>
                <a:spcPct val="115000"/>
              </a:lnSpc>
              <a:spcBef>
                <a:spcPts val="800"/>
              </a:spcBef>
              <a:spcAft>
                <a:spcPts val="0"/>
              </a:spcAft>
              <a:buClr>
                <a:schemeClr val="dk1"/>
              </a:buClr>
              <a:buSzPts val="2000"/>
              <a:buFont typeface="Bitter Thin"/>
              <a:buChar char="○"/>
              <a:defRPr sz="2000">
                <a:solidFill>
                  <a:schemeClr val="dk1"/>
                </a:solidFill>
                <a:latin typeface="Bitter Thin"/>
                <a:ea typeface="Bitter Thin"/>
                <a:cs typeface="Bitter Thin"/>
                <a:sym typeface="Bitter Thin"/>
              </a:defRPr>
            </a:lvl5pPr>
            <a:lvl6pPr marL="2743200" lvl="5" indent="-355600" rtl="0">
              <a:lnSpc>
                <a:spcPct val="115000"/>
              </a:lnSpc>
              <a:spcBef>
                <a:spcPts val="800"/>
              </a:spcBef>
              <a:spcAft>
                <a:spcPts val="0"/>
              </a:spcAft>
              <a:buClr>
                <a:schemeClr val="dk1"/>
              </a:buClr>
              <a:buSzPts val="2000"/>
              <a:buFont typeface="Bitter Thin"/>
              <a:buChar char="■"/>
              <a:defRPr sz="2000">
                <a:solidFill>
                  <a:schemeClr val="dk1"/>
                </a:solidFill>
                <a:latin typeface="Bitter Thin"/>
                <a:ea typeface="Bitter Thin"/>
                <a:cs typeface="Bitter Thin"/>
                <a:sym typeface="Bitter Thin"/>
              </a:defRPr>
            </a:lvl6pPr>
            <a:lvl7pPr marL="3200400" lvl="6" indent="-355600" rtl="0">
              <a:lnSpc>
                <a:spcPct val="115000"/>
              </a:lnSpc>
              <a:spcBef>
                <a:spcPts val="800"/>
              </a:spcBef>
              <a:spcAft>
                <a:spcPts val="0"/>
              </a:spcAft>
              <a:buClr>
                <a:schemeClr val="dk1"/>
              </a:buClr>
              <a:buSzPts val="2000"/>
              <a:buFont typeface="Bitter Thin"/>
              <a:buChar char="●"/>
              <a:defRPr sz="2000">
                <a:solidFill>
                  <a:schemeClr val="dk1"/>
                </a:solidFill>
                <a:latin typeface="Bitter Thin"/>
                <a:ea typeface="Bitter Thin"/>
                <a:cs typeface="Bitter Thin"/>
                <a:sym typeface="Bitter Thin"/>
              </a:defRPr>
            </a:lvl7pPr>
            <a:lvl8pPr marL="3657600" lvl="7" indent="-355600" rtl="0">
              <a:lnSpc>
                <a:spcPct val="115000"/>
              </a:lnSpc>
              <a:spcBef>
                <a:spcPts val="800"/>
              </a:spcBef>
              <a:spcAft>
                <a:spcPts val="0"/>
              </a:spcAft>
              <a:buClr>
                <a:schemeClr val="dk1"/>
              </a:buClr>
              <a:buSzPts val="2000"/>
              <a:buFont typeface="Bitter Thin"/>
              <a:buChar char="○"/>
              <a:defRPr sz="2000">
                <a:solidFill>
                  <a:schemeClr val="dk1"/>
                </a:solidFill>
                <a:latin typeface="Bitter Thin"/>
                <a:ea typeface="Bitter Thin"/>
                <a:cs typeface="Bitter Thin"/>
                <a:sym typeface="Bitter Thin"/>
              </a:defRPr>
            </a:lvl8pPr>
            <a:lvl9pPr marL="4114800" lvl="8" indent="-355600" rtl="0">
              <a:lnSpc>
                <a:spcPct val="115000"/>
              </a:lnSpc>
              <a:spcBef>
                <a:spcPts val="800"/>
              </a:spcBef>
              <a:spcAft>
                <a:spcPts val="800"/>
              </a:spcAft>
              <a:buClr>
                <a:schemeClr val="dk1"/>
              </a:buClr>
              <a:buSzPts val="2000"/>
              <a:buFont typeface="Bitter Thin"/>
              <a:buChar char="■"/>
              <a:defRPr sz="2000">
                <a:solidFill>
                  <a:schemeClr val="dk1"/>
                </a:solidFill>
                <a:latin typeface="Bitter Thin"/>
                <a:ea typeface="Bitter Thin"/>
                <a:cs typeface="Bitter Thin"/>
                <a:sym typeface="Bitter Thin"/>
              </a:defRPr>
            </a:lvl9pPr>
          </a:lstStyle>
          <a:p>
            <a:endParaRPr/>
          </a:p>
        </p:txBody>
      </p:sp>
      <p:sp>
        <p:nvSpPr>
          <p:cNvPr id="8" name="Google Shape;8;p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lvl="0" algn="r" rtl="0">
              <a:buNone/>
              <a:defRPr sz="1300">
                <a:solidFill>
                  <a:schemeClr val="lt1"/>
                </a:solidFill>
                <a:latin typeface="Dancing Script"/>
                <a:ea typeface="Dancing Script"/>
                <a:cs typeface="Dancing Script"/>
                <a:sym typeface="Dancing Script"/>
              </a:defRPr>
            </a:lvl1pPr>
            <a:lvl2pPr lvl="1" algn="r" rtl="0">
              <a:buNone/>
              <a:defRPr sz="1300">
                <a:solidFill>
                  <a:schemeClr val="lt1"/>
                </a:solidFill>
                <a:latin typeface="Dancing Script"/>
                <a:ea typeface="Dancing Script"/>
                <a:cs typeface="Dancing Script"/>
                <a:sym typeface="Dancing Script"/>
              </a:defRPr>
            </a:lvl2pPr>
            <a:lvl3pPr lvl="2" algn="r" rtl="0">
              <a:buNone/>
              <a:defRPr sz="1300">
                <a:solidFill>
                  <a:schemeClr val="lt1"/>
                </a:solidFill>
                <a:latin typeface="Dancing Script"/>
                <a:ea typeface="Dancing Script"/>
                <a:cs typeface="Dancing Script"/>
                <a:sym typeface="Dancing Script"/>
              </a:defRPr>
            </a:lvl3pPr>
            <a:lvl4pPr lvl="3" algn="r" rtl="0">
              <a:buNone/>
              <a:defRPr sz="1300">
                <a:solidFill>
                  <a:schemeClr val="lt1"/>
                </a:solidFill>
                <a:latin typeface="Dancing Script"/>
                <a:ea typeface="Dancing Script"/>
                <a:cs typeface="Dancing Script"/>
                <a:sym typeface="Dancing Script"/>
              </a:defRPr>
            </a:lvl4pPr>
            <a:lvl5pPr lvl="4" algn="r" rtl="0">
              <a:buNone/>
              <a:defRPr sz="1300">
                <a:solidFill>
                  <a:schemeClr val="lt1"/>
                </a:solidFill>
                <a:latin typeface="Dancing Script"/>
                <a:ea typeface="Dancing Script"/>
                <a:cs typeface="Dancing Script"/>
                <a:sym typeface="Dancing Script"/>
              </a:defRPr>
            </a:lvl5pPr>
            <a:lvl6pPr lvl="5" algn="r" rtl="0">
              <a:buNone/>
              <a:defRPr sz="1300">
                <a:solidFill>
                  <a:schemeClr val="lt1"/>
                </a:solidFill>
                <a:latin typeface="Dancing Script"/>
                <a:ea typeface="Dancing Script"/>
                <a:cs typeface="Dancing Script"/>
                <a:sym typeface="Dancing Script"/>
              </a:defRPr>
            </a:lvl6pPr>
            <a:lvl7pPr lvl="6" algn="r" rtl="0">
              <a:buNone/>
              <a:defRPr sz="1300">
                <a:solidFill>
                  <a:schemeClr val="lt1"/>
                </a:solidFill>
                <a:latin typeface="Dancing Script"/>
                <a:ea typeface="Dancing Script"/>
                <a:cs typeface="Dancing Script"/>
                <a:sym typeface="Dancing Script"/>
              </a:defRPr>
            </a:lvl7pPr>
            <a:lvl8pPr lvl="7" algn="r" rtl="0">
              <a:buNone/>
              <a:defRPr sz="1300">
                <a:solidFill>
                  <a:schemeClr val="lt1"/>
                </a:solidFill>
                <a:latin typeface="Dancing Script"/>
                <a:ea typeface="Dancing Script"/>
                <a:cs typeface="Dancing Script"/>
                <a:sym typeface="Dancing Script"/>
              </a:defRPr>
            </a:lvl8pPr>
            <a:lvl9pPr lvl="8" algn="r" rtl="0">
              <a:buNone/>
              <a:defRPr sz="1300">
                <a:solidFill>
                  <a:schemeClr val="lt1"/>
                </a:solidFill>
                <a:latin typeface="Dancing Script"/>
                <a:ea typeface="Dancing Script"/>
                <a:cs typeface="Dancing Script"/>
                <a:sym typeface="Dancing Script"/>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4" r:id="rId3"/>
    <p:sldLayoutId id="2147483655" r:id="rId4"/>
    <p:sldLayoutId id="2147483656"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11.jpe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7.jpg"/><Relationship Id="rId4" Type="http://schemas.openxmlformats.org/officeDocument/2006/relationships/slide" Target="slide7.xml"/></Relationships>
</file>

<file path=ppt/slides/_rels/slide7.xml.rels><?xml version="1.0" encoding="UTF-8" standalone="yes"?>
<Relationships xmlns="http://schemas.openxmlformats.org/package/2006/relationships"><Relationship Id="rId8" Type="http://schemas.openxmlformats.org/officeDocument/2006/relationships/image" Target="../media/image20.jpg"/><Relationship Id="rId13" Type="http://schemas.openxmlformats.org/officeDocument/2006/relationships/image" Target="../media/image21.jpg"/><Relationship Id="rId18" Type="http://schemas.openxmlformats.org/officeDocument/2006/relationships/slide" Target="slide12.xml"/><Relationship Id="rId26" Type="http://schemas.openxmlformats.org/officeDocument/2006/relationships/image" Target="../media/image26.jpg"/><Relationship Id="rId3" Type="http://schemas.openxmlformats.org/officeDocument/2006/relationships/image" Target="../media/image17.png"/><Relationship Id="rId21" Type="http://schemas.openxmlformats.org/officeDocument/2006/relationships/slide" Target="slide13.xml"/><Relationship Id="rId7" Type="http://schemas.openxmlformats.org/officeDocument/2006/relationships/image" Target="../media/image19.jpg"/><Relationship Id="rId12" Type="http://schemas.openxmlformats.org/officeDocument/2006/relationships/slide" Target="slide10.xml"/><Relationship Id="rId17" Type="http://schemas.openxmlformats.org/officeDocument/2006/relationships/image" Target="../media/image23.jpg"/><Relationship Id="rId25" Type="http://schemas.openxmlformats.org/officeDocument/2006/relationships/image" Target="../media/image25.jpg"/><Relationship Id="rId2" Type="http://schemas.openxmlformats.org/officeDocument/2006/relationships/notesSlide" Target="../notesSlides/notesSlide7.xml"/><Relationship Id="rId16" Type="http://schemas.openxmlformats.org/officeDocument/2006/relationships/image" Target="../media/image22.jpg"/><Relationship Id="rId20" Type="http://schemas.openxmlformats.org/officeDocument/2006/relationships/image" Target="../media/image24.jpg"/><Relationship Id="rId1" Type="http://schemas.openxmlformats.org/officeDocument/2006/relationships/slideLayout" Target="../slideLayouts/slideLayout5.xml"/><Relationship Id="rId6" Type="http://schemas.openxmlformats.org/officeDocument/2006/relationships/slide" Target="slide8.xml"/><Relationship Id="rId11" Type="http://schemas.openxmlformats.org/officeDocument/2006/relationships/image" Target="../media/image21.jpg"/><Relationship Id="rId24" Type="http://schemas.openxmlformats.org/officeDocument/2006/relationships/slide" Target="slide14.xml"/><Relationship Id="rId5" Type="http://schemas.openxmlformats.org/officeDocument/2006/relationships/image" Target="../media/image19.jpg"/><Relationship Id="rId15" Type="http://schemas.openxmlformats.org/officeDocument/2006/relationships/slide" Target="slide11.xml"/><Relationship Id="rId23" Type="http://schemas.openxmlformats.org/officeDocument/2006/relationships/image" Target="../media/image25.jpg"/><Relationship Id="rId28" Type="http://schemas.openxmlformats.org/officeDocument/2006/relationships/image" Target="../media/image26.jpg"/><Relationship Id="rId10" Type="http://schemas.openxmlformats.org/officeDocument/2006/relationships/image" Target="../media/image20.jpg"/><Relationship Id="rId19" Type="http://schemas.openxmlformats.org/officeDocument/2006/relationships/image" Target="../media/image23.jpg"/><Relationship Id="rId4" Type="http://schemas.openxmlformats.org/officeDocument/2006/relationships/image" Target="../media/image18.png"/><Relationship Id="rId9" Type="http://schemas.openxmlformats.org/officeDocument/2006/relationships/slide" Target="slide9.xml"/><Relationship Id="rId14" Type="http://schemas.openxmlformats.org/officeDocument/2006/relationships/image" Target="../media/image22.jpg"/><Relationship Id="rId22" Type="http://schemas.openxmlformats.org/officeDocument/2006/relationships/image" Target="../media/image24.jpg"/><Relationship Id="rId27" Type="http://schemas.openxmlformats.org/officeDocument/2006/relationships/slide" Target="slide15.xml"/></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19.jpg"/><Relationship Id="rId3" Type="http://schemas.openxmlformats.org/officeDocument/2006/relationships/image" Target="../media/image27.png"/><Relationship Id="rId7" Type="http://schemas.openxmlformats.org/officeDocument/2006/relationships/image" Target="../media/image310.png"/><Relationship Id="rId12"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xml"/><Relationship Id="rId11" Type="http://schemas.openxmlformats.org/officeDocument/2006/relationships/slide" Target="slide7.xml"/><Relationship Id="rId5" Type="http://schemas.openxmlformats.org/officeDocument/2006/relationships/image" Target="../media/image29.png"/><Relationship Id="rId10" Type="http://schemas.openxmlformats.org/officeDocument/2006/relationships/image" Target="../media/image32.png"/><Relationship Id="rId4" Type="http://schemas.openxmlformats.org/officeDocument/2006/relationships/image" Target="../media/image28.svg"/><Relationship Id="rId9" Type="http://schemas.openxmlformats.org/officeDocument/2006/relationships/image" Target="../media/image31.sv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0.jpg"/><Relationship Id="rId3" Type="http://schemas.openxmlformats.org/officeDocument/2006/relationships/image" Target="../media/image27.png"/><Relationship Id="rId7" Type="http://schemas.openxmlformats.org/officeDocument/2006/relationships/image" Target="../media/image310.png"/><Relationship Id="rId12"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1.xml"/><Relationship Id="rId11" Type="http://schemas.openxmlformats.org/officeDocument/2006/relationships/slide" Target="slide7.xml"/><Relationship Id="rId5" Type="http://schemas.openxmlformats.org/officeDocument/2006/relationships/image" Target="../media/image29.png"/><Relationship Id="rId10" Type="http://schemas.openxmlformats.org/officeDocument/2006/relationships/image" Target="../media/image32.png"/><Relationship Id="rId4" Type="http://schemas.openxmlformats.org/officeDocument/2006/relationships/image" Target="../media/image28.svg"/><Relationship Id="rId9" Type="http://schemas.openxmlformats.org/officeDocument/2006/relationships/image" Target="../media/image31.svg"/></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1.jpg"/><Relationship Id="rId3" Type="http://schemas.openxmlformats.org/officeDocument/2006/relationships/image" Target="../media/image27.png"/><Relationship Id="rId7" Type="http://schemas.openxmlformats.org/officeDocument/2006/relationships/image" Target="../media/image310.png"/><Relationship Id="rId12"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xml"/><Relationship Id="rId11" Type="http://schemas.openxmlformats.org/officeDocument/2006/relationships/slide" Target="slide7.xml"/><Relationship Id="rId5" Type="http://schemas.openxmlformats.org/officeDocument/2006/relationships/image" Target="../media/image29.png"/><Relationship Id="rId10" Type="http://schemas.openxmlformats.org/officeDocument/2006/relationships/image" Target="../media/image32.png"/><Relationship Id="rId4" Type="http://schemas.openxmlformats.org/officeDocument/2006/relationships/image" Target="../media/image28.svg"/><Relationship Id="rId9" Type="http://schemas.openxmlformats.org/officeDocument/2006/relationships/image" Target="../media/image31.svg"/></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2.jpg"/><Relationship Id="rId3" Type="http://schemas.openxmlformats.org/officeDocument/2006/relationships/image" Target="../media/image27.png"/><Relationship Id="rId7" Type="http://schemas.openxmlformats.org/officeDocument/2006/relationships/image" Target="../media/image310.png"/><Relationship Id="rId12"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xml"/><Relationship Id="rId11" Type="http://schemas.openxmlformats.org/officeDocument/2006/relationships/slide" Target="slide7.xml"/><Relationship Id="rId5" Type="http://schemas.openxmlformats.org/officeDocument/2006/relationships/image" Target="../media/image29.png"/><Relationship Id="rId10" Type="http://schemas.openxmlformats.org/officeDocument/2006/relationships/image" Target="../media/image32.png"/><Relationship Id="rId4" Type="http://schemas.openxmlformats.org/officeDocument/2006/relationships/image" Target="../media/image28.svg"/><Relationship Id="rId9" Type="http://schemas.openxmlformats.org/officeDocument/2006/relationships/image" Target="../media/image31.svg"/></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3.jpg"/><Relationship Id="rId3" Type="http://schemas.openxmlformats.org/officeDocument/2006/relationships/image" Target="../media/image27.png"/><Relationship Id="rId7" Type="http://schemas.openxmlformats.org/officeDocument/2006/relationships/image" Target="../media/image310.png"/><Relationship Id="rId12"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1.xml"/><Relationship Id="rId11" Type="http://schemas.openxmlformats.org/officeDocument/2006/relationships/slide" Target="slide7.xml"/><Relationship Id="rId5" Type="http://schemas.openxmlformats.org/officeDocument/2006/relationships/image" Target="../media/image29.png"/><Relationship Id="rId10" Type="http://schemas.openxmlformats.org/officeDocument/2006/relationships/image" Target="../media/image32.png"/><Relationship Id="rId4" Type="http://schemas.openxmlformats.org/officeDocument/2006/relationships/image" Target="../media/image28.svg"/><Relationship Id="rId9" Type="http://schemas.openxmlformats.org/officeDocument/2006/relationships/image" Target="../media/image31.svg"/></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4.jpg"/><Relationship Id="rId3" Type="http://schemas.openxmlformats.org/officeDocument/2006/relationships/image" Target="../media/image27.png"/><Relationship Id="rId7" Type="http://schemas.openxmlformats.org/officeDocument/2006/relationships/image" Target="../media/image310.png"/><Relationship Id="rId12"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xml"/><Relationship Id="rId11" Type="http://schemas.openxmlformats.org/officeDocument/2006/relationships/slide" Target="slide7.xml"/><Relationship Id="rId5" Type="http://schemas.openxmlformats.org/officeDocument/2006/relationships/image" Target="../media/image29.png"/><Relationship Id="rId10" Type="http://schemas.openxmlformats.org/officeDocument/2006/relationships/image" Target="../media/image32.png"/><Relationship Id="rId4" Type="http://schemas.openxmlformats.org/officeDocument/2006/relationships/image" Target="../media/image28.svg"/><Relationship Id="rId9" Type="http://schemas.openxmlformats.org/officeDocument/2006/relationships/image" Target="../media/image31.svg"/></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5.jpg"/><Relationship Id="rId3" Type="http://schemas.openxmlformats.org/officeDocument/2006/relationships/image" Target="../media/image27.png"/><Relationship Id="rId7" Type="http://schemas.openxmlformats.org/officeDocument/2006/relationships/image" Target="../media/image310.png"/><Relationship Id="rId12"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xml"/><Relationship Id="rId11" Type="http://schemas.openxmlformats.org/officeDocument/2006/relationships/slide" Target="slide7.xml"/><Relationship Id="rId5" Type="http://schemas.openxmlformats.org/officeDocument/2006/relationships/image" Target="../media/image29.png"/><Relationship Id="rId10" Type="http://schemas.openxmlformats.org/officeDocument/2006/relationships/image" Target="../media/image32.png"/><Relationship Id="rId4" Type="http://schemas.openxmlformats.org/officeDocument/2006/relationships/image" Target="../media/image28.svg"/><Relationship Id="rId9" Type="http://schemas.openxmlformats.org/officeDocument/2006/relationships/image" Target="../media/image31.sv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6.jpg"/><Relationship Id="rId3" Type="http://schemas.openxmlformats.org/officeDocument/2006/relationships/image" Target="../media/image27.png"/><Relationship Id="rId7" Type="http://schemas.openxmlformats.org/officeDocument/2006/relationships/image" Target="../media/image310.png"/><Relationship Id="rId12"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1.xml"/><Relationship Id="rId11" Type="http://schemas.openxmlformats.org/officeDocument/2006/relationships/slide" Target="slide7.xml"/><Relationship Id="rId5" Type="http://schemas.openxmlformats.org/officeDocument/2006/relationships/image" Target="../media/image29.png"/><Relationship Id="rId10" Type="http://schemas.openxmlformats.org/officeDocument/2006/relationships/image" Target="../media/image32.png"/><Relationship Id="rId4" Type="http://schemas.openxmlformats.org/officeDocument/2006/relationships/image" Target="../media/image28.svg"/><Relationship Id="rId9" Type="http://schemas.openxmlformats.org/officeDocument/2006/relationships/image" Target="../media/image31.sv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slide" Target="slide7.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29"/>
          <p:cNvSpPr txBox="1">
            <a:spLocks noGrp="1"/>
          </p:cNvSpPr>
          <p:nvPr>
            <p:ph type="body" idx="1"/>
          </p:nvPr>
        </p:nvSpPr>
        <p:spPr>
          <a:xfrm>
            <a:off x="6856840" y="3128488"/>
            <a:ext cx="1496100" cy="999739"/>
          </a:xfrm>
          <a:prstGeom prst="rect">
            <a:avLst/>
          </a:prstGeom>
        </p:spPr>
        <p:txBody>
          <a:bodyPr spcFirstLastPara="1" wrap="square" lIns="0" tIns="0" rIns="0" bIns="0" anchor="t" anchorCtr="0">
            <a:noAutofit/>
          </a:bodyPr>
          <a:lstStyle/>
          <a:p>
            <a:pPr marL="0" lvl="0" indent="0" algn="ctr" rtl="0">
              <a:spcBef>
                <a:spcPts val="0"/>
              </a:spcBef>
              <a:spcAft>
                <a:spcPts val="800"/>
              </a:spcAft>
              <a:buNone/>
            </a:pPr>
            <a:r>
              <a:rPr lang="es-ES" sz="900" dirty="0"/>
              <a:t>Clic para avanzar</a:t>
            </a:r>
            <a:endParaRPr sz="900" dirty="0"/>
          </a:p>
        </p:txBody>
      </p:sp>
      <p:sp>
        <p:nvSpPr>
          <p:cNvPr id="268" name="Google Shape;268;p2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a:t>
            </a:fld>
            <a:endParaRPr/>
          </a:p>
        </p:txBody>
      </p:sp>
      <p:cxnSp>
        <p:nvCxnSpPr>
          <p:cNvPr id="269" name="Google Shape;269;p29"/>
          <p:cNvCxnSpPr/>
          <p:nvPr/>
        </p:nvCxnSpPr>
        <p:spPr>
          <a:xfrm>
            <a:off x="952500" y="1912901"/>
            <a:ext cx="5424900" cy="0"/>
          </a:xfrm>
          <a:prstGeom prst="straightConnector1">
            <a:avLst/>
          </a:prstGeom>
          <a:noFill/>
          <a:ln w="9525" cap="flat" cmpd="sng">
            <a:solidFill>
              <a:schemeClr val="lt1"/>
            </a:solidFill>
            <a:prstDash val="solid"/>
            <a:round/>
            <a:headEnd type="none" w="med" len="med"/>
            <a:tailEnd type="none" w="med" len="med"/>
          </a:ln>
        </p:spPr>
      </p:cxnSp>
      <p:cxnSp>
        <p:nvCxnSpPr>
          <p:cNvPr id="270" name="Google Shape;270;p29"/>
          <p:cNvCxnSpPr/>
          <p:nvPr/>
        </p:nvCxnSpPr>
        <p:spPr>
          <a:xfrm>
            <a:off x="952500" y="2448212"/>
            <a:ext cx="5424900" cy="0"/>
          </a:xfrm>
          <a:prstGeom prst="straightConnector1">
            <a:avLst/>
          </a:prstGeom>
          <a:noFill/>
          <a:ln w="9525" cap="flat" cmpd="sng">
            <a:solidFill>
              <a:schemeClr val="lt1"/>
            </a:solidFill>
            <a:prstDash val="solid"/>
            <a:round/>
            <a:headEnd type="none" w="med" len="med"/>
            <a:tailEnd type="none" w="med" len="med"/>
          </a:ln>
        </p:spPr>
      </p:cxnSp>
      <p:cxnSp>
        <p:nvCxnSpPr>
          <p:cNvPr id="271" name="Google Shape;271;p29"/>
          <p:cNvCxnSpPr/>
          <p:nvPr/>
        </p:nvCxnSpPr>
        <p:spPr>
          <a:xfrm>
            <a:off x="952500" y="2950864"/>
            <a:ext cx="5424900" cy="0"/>
          </a:xfrm>
          <a:prstGeom prst="straightConnector1">
            <a:avLst/>
          </a:prstGeom>
          <a:noFill/>
          <a:ln w="9525" cap="flat" cmpd="sng">
            <a:solidFill>
              <a:schemeClr val="lt1"/>
            </a:solidFill>
            <a:prstDash val="solid"/>
            <a:round/>
            <a:headEnd type="none" w="med" len="med"/>
            <a:tailEnd type="none" w="med" len="med"/>
          </a:ln>
        </p:spPr>
      </p:cxnSp>
      <p:sp>
        <p:nvSpPr>
          <p:cNvPr id="27" name="Google Shape;299;p30">
            <a:extLst>
              <a:ext uri="{FF2B5EF4-FFF2-40B4-BE49-F238E27FC236}">
                <a16:creationId xmlns:a16="http://schemas.microsoft.com/office/drawing/2014/main" id="{909DE90C-99CC-464C-BA7E-AF162D9C5427}"/>
              </a:ext>
            </a:extLst>
          </p:cNvPr>
          <p:cNvSpPr txBox="1">
            <a:spLocks noGrp="1"/>
          </p:cNvSpPr>
          <p:nvPr/>
        </p:nvSpPr>
        <p:spPr>
          <a:xfrm>
            <a:off x="952500" y="1015273"/>
            <a:ext cx="5479475" cy="4809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1pPr>
            <a:lvl2pPr marR="0" lvl="1"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2pPr>
            <a:lvl3pPr marR="0" lvl="2"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3pPr>
            <a:lvl4pPr marR="0" lvl="3"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4pPr>
            <a:lvl5pPr marR="0" lvl="4"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5pPr>
            <a:lvl6pPr marR="0" lvl="5"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6pPr>
            <a:lvl7pPr marR="0" lvl="6"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7pPr>
            <a:lvl8pPr marR="0" lvl="7"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8pPr>
            <a:lvl9pPr marR="0" lvl="8"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9pPr>
          </a:lstStyle>
          <a:p>
            <a:pPr marL="0" lvl="0" indent="0" algn="ctr" rtl="0">
              <a:spcBef>
                <a:spcPts val="0"/>
              </a:spcBef>
              <a:spcAft>
                <a:spcPts val="0"/>
              </a:spcAft>
              <a:buNone/>
            </a:pPr>
            <a:r>
              <a:rPr lang="en" sz="4000" b="1" dirty="0" err="1">
                <a:solidFill>
                  <a:schemeClr val="accent5"/>
                </a:solidFill>
                <a:effectLst>
                  <a:outerShdw blurRad="50800" dist="38100" dir="2700000" algn="tl" rotWithShape="0">
                    <a:prstClr val="black">
                      <a:alpha val="40000"/>
                    </a:prstClr>
                  </a:outerShdw>
                </a:effectLst>
              </a:rPr>
              <a:t>Práctica</a:t>
            </a:r>
            <a:r>
              <a:rPr lang="en" sz="4000" b="1" dirty="0">
                <a:solidFill>
                  <a:schemeClr val="accent5"/>
                </a:solidFill>
                <a:effectLst>
                  <a:outerShdw blurRad="50800" dist="38100" dir="2700000" algn="tl" rotWithShape="0">
                    <a:prstClr val="black">
                      <a:alpha val="40000"/>
                    </a:prstClr>
                  </a:outerShdw>
                </a:effectLst>
              </a:rPr>
              <a:t> 7</a:t>
            </a:r>
            <a:endParaRPr sz="4000" b="1" dirty="0">
              <a:solidFill>
                <a:schemeClr val="accent5"/>
              </a:solidFill>
              <a:effectLst>
                <a:outerShdw blurRad="50800" dist="38100" dir="2700000" algn="tl" rotWithShape="0">
                  <a:prstClr val="black">
                    <a:alpha val="40000"/>
                  </a:prstClr>
                </a:outerShdw>
              </a:effectLst>
            </a:endParaRPr>
          </a:p>
        </p:txBody>
      </p:sp>
      <p:sp>
        <p:nvSpPr>
          <p:cNvPr id="28" name="Google Shape;74;p13">
            <a:extLst>
              <a:ext uri="{FF2B5EF4-FFF2-40B4-BE49-F238E27FC236}">
                <a16:creationId xmlns:a16="http://schemas.microsoft.com/office/drawing/2014/main" id="{2FC716C8-09BF-F243-BE8C-F43267BCE7B6}"/>
              </a:ext>
            </a:extLst>
          </p:cNvPr>
          <p:cNvSpPr txBox="1">
            <a:spLocks noGrp="1"/>
          </p:cNvSpPr>
          <p:nvPr/>
        </p:nvSpPr>
        <p:spPr>
          <a:xfrm>
            <a:off x="1165827" y="2103021"/>
            <a:ext cx="5052820" cy="1160375"/>
          </a:xfrm>
          <a:prstGeom prst="rect">
            <a:avLst/>
          </a:prstGeom>
          <a:noFill/>
          <a:ln>
            <a:noFill/>
          </a:ln>
          <a:effectLst>
            <a:outerShdw blurRad="14288" dist="9525" dir="5400000" algn="bl" rotWithShape="0">
              <a:schemeClr val="lt2">
                <a:alpha val="70000"/>
              </a:scheme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accent1"/>
              </a:buClr>
              <a:buSzPts val="1600"/>
              <a:buFont typeface="Bitter Thin"/>
              <a:buChar char="✘"/>
              <a:defRPr sz="2000" b="0" i="0" u="none" strike="noStrike" cap="none">
                <a:solidFill>
                  <a:schemeClr val="dk1"/>
                </a:solidFill>
                <a:latin typeface="Bitter Thin"/>
                <a:ea typeface="Bitter Thin"/>
                <a:cs typeface="Bitter Thin"/>
                <a:sym typeface="Bitter Thin"/>
              </a:defRPr>
            </a:lvl1pPr>
            <a:lvl2pPr marL="914400" marR="0" lvl="1" indent="-330200" algn="l" rtl="0">
              <a:lnSpc>
                <a:spcPct val="115000"/>
              </a:lnSpc>
              <a:spcBef>
                <a:spcPts val="800"/>
              </a:spcBef>
              <a:spcAft>
                <a:spcPts val="0"/>
              </a:spcAft>
              <a:buClr>
                <a:schemeClr val="accent1"/>
              </a:buClr>
              <a:buSzPts val="1600"/>
              <a:buFont typeface="Bitter Thin"/>
              <a:buChar char="✗"/>
              <a:defRPr sz="2000" b="0" i="0" u="none" strike="noStrike" cap="none">
                <a:solidFill>
                  <a:schemeClr val="dk1"/>
                </a:solidFill>
                <a:latin typeface="Bitter Thin"/>
                <a:ea typeface="Bitter Thin"/>
                <a:cs typeface="Bitter Thin"/>
                <a:sym typeface="Bitter Thin"/>
              </a:defRPr>
            </a:lvl2pPr>
            <a:lvl3pPr marL="1371600" marR="0" lvl="2" indent="-355600" algn="l" rtl="0">
              <a:lnSpc>
                <a:spcPct val="115000"/>
              </a:lnSpc>
              <a:spcBef>
                <a:spcPts val="800"/>
              </a:spcBef>
              <a:spcAft>
                <a:spcPts val="0"/>
              </a:spcAft>
              <a:buClr>
                <a:schemeClr val="accent1"/>
              </a:buClr>
              <a:buSzPts val="2000"/>
              <a:buFont typeface="Bitter Thin"/>
              <a:buChar char="■"/>
              <a:defRPr sz="2000" b="0" i="0" u="none" strike="noStrike" cap="none">
                <a:solidFill>
                  <a:schemeClr val="dk1"/>
                </a:solidFill>
                <a:latin typeface="Bitter Thin"/>
                <a:ea typeface="Bitter Thin"/>
                <a:cs typeface="Bitter Thin"/>
                <a:sym typeface="Bitter Thin"/>
              </a:defRPr>
            </a:lvl3pPr>
            <a:lvl4pPr marL="1828800" marR="0" lvl="3"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4pPr>
            <a:lvl5pPr marL="2286000" marR="0" lvl="4"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5pPr>
            <a:lvl6pPr marL="2743200" marR="0" lvl="5"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6pPr>
            <a:lvl7pPr marL="3200400" marR="0" lvl="6"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7pPr>
            <a:lvl8pPr marL="3657600" marR="0" lvl="7"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8pPr>
            <a:lvl9pPr marL="4114800" marR="0" lvl="8" indent="-355600" algn="l" rtl="0">
              <a:lnSpc>
                <a:spcPct val="115000"/>
              </a:lnSpc>
              <a:spcBef>
                <a:spcPts val="800"/>
              </a:spcBef>
              <a:spcAft>
                <a:spcPts val="80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9pPr>
          </a:lstStyle>
          <a:p>
            <a:pPr marL="0" lvl="0" indent="0" algn="ctr">
              <a:buNone/>
            </a:pPr>
            <a:r>
              <a:rPr lang="es-MX" b="1" dirty="0"/>
              <a:t>Observación  de Bacterias: </a:t>
            </a:r>
          </a:p>
          <a:p>
            <a:pPr marL="0" lvl="0" indent="0" algn="ctr">
              <a:buNone/>
            </a:pPr>
            <a:r>
              <a:rPr lang="es-MX" b="1" dirty="0"/>
              <a:t>tinción simple y tinción diferencial</a:t>
            </a:r>
            <a:endParaRPr lang="en" sz="3200" b="1" dirty="0">
              <a:solidFill>
                <a:schemeClr val="tx1">
                  <a:lumMod val="50000"/>
                </a:schemeClr>
              </a:solidFill>
              <a:effectLst>
                <a:outerShdw blurRad="50800" dist="38100" dir="2700000" algn="tl" rotWithShape="0">
                  <a:prstClr val="black">
                    <a:alpha val="40000"/>
                  </a:prstClr>
                </a:outerShdw>
              </a:effectLst>
            </a:endParaRPr>
          </a:p>
        </p:txBody>
      </p:sp>
      <p:sp>
        <p:nvSpPr>
          <p:cNvPr id="31" name="Google Shape;159;p22">
            <a:extLst>
              <a:ext uri="{FF2B5EF4-FFF2-40B4-BE49-F238E27FC236}">
                <a16:creationId xmlns:a16="http://schemas.microsoft.com/office/drawing/2014/main" id="{BB2B37B7-EFE5-D04E-AB56-DBF3709C7B7D}"/>
              </a:ext>
            </a:extLst>
          </p:cNvPr>
          <p:cNvSpPr txBox="1">
            <a:spLocks noGrp="1"/>
          </p:cNvSpPr>
          <p:nvPr/>
        </p:nvSpPr>
        <p:spPr>
          <a:xfrm>
            <a:off x="1267787" y="3575927"/>
            <a:ext cx="5052820" cy="5523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1pPr>
            <a:lvl2pPr marR="0" lvl="1"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2pPr>
            <a:lvl3pPr marR="0" lvl="2"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3pPr>
            <a:lvl4pPr marR="0" lvl="3"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4pPr>
            <a:lvl5pPr marR="0" lvl="4"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5pPr>
            <a:lvl6pPr marR="0" lvl="5"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6pPr>
            <a:lvl7pPr marR="0" lvl="6"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7pPr>
            <a:lvl8pPr marR="0" lvl="7"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8pPr>
            <a:lvl9pPr marR="0" lvl="8"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9pPr>
          </a:lstStyle>
          <a:p>
            <a:pPr marL="0" lvl="0" indent="0" algn="ctr" rtl="0">
              <a:spcBef>
                <a:spcPts val="0"/>
              </a:spcBef>
              <a:spcAft>
                <a:spcPts val="0"/>
              </a:spcAft>
              <a:buNone/>
            </a:pPr>
            <a:r>
              <a:rPr lang="en" dirty="0"/>
              <a:t>Perla Urquidez Bejarano</a:t>
            </a:r>
          </a:p>
          <a:p>
            <a:pPr marL="0" lvl="0" indent="0" algn="ctr" rtl="0">
              <a:spcBef>
                <a:spcPts val="0"/>
              </a:spcBef>
              <a:spcAft>
                <a:spcPts val="0"/>
              </a:spcAft>
              <a:buNone/>
            </a:pPr>
            <a:r>
              <a:rPr lang="en" dirty="0"/>
              <a:t>Erick Jose Ponce </a:t>
            </a:r>
            <a:r>
              <a:rPr lang="en" dirty="0" err="1"/>
              <a:t>Manjarrez</a:t>
            </a:r>
            <a:endParaRPr dirty="0"/>
          </a:p>
        </p:txBody>
      </p:sp>
      <p:sp>
        <p:nvSpPr>
          <p:cNvPr id="32" name="Google Shape;703;p46">
            <a:hlinkClick r:id="" action="ppaction://hlinkshowjump?jump=nextslide"/>
            <a:extLst>
              <a:ext uri="{FF2B5EF4-FFF2-40B4-BE49-F238E27FC236}">
                <a16:creationId xmlns:a16="http://schemas.microsoft.com/office/drawing/2014/main" id="{364332C6-9DFA-CA40-AFC1-9F19D0757249}"/>
              </a:ext>
            </a:extLst>
          </p:cNvPr>
          <p:cNvSpPr/>
          <p:nvPr/>
        </p:nvSpPr>
        <p:spPr>
          <a:xfrm>
            <a:off x="7030149" y="2039505"/>
            <a:ext cx="975312" cy="999739"/>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chemeClr val="dk1"/>
          </a:solidFill>
          <a:ln>
            <a:solidFill>
              <a:schemeClr val="accent5"/>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advClick="0">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32"/>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a:t>
            </a:fld>
            <a:endParaRPr/>
          </a:p>
        </p:txBody>
      </p:sp>
      <p:sp>
        <p:nvSpPr>
          <p:cNvPr id="319" name="Google Shape;319;p32"/>
          <p:cNvSpPr txBox="1">
            <a:spLocks noGrp="1"/>
          </p:cNvSpPr>
          <p:nvPr>
            <p:ph type="title" idx="4294967295"/>
          </p:nvPr>
        </p:nvSpPr>
        <p:spPr>
          <a:xfrm>
            <a:off x="2235900" y="208042"/>
            <a:ext cx="4672200" cy="480900"/>
          </a:xfrm>
          <a:prstGeom prst="rect">
            <a:avLst/>
          </a:prstGeom>
          <a:ln>
            <a:noFill/>
          </a:ln>
        </p:spPr>
        <p:txBody>
          <a:bodyPr spcFirstLastPara="1" wrap="square" lIns="0" tIns="0" rIns="0" bIns="0" anchor="ctr" anchorCtr="0">
            <a:noAutofit/>
          </a:bodyPr>
          <a:lstStyle/>
          <a:p>
            <a:pPr marL="0" lvl="0" indent="0" algn="ctr" rtl="0">
              <a:spcBef>
                <a:spcPts val="0"/>
              </a:spcBef>
              <a:spcAft>
                <a:spcPts val="0"/>
              </a:spcAft>
              <a:buNone/>
            </a:pPr>
            <a:r>
              <a:rPr lang="en" sz="3600" b="1" dirty="0" err="1">
                <a:ln>
                  <a:solidFill>
                    <a:schemeClr val="accent6">
                      <a:lumMod val="50000"/>
                    </a:schemeClr>
                  </a:solidFill>
                </a:ln>
                <a:solidFill>
                  <a:schemeClr val="tx1">
                    <a:lumMod val="50000"/>
                  </a:schemeClr>
                </a:solidFill>
                <a:effectLst>
                  <a:outerShdw blurRad="50800" dist="38100" dir="5400000" algn="t" rotWithShape="0">
                    <a:prstClr val="black">
                      <a:alpha val="40000"/>
                    </a:prstClr>
                  </a:outerShdw>
                </a:effectLst>
              </a:rPr>
              <a:t>Introducción</a:t>
            </a:r>
            <a:endParaRPr sz="3600" b="1" dirty="0">
              <a:ln>
                <a:solidFill>
                  <a:schemeClr val="accent6">
                    <a:lumMod val="50000"/>
                  </a:schemeClr>
                </a:solidFill>
              </a:ln>
              <a:solidFill>
                <a:schemeClr val="tx1">
                  <a:lumMod val="50000"/>
                </a:schemeClr>
              </a:solidFill>
              <a:effectLst>
                <a:outerShdw blurRad="50800" dist="38100" dir="5400000" algn="t" rotWithShape="0">
                  <a:prstClr val="black">
                    <a:alpha val="40000"/>
                  </a:prstClr>
                </a:outerShdw>
              </a:effectLst>
            </a:endParaRPr>
          </a:p>
        </p:txBody>
      </p:sp>
      <p:sp>
        <p:nvSpPr>
          <p:cNvPr id="320" name="Google Shape;320;p32"/>
          <p:cNvSpPr txBox="1">
            <a:spLocks noGrp="1"/>
          </p:cNvSpPr>
          <p:nvPr>
            <p:ph type="body" idx="4294967295"/>
          </p:nvPr>
        </p:nvSpPr>
        <p:spPr>
          <a:xfrm>
            <a:off x="696286" y="1176331"/>
            <a:ext cx="4572000" cy="3420000"/>
          </a:xfrm>
          <a:prstGeom prst="rect">
            <a:avLst/>
          </a:prstGeom>
          <a:blipFill>
            <a:blip r:embed="rId3"/>
            <a:tile tx="0" ty="0" sx="100000" sy="100000" flip="none" algn="tl"/>
          </a:blipFill>
        </p:spPr>
        <p:txBody>
          <a:bodyPr spcFirstLastPara="1" wrap="square" lIns="0" tIns="0" rIns="0" bIns="0" anchor="ctr" anchorCtr="0">
            <a:noAutofit/>
          </a:bodyPr>
          <a:lstStyle/>
          <a:p>
            <a:pPr marL="0" lvl="0" indent="0" algn="ctr" rtl="0">
              <a:spcBef>
                <a:spcPts val="0"/>
              </a:spcBef>
              <a:spcAft>
                <a:spcPts val="800"/>
              </a:spcAft>
              <a:buNone/>
            </a:pPr>
            <a:endParaRPr lang="en" sz="100" dirty="0">
              <a:solidFill>
                <a:schemeClr val="bg1"/>
              </a:solidFill>
              <a:latin typeface="Bitter"/>
              <a:ea typeface="Bitter"/>
              <a:cs typeface="Bitter"/>
              <a:sym typeface="Bitter"/>
            </a:endParaRPr>
          </a:p>
          <a:p>
            <a:pPr marL="285750" indent="-285750" algn="just">
              <a:spcAft>
                <a:spcPts val="800"/>
              </a:spcAft>
              <a:buClr>
                <a:schemeClr val="tx1">
                  <a:lumMod val="50000"/>
                </a:schemeClr>
              </a:buClr>
            </a:pPr>
            <a:endParaRPr lang="en" sz="1400" dirty="0">
              <a:solidFill>
                <a:schemeClr val="tx1">
                  <a:lumMod val="50000"/>
                </a:schemeClr>
              </a:solidFill>
              <a:latin typeface="Bitter"/>
              <a:ea typeface="Bitter"/>
              <a:cs typeface="Bitter"/>
              <a:sym typeface="Bitter"/>
            </a:endParaRPr>
          </a:p>
        </p:txBody>
      </p:sp>
      <p:pic>
        <p:nvPicPr>
          <p:cNvPr id="6" name="Google Shape;196;p24">
            <a:extLst>
              <a:ext uri="{FF2B5EF4-FFF2-40B4-BE49-F238E27FC236}">
                <a16:creationId xmlns:a16="http://schemas.microsoft.com/office/drawing/2014/main" id="{93076F0F-4C0C-ED4F-AD56-803325A99568}"/>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849160" y="1256974"/>
            <a:ext cx="199464" cy="199369"/>
          </a:xfrm>
          <a:prstGeom prst="rect">
            <a:avLst/>
          </a:prstGeom>
          <a:noFill/>
          <a:ln>
            <a:noFill/>
          </a:ln>
        </p:spPr>
      </p:pic>
      <p:pic>
        <p:nvPicPr>
          <p:cNvPr id="7" name="Google Shape;196;p24">
            <a:extLst>
              <a:ext uri="{FF2B5EF4-FFF2-40B4-BE49-F238E27FC236}">
                <a16:creationId xmlns:a16="http://schemas.microsoft.com/office/drawing/2014/main" id="{A47C8E4E-CB47-B942-A4F5-B252AE8DD303}"/>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008004" y="1256974"/>
            <a:ext cx="199464" cy="199369"/>
          </a:xfrm>
          <a:prstGeom prst="rect">
            <a:avLst/>
          </a:prstGeom>
          <a:noFill/>
          <a:ln>
            <a:noFill/>
          </a:ln>
        </p:spPr>
      </p:pic>
      <p:pic>
        <p:nvPicPr>
          <p:cNvPr id="8" name="Google Shape;196;p24">
            <a:extLst>
              <a:ext uri="{FF2B5EF4-FFF2-40B4-BE49-F238E27FC236}">
                <a16:creationId xmlns:a16="http://schemas.microsoft.com/office/drawing/2014/main" id="{9C9C6FE1-13AB-AE4A-9C57-A47267D3548D}"/>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849160" y="4313233"/>
            <a:ext cx="199464" cy="199369"/>
          </a:xfrm>
          <a:prstGeom prst="rect">
            <a:avLst/>
          </a:prstGeom>
          <a:noFill/>
          <a:ln>
            <a:noFill/>
          </a:ln>
        </p:spPr>
      </p:pic>
      <p:pic>
        <p:nvPicPr>
          <p:cNvPr id="9" name="Google Shape;196;p24">
            <a:extLst>
              <a:ext uri="{FF2B5EF4-FFF2-40B4-BE49-F238E27FC236}">
                <a16:creationId xmlns:a16="http://schemas.microsoft.com/office/drawing/2014/main" id="{66426880-F93C-F940-9D83-F0B2DE249E4B}"/>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008004" y="4314914"/>
            <a:ext cx="199464" cy="199369"/>
          </a:xfrm>
          <a:prstGeom prst="rect">
            <a:avLst/>
          </a:prstGeom>
          <a:noFill/>
          <a:ln>
            <a:noFill/>
          </a:ln>
        </p:spPr>
      </p:pic>
      <p:sp>
        <p:nvSpPr>
          <p:cNvPr id="22" name="Google Shape;132;p19">
            <a:extLst>
              <a:ext uri="{FF2B5EF4-FFF2-40B4-BE49-F238E27FC236}">
                <a16:creationId xmlns:a16="http://schemas.microsoft.com/office/drawing/2014/main" id="{E938CE4C-016C-4B45-8E2C-D61EE9373238}"/>
              </a:ext>
            </a:extLst>
          </p:cNvPr>
          <p:cNvSpPr txBox="1">
            <a:spLocks noGrp="1"/>
          </p:cNvSpPr>
          <p:nvPr/>
        </p:nvSpPr>
        <p:spPr>
          <a:xfrm>
            <a:off x="5521358" y="3968701"/>
            <a:ext cx="3237215" cy="495933"/>
          </a:xfrm>
          <a:prstGeom prst="homePlate">
            <a:avLst/>
          </a:prstGeom>
          <a:solidFill>
            <a:schemeClr val="accent3">
              <a:lumMod val="40000"/>
              <a:lumOff val="60000"/>
            </a:schemeClr>
          </a:solid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accent1"/>
              </a:buClr>
              <a:buSzPts val="1800"/>
              <a:buFont typeface="Bitter Thin"/>
              <a:buChar char="✘"/>
              <a:defRPr sz="1800" b="0" i="0" u="none" strike="noStrike" cap="none">
                <a:solidFill>
                  <a:schemeClr val="dk1"/>
                </a:solidFill>
                <a:latin typeface="Bitter Thin"/>
                <a:ea typeface="Bitter Thin"/>
                <a:cs typeface="Bitter Thin"/>
                <a:sym typeface="Bitter Thin"/>
              </a:defRPr>
            </a:lvl1pPr>
            <a:lvl2pPr marL="914400" marR="0" lvl="1" indent="-342900" algn="l" rtl="0">
              <a:lnSpc>
                <a:spcPct val="115000"/>
              </a:lnSpc>
              <a:spcBef>
                <a:spcPts val="800"/>
              </a:spcBef>
              <a:spcAft>
                <a:spcPts val="0"/>
              </a:spcAft>
              <a:buClr>
                <a:schemeClr val="accent1"/>
              </a:buClr>
              <a:buSzPts val="1800"/>
              <a:buFont typeface="Bitter Thin"/>
              <a:buChar char="✗"/>
              <a:defRPr sz="1800" b="0" i="0" u="none" strike="noStrike" cap="none">
                <a:solidFill>
                  <a:schemeClr val="dk1"/>
                </a:solidFill>
                <a:latin typeface="Bitter Thin"/>
                <a:ea typeface="Bitter Thin"/>
                <a:cs typeface="Bitter Thin"/>
                <a:sym typeface="Bitter Thin"/>
              </a:defRPr>
            </a:lvl2pPr>
            <a:lvl3pPr marL="1371600" marR="0" lvl="2" indent="-342900" algn="l" rtl="0">
              <a:lnSpc>
                <a:spcPct val="115000"/>
              </a:lnSpc>
              <a:spcBef>
                <a:spcPts val="800"/>
              </a:spcBef>
              <a:spcAft>
                <a:spcPts val="0"/>
              </a:spcAft>
              <a:buClr>
                <a:schemeClr val="accent1"/>
              </a:buClr>
              <a:buSzPts val="1800"/>
              <a:buFont typeface="Bitter Thin"/>
              <a:buChar char="■"/>
              <a:defRPr sz="1800" b="0" i="0" u="none" strike="noStrike" cap="none">
                <a:solidFill>
                  <a:schemeClr val="dk1"/>
                </a:solidFill>
                <a:latin typeface="Bitter Thin"/>
                <a:ea typeface="Bitter Thin"/>
                <a:cs typeface="Bitter Thin"/>
                <a:sym typeface="Bitter Thin"/>
              </a:defRPr>
            </a:lvl3pPr>
            <a:lvl4pPr marL="1828800" marR="0" lvl="3"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4pPr>
            <a:lvl5pPr marL="2286000" marR="0" lvl="4"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5pPr>
            <a:lvl6pPr marL="2743200" marR="0" lvl="5"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6pPr>
            <a:lvl7pPr marL="3200400" marR="0" lvl="6"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7pPr>
            <a:lvl8pPr marL="3657600" marR="0" lvl="7"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8pPr>
            <a:lvl9pPr marL="4114800" marR="0" lvl="8" indent="-342900" algn="l" rtl="0">
              <a:lnSpc>
                <a:spcPct val="115000"/>
              </a:lnSpc>
              <a:spcBef>
                <a:spcPts val="800"/>
              </a:spcBef>
              <a:spcAft>
                <a:spcPts val="80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9pPr>
          </a:lstStyle>
          <a:p>
            <a:pPr marL="0" lvl="0" indent="0" algn="l" rtl="0">
              <a:spcBef>
                <a:spcPts val="0"/>
              </a:spcBef>
              <a:spcAft>
                <a:spcPts val="0"/>
              </a:spcAft>
              <a:buNone/>
            </a:pPr>
            <a:r>
              <a:rPr lang="en" sz="1050" b="1" dirty="0"/>
              <a:t>       </a:t>
            </a:r>
            <a:r>
              <a:rPr lang="en" sz="1400" b="1" dirty="0" err="1">
                <a:latin typeface="+mn-lt"/>
                <a:ea typeface="Geneva" panose="020B0503030404040204" pitchFamily="34" charset="0"/>
              </a:rPr>
              <a:t>Figura</a:t>
            </a:r>
            <a:r>
              <a:rPr lang="en" sz="1400" b="1" dirty="0">
                <a:latin typeface="+mn-lt"/>
                <a:ea typeface="Geneva" panose="020B0503030404040204" pitchFamily="34" charset="0"/>
              </a:rPr>
              <a:t> 1.- </a:t>
            </a:r>
            <a:r>
              <a:rPr lang="en" sz="1400" b="1" i="1" dirty="0">
                <a:latin typeface="+mn-lt"/>
                <a:ea typeface="Geneva" panose="020B0503030404040204" pitchFamily="34" charset="0"/>
              </a:rPr>
              <a:t>Escherichia coli</a:t>
            </a:r>
            <a:r>
              <a:rPr lang="en" sz="1400" b="1" dirty="0">
                <a:latin typeface="+mn-lt"/>
                <a:ea typeface="Geneva" panose="020B0503030404040204" pitchFamily="34" charset="0"/>
              </a:rPr>
              <a:t>.</a:t>
            </a:r>
            <a:endParaRPr sz="1050" b="1" dirty="0">
              <a:latin typeface="+mn-lt"/>
              <a:ea typeface="Geneva" panose="020B0503030404040204" pitchFamily="34" charset="0"/>
            </a:endParaRPr>
          </a:p>
        </p:txBody>
      </p:sp>
      <p:pic>
        <p:nvPicPr>
          <p:cNvPr id="23" name="Google Shape;196;p24">
            <a:extLst>
              <a:ext uri="{FF2B5EF4-FFF2-40B4-BE49-F238E27FC236}">
                <a16:creationId xmlns:a16="http://schemas.microsoft.com/office/drawing/2014/main" id="{41DBFD9F-BE17-F147-905F-CC264EEBB529}"/>
              </a:ext>
            </a:extLst>
          </p:cNvPr>
          <p:cNvPicPr preferRelativeResize="0"/>
          <p:nvPr/>
        </p:nvPicPr>
        <p:blipFill>
          <a:blip r:embed="rId4" cstate="screen">
            <a:alphaModFix/>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8182776" y="4050061"/>
            <a:ext cx="341071" cy="370616"/>
          </a:xfrm>
          <a:prstGeom prst="rect">
            <a:avLst/>
          </a:prstGeom>
          <a:noFill/>
          <a:ln>
            <a:noFill/>
          </a:ln>
        </p:spPr>
      </p:pic>
      <p:sp>
        <p:nvSpPr>
          <p:cNvPr id="24" name="Google Shape;703;p46">
            <a:hlinkClick r:id="" action="ppaction://hlinkshowjump?jump=nextslide"/>
            <a:extLst>
              <a:ext uri="{FF2B5EF4-FFF2-40B4-BE49-F238E27FC236}">
                <a16:creationId xmlns:a16="http://schemas.microsoft.com/office/drawing/2014/main" id="{E4C9500B-8CCD-C84D-9C31-D23E8EE2030B}"/>
              </a:ext>
            </a:extLst>
          </p:cNvPr>
          <p:cNvSpPr/>
          <p:nvPr/>
        </p:nvSpPr>
        <p:spPr>
          <a:xfrm>
            <a:off x="6994138" y="4464635"/>
            <a:ext cx="690261" cy="678816"/>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chemeClr val="dk1"/>
          </a:solidFill>
          <a:ln>
            <a:solidFill>
              <a:schemeClr val="accent5"/>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Rectángulo 3">
            <a:extLst>
              <a:ext uri="{FF2B5EF4-FFF2-40B4-BE49-F238E27FC236}">
                <a16:creationId xmlns:a16="http://schemas.microsoft.com/office/drawing/2014/main" id="{D2AE29F4-95BB-A443-BC74-8519CCC20F92}"/>
              </a:ext>
            </a:extLst>
          </p:cNvPr>
          <p:cNvSpPr/>
          <p:nvPr/>
        </p:nvSpPr>
        <p:spPr>
          <a:xfrm>
            <a:off x="759147" y="1555961"/>
            <a:ext cx="4349445" cy="2759730"/>
          </a:xfrm>
          <a:prstGeom prst="rect">
            <a:avLst/>
          </a:prstGeom>
        </p:spPr>
        <p:txBody>
          <a:bodyPr wrap="square">
            <a:spAutoFit/>
          </a:bodyPr>
          <a:lstStyle/>
          <a:p>
            <a:pPr marL="285750" indent="-285750" algn="just">
              <a:spcAft>
                <a:spcPts val="800"/>
              </a:spcAft>
              <a:buClr>
                <a:schemeClr val="tx1">
                  <a:lumMod val="50000"/>
                </a:schemeClr>
              </a:buClr>
              <a:buFont typeface="Arial" panose="020B0604020202020204" pitchFamily="34" charset="0"/>
              <a:buChar char="•"/>
            </a:pPr>
            <a:endParaRPr lang="es-MX" dirty="0">
              <a:solidFill>
                <a:schemeClr val="tx1">
                  <a:lumMod val="50000"/>
                </a:schemeClr>
              </a:solidFill>
              <a:latin typeface="+mn-lt"/>
              <a:ea typeface="Geneva" panose="020B0503030404040204" pitchFamily="34" charset="0"/>
              <a:cs typeface="Cordia New" panose="020B0304020202020204" pitchFamily="34" charset="-34"/>
            </a:endParaRPr>
          </a:p>
          <a:p>
            <a:pPr marL="285750" indent="-285750" algn="just">
              <a:spcAft>
                <a:spcPts val="800"/>
              </a:spcAft>
              <a:buClr>
                <a:schemeClr val="tx1">
                  <a:lumMod val="50000"/>
                </a:schemeClr>
              </a:buClr>
              <a:buFont typeface="Arial" panose="020B0604020202020204" pitchFamily="34" charset="0"/>
              <a:buChar char="•"/>
            </a:pPr>
            <a:r>
              <a:rPr lang="es-MX" dirty="0">
                <a:solidFill>
                  <a:schemeClr val="tx1">
                    <a:lumMod val="50000"/>
                  </a:schemeClr>
                </a:solidFill>
                <a:latin typeface="+mn-lt"/>
                <a:ea typeface="Geneva" panose="020B0503030404040204" pitchFamily="34" charset="0"/>
                <a:cs typeface="Cordia New" panose="020B0304020202020204" pitchFamily="34" charset="-34"/>
              </a:rPr>
              <a:t>Las bacterias son </a:t>
            </a:r>
            <a:r>
              <a:rPr lang="es-MX" dirty="0">
                <a:solidFill>
                  <a:schemeClr val="tx1">
                    <a:lumMod val="50000"/>
                  </a:schemeClr>
                </a:solidFill>
              </a:rPr>
              <a:t>organismos microscópicos, procariotas y unicelulares.  </a:t>
            </a:r>
          </a:p>
          <a:p>
            <a:pPr marL="285750" indent="-285750" algn="just">
              <a:spcAft>
                <a:spcPts val="800"/>
              </a:spcAft>
              <a:buClr>
                <a:schemeClr val="tx1">
                  <a:lumMod val="50000"/>
                </a:schemeClr>
              </a:buClr>
              <a:buFont typeface="Arial" panose="020B0604020202020204" pitchFamily="34" charset="0"/>
              <a:buChar char="•"/>
            </a:pPr>
            <a:endParaRPr lang="es-MX" dirty="0">
              <a:solidFill>
                <a:schemeClr val="tx1">
                  <a:lumMod val="50000"/>
                </a:schemeClr>
              </a:solidFill>
            </a:endParaRPr>
          </a:p>
          <a:p>
            <a:pPr marL="285750" indent="-285750" algn="just">
              <a:spcAft>
                <a:spcPts val="800"/>
              </a:spcAft>
              <a:buClr>
                <a:schemeClr val="tx1">
                  <a:lumMod val="50000"/>
                </a:schemeClr>
              </a:buClr>
              <a:buFont typeface="Arial" panose="020B0604020202020204" pitchFamily="34" charset="0"/>
              <a:buChar char="•"/>
            </a:pPr>
            <a:r>
              <a:rPr lang="es-MX" dirty="0">
                <a:solidFill>
                  <a:schemeClr val="tx1">
                    <a:lumMod val="50000"/>
                  </a:schemeClr>
                </a:solidFill>
              </a:rPr>
              <a:t>Pueden tener distintas formas: esféricas, alargadas o espirales.</a:t>
            </a:r>
          </a:p>
          <a:p>
            <a:pPr marL="285750" indent="-285750" algn="just">
              <a:spcAft>
                <a:spcPts val="800"/>
              </a:spcAft>
              <a:buClr>
                <a:schemeClr val="tx1">
                  <a:lumMod val="50000"/>
                </a:schemeClr>
              </a:buClr>
              <a:buFont typeface="Arial" panose="020B0604020202020204" pitchFamily="34" charset="0"/>
              <a:buChar char="•"/>
            </a:pPr>
            <a:endParaRPr lang="es-MX" dirty="0">
              <a:solidFill>
                <a:schemeClr val="tx1">
                  <a:lumMod val="50000"/>
                </a:schemeClr>
              </a:solidFill>
            </a:endParaRPr>
          </a:p>
          <a:p>
            <a:pPr marL="285750" indent="-285750" algn="just">
              <a:spcAft>
                <a:spcPts val="800"/>
              </a:spcAft>
              <a:buClr>
                <a:schemeClr val="tx1">
                  <a:lumMod val="50000"/>
                </a:schemeClr>
              </a:buClr>
              <a:buFont typeface="Arial" panose="020B0604020202020204" pitchFamily="34" charset="0"/>
              <a:buChar char="•"/>
            </a:pPr>
            <a:r>
              <a:rPr lang="es-MX" dirty="0">
                <a:solidFill>
                  <a:schemeClr val="tx1">
                    <a:lumMod val="50000"/>
                  </a:schemeClr>
                </a:solidFill>
              </a:rPr>
              <a:t>Poseen una pared celular de peptidoglicano o mureína, un compuesto que les confiere resistencia a los agentes externos.</a:t>
            </a:r>
            <a:endParaRPr lang="es-MX" sz="1050" dirty="0">
              <a:solidFill>
                <a:schemeClr val="tx1">
                  <a:lumMod val="50000"/>
                </a:schemeClr>
              </a:solidFill>
              <a:latin typeface="+mn-lt"/>
              <a:ea typeface="Geneva" panose="020B0503030404040204" pitchFamily="34" charset="0"/>
              <a:cs typeface="Cordia New" panose="020B0304020202020204" pitchFamily="34" charset="-34"/>
            </a:endParaRPr>
          </a:p>
        </p:txBody>
      </p:sp>
      <p:sp>
        <p:nvSpPr>
          <p:cNvPr id="5" name="Rectángulo 4">
            <a:extLst>
              <a:ext uri="{FF2B5EF4-FFF2-40B4-BE49-F238E27FC236}">
                <a16:creationId xmlns:a16="http://schemas.microsoft.com/office/drawing/2014/main" id="{C7491CFD-49DA-5F44-BBE4-F5278A19261D}"/>
              </a:ext>
            </a:extLst>
          </p:cNvPr>
          <p:cNvSpPr/>
          <p:nvPr/>
        </p:nvSpPr>
        <p:spPr>
          <a:xfrm>
            <a:off x="3174747" y="4322976"/>
            <a:ext cx="1909497" cy="253916"/>
          </a:xfrm>
          <a:prstGeom prst="rect">
            <a:avLst/>
          </a:prstGeom>
        </p:spPr>
        <p:txBody>
          <a:bodyPr wrap="none">
            <a:spAutoFit/>
          </a:bodyPr>
          <a:lstStyle/>
          <a:p>
            <a:pPr marL="0" indent="0" algn="just">
              <a:spcAft>
                <a:spcPts val="800"/>
              </a:spcAft>
              <a:buClr>
                <a:schemeClr val="tx1">
                  <a:lumMod val="50000"/>
                </a:schemeClr>
              </a:buClr>
              <a:buNone/>
            </a:pPr>
            <a:r>
              <a:rPr lang="en" sz="1050" dirty="0">
                <a:solidFill>
                  <a:schemeClr val="tx1">
                    <a:lumMod val="50000"/>
                  </a:schemeClr>
                </a:solidFill>
                <a:latin typeface="+mn-lt"/>
                <a:ea typeface="Geneva" panose="020B0503030404040204" pitchFamily="34" charset="0"/>
                <a:cs typeface="Bitter"/>
                <a:sym typeface="Bitter"/>
              </a:rPr>
              <a:t>(</a:t>
            </a:r>
            <a:r>
              <a:rPr lang="en" sz="1050" dirty="0" err="1">
                <a:solidFill>
                  <a:schemeClr val="tx1">
                    <a:lumMod val="50000"/>
                  </a:schemeClr>
                </a:solidFill>
                <a:latin typeface="+mn-lt"/>
                <a:ea typeface="Geneva" panose="020B0503030404040204" pitchFamily="34" charset="0"/>
                <a:cs typeface="Bitter"/>
                <a:sym typeface="Bitter"/>
              </a:rPr>
              <a:t>Berlanga</a:t>
            </a:r>
            <a:r>
              <a:rPr lang="en" sz="1050" dirty="0">
                <a:solidFill>
                  <a:schemeClr val="tx1">
                    <a:lumMod val="50000"/>
                  </a:schemeClr>
                </a:solidFill>
                <a:latin typeface="+mn-lt"/>
                <a:ea typeface="Geneva" panose="020B0503030404040204" pitchFamily="34" charset="0"/>
                <a:cs typeface="Bitter"/>
                <a:sym typeface="Bitter"/>
              </a:rPr>
              <a:t> y Guerrero, 2017) </a:t>
            </a:r>
            <a:endParaRPr lang="en" sz="1600" dirty="0">
              <a:solidFill>
                <a:schemeClr val="tx1">
                  <a:lumMod val="50000"/>
                </a:schemeClr>
              </a:solidFill>
              <a:latin typeface="+mn-lt"/>
              <a:ea typeface="Geneva" panose="020B0503030404040204" pitchFamily="34" charset="0"/>
              <a:cs typeface="Bitter"/>
              <a:sym typeface="Bitter"/>
            </a:endParaRPr>
          </a:p>
        </p:txBody>
      </p:sp>
      <p:pic>
        <p:nvPicPr>
          <p:cNvPr id="1026" name="Picture 2">
            <a:extLst>
              <a:ext uri="{FF2B5EF4-FFF2-40B4-BE49-F238E27FC236}">
                <a16:creationId xmlns:a16="http://schemas.microsoft.com/office/drawing/2014/main" id="{8ED1318A-1C73-924F-B554-76D55062362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341" t="6628" r="3282" b="18408"/>
          <a:stretch/>
        </p:blipFill>
        <p:spPr bwMode="auto">
          <a:xfrm>
            <a:off x="5534684" y="1176331"/>
            <a:ext cx="2918907" cy="2729711"/>
          </a:xfrm>
          <a:prstGeom prst="rect">
            <a:avLst/>
          </a:prstGeom>
          <a:noFill/>
          <a:extLst>
            <a:ext uri="{909E8E84-426E-40DD-AFC4-6F175D3DCCD1}">
              <a14:hiddenFill xmlns:a14="http://schemas.microsoft.com/office/drawing/2010/main">
                <a:solidFill>
                  <a:srgbClr val="FFFFFF"/>
                </a:solidFill>
              </a14:hiddenFill>
            </a:ext>
          </a:extLst>
        </p:spPr>
      </p:pic>
      <p:pic>
        <p:nvPicPr>
          <p:cNvPr id="20" name="Google Shape;334;p33">
            <a:extLst>
              <a:ext uri="{FF2B5EF4-FFF2-40B4-BE49-F238E27FC236}">
                <a16:creationId xmlns:a16="http://schemas.microsoft.com/office/drawing/2014/main" id="{35290C53-6D60-0243-A6C1-A2C0A73A1BA8}"/>
              </a:ext>
            </a:extLst>
          </p:cNvPr>
          <p:cNvPicPr preferRelativeResize="0"/>
          <p:nvPr/>
        </p:nvPicPr>
        <p:blipFill>
          <a:blip r:embed="rId6" cstate="screen">
            <a:alphaModFix/>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5534684" y="1192693"/>
            <a:ext cx="253550" cy="263650"/>
          </a:xfrm>
          <a:prstGeom prst="rect">
            <a:avLst/>
          </a:prstGeom>
          <a:noFill/>
          <a:ln>
            <a:noFill/>
          </a:ln>
        </p:spPr>
      </p:pic>
      <p:pic>
        <p:nvPicPr>
          <p:cNvPr id="18" name="Google Shape;334;p33">
            <a:extLst>
              <a:ext uri="{FF2B5EF4-FFF2-40B4-BE49-F238E27FC236}">
                <a16:creationId xmlns:a16="http://schemas.microsoft.com/office/drawing/2014/main" id="{B4D08A6F-2F24-9C4B-B036-167A679FD0A5}"/>
              </a:ext>
            </a:extLst>
          </p:cNvPr>
          <p:cNvPicPr preferRelativeResize="0"/>
          <p:nvPr/>
        </p:nvPicPr>
        <p:blipFill>
          <a:blip r:embed="rId6" cstate="screen">
            <a:alphaModFix/>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8194474" y="1174848"/>
            <a:ext cx="253550" cy="263650"/>
          </a:xfrm>
          <a:prstGeom prst="rect">
            <a:avLst/>
          </a:prstGeom>
          <a:noFill/>
          <a:ln>
            <a:noFill/>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32"/>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a:t>
            </a:fld>
            <a:endParaRPr/>
          </a:p>
        </p:txBody>
      </p:sp>
      <p:sp>
        <p:nvSpPr>
          <p:cNvPr id="319" name="Google Shape;319;p32"/>
          <p:cNvSpPr txBox="1">
            <a:spLocks noGrp="1"/>
          </p:cNvSpPr>
          <p:nvPr>
            <p:ph type="title" idx="4294967295"/>
          </p:nvPr>
        </p:nvSpPr>
        <p:spPr>
          <a:xfrm>
            <a:off x="2235900" y="208042"/>
            <a:ext cx="4672200" cy="480900"/>
          </a:xfrm>
          <a:prstGeom prst="rect">
            <a:avLst/>
          </a:prstGeom>
          <a:ln>
            <a:noFill/>
          </a:ln>
        </p:spPr>
        <p:txBody>
          <a:bodyPr spcFirstLastPara="1" wrap="square" lIns="0" tIns="0" rIns="0" bIns="0" anchor="ctr" anchorCtr="0">
            <a:noAutofit/>
          </a:bodyPr>
          <a:lstStyle/>
          <a:p>
            <a:pPr marL="0" lvl="0" indent="0" algn="ctr" rtl="0">
              <a:spcBef>
                <a:spcPts val="0"/>
              </a:spcBef>
              <a:spcAft>
                <a:spcPts val="0"/>
              </a:spcAft>
              <a:buNone/>
            </a:pPr>
            <a:r>
              <a:rPr lang="en" sz="3600" b="1" dirty="0" err="1">
                <a:ln>
                  <a:solidFill>
                    <a:schemeClr val="accent6">
                      <a:lumMod val="50000"/>
                    </a:schemeClr>
                  </a:solidFill>
                </a:ln>
                <a:solidFill>
                  <a:schemeClr val="tx1">
                    <a:lumMod val="50000"/>
                  </a:schemeClr>
                </a:solidFill>
                <a:effectLst>
                  <a:outerShdw blurRad="50800" dist="38100" dir="5400000" algn="t" rotWithShape="0">
                    <a:prstClr val="black">
                      <a:alpha val="40000"/>
                    </a:prstClr>
                  </a:outerShdw>
                </a:effectLst>
              </a:rPr>
              <a:t>Introducción</a:t>
            </a:r>
            <a:endParaRPr sz="3600" b="1" dirty="0">
              <a:ln>
                <a:solidFill>
                  <a:schemeClr val="accent6">
                    <a:lumMod val="50000"/>
                  </a:schemeClr>
                </a:solidFill>
              </a:ln>
              <a:solidFill>
                <a:schemeClr val="tx1">
                  <a:lumMod val="50000"/>
                </a:schemeClr>
              </a:solidFill>
              <a:effectLst>
                <a:outerShdw blurRad="50800" dist="38100" dir="5400000" algn="t" rotWithShape="0">
                  <a:prstClr val="black">
                    <a:alpha val="40000"/>
                  </a:prstClr>
                </a:outerShdw>
              </a:effectLst>
            </a:endParaRPr>
          </a:p>
        </p:txBody>
      </p:sp>
      <p:sp>
        <p:nvSpPr>
          <p:cNvPr id="320" name="Google Shape;320;p32"/>
          <p:cNvSpPr txBox="1">
            <a:spLocks noGrp="1"/>
          </p:cNvSpPr>
          <p:nvPr>
            <p:ph type="body" idx="4294967295"/>
          </p:nvPr>
        </p:nvSpPr>
        <p:spPr>
          <a:xfrm>
            <a:off x="920584" y="956344"/>
            <a:ext cx="7560000" cy="1870746"/>
          </a:xfrm>
          <a:prstGeom prst="rect">
            <a:avLst/>
          </a:prstGeom>
          <a:blipFill>
            <a:blip r:embed="rId3"/>
            <a:tile tx="0" ty="0" sx="100000" sy="100000" flip="none" algn="tl"/>
          </a:blipFill>
        </p:spPr>
        <p:txBody>
          <a:bodyPr spcFirstLastPara="1" wrap="square" lIns="0" tIns="0" rIns="0" bIns="0" anchor="ctr" anchorCtr="0">
            <a:noAutofit/>
          </a:bodyPr>
          <a:lstStyle/>
          <a:p>
            <a:pPr marL="0" lvl="0" indent="0" algn="ctr" rtl="0">
              <a:spcBef>
                <a:spcPts val="0"/>
              </a:spcBef>
              <a:spcAft>
                <a:spcPts val="800"/>
              </a:spcAft>
              <a:buNone/>
            </a:pPr>
            <a:endParaRPr lang="en" sz="1400" dirty="0">
              <a:solidFill>
                <a:schemeClr val="bg1"/>
              </a:solidFill>
              <a:latin typeface="Bitter"/>
              <a:ea typeface="Bitter"/>
              <a:cs typeface="Bitter"/>
              <a:sym typeface="Bitter"/>
            </a:endParaRPr>
          </a:p>
          <a:p>
            <a:pPr marL="285750" lvl="0" indent="-285750" algn="just" rtl="0">
              <a:spcBef>
                <a:spcPts val="0"/>
              </a:spcBef>
              <a:spcAft>
                <a:spcPts val="800"/>
              </a:spcAft>
              <a:buClr>
                <a:schemeClr val="tx1">
                  <a:lumMod val="50000"/>
                </a:schemeClr>
              </a:buClr>
              <a:buFont typeface="Arial" panose="020B0604020202020204" pitchFamily="34" charset="0"/>
              <a:buChar char="•"/>
            </a:pPr>
            <a:endParaRPr lang="en" sz="500" dirty="0">
              <a:solidFill>
                <a:schemeClr val="tx1">
                  <a:lumMod val="50000"/>
                </a:schemeClr>
              </a:solidFill>
              <a:latin typeface="Bitter"/>
              <a:ea typeface="Bitter"/>
              <a:cs typeface="Bitter"/>
              <a:sym typeface="Bitter"/>
            </a:endParaRPr>
          </a:p>
          <a:p>
            <a:pPr marL="0" lvl="0" indent="0" algn="just" rtl="0">
              <a:spcBef>
                <a:spcPts val="0"/>
              </a:spcBef>
              <a:spcAft>
                <a:spcPts val="800"/>
              </a:spcAft>
              <a:buClr>
                <a:schemeClr val="tx1">
                  <a:lumMod val="50000"/>
                </a:schemeClr>
              </a:buClr>
              <a:buNone/>
            </a:pPr>
            <a:endParaRPr lang="en" sz="1400" dirty="0">
              <a:solidFill>
                <a:schemeClr val="tx1">
                  <a:lumMod val="50000"/>
                </a:schemeClr>
              </a:solidFill>
              <a:latin typeface="Bitter"/>
              <a:ea typeface="Bitter"/>
              <a:cs typeface="Bitter"/>
              <a:sym typeface="Bitter"/>
            </a:endParaRPr>
          </a:p>
          <a:p>
            <a:pPr marL="0" lvl="0" indent="0" algn="just" rtl="0">
              <a:spcBef>
                <a:spcPts val="0"/>
              </a:spcBef>
              <a:spcAft>
                <a:spcPts val="800"/>
              </a:spcAft>
              <a:buNone/>
            </a:pPr>
            <a:endParaRPr lang="en" sz="1400" dirty="0">
              <a:solidFill>
                <a:schemeClr val="tx1">
                  <a:lumMod val="50000"/>
                </a:schemeClr>
              </a:solidFill>
              <a:effectLst>
                <a:outerShdw blurRad="50800" dist="38100" dir="2700000" algn="tl" rotWithShape="0">
                  <a:prstClr val="black">
                    <a:alpha val="40000"/>
                  </a:prstClr>
                </a:outerShdw>
              </a:effectLst>
              <a:latin typeface="Bitter"/>
              <a:ea typeface="Bitter"/>
              <a:cs typeface="Bitter"/>
              <a:sym typeface="Bitter"/>
            </a:endParaRPr>
          </a:p>
          <a:p>
            <a:pPr marL="0" lvl="0" indent="0" algn="ctr" rtl="0">
              <a:spcBef>
                <a:spcPts val="0"/>
              </a:spcBef>
              <a:spcAft>
                <a:spcPts val="800"/>
              </a:spcAft>
              <a:buNone/>
            </a:pPr>
            <a:r>
              <a:rPr lang="en" sz="1400" dirty="0">
                <a:solidFill>
                  <a:schemeClr val="accent6">
                    <a:lumMod val="75000"/>
                  </a:schemeClr>
                </a:solidFill>
                <a:latin typeface="Bitter"/>
                <a:ea typeface="Bitter"/>
                <a:cs typeface="Bitter"/>
                <a:sym typeface="Bitter"/>
              </a:rPr>
              <a:t>.</a:t>
            </a:r>
            <a:endParaRPr sz="1400" dirty="0">
              <a:solidFill>
                <a:schemeClr val="accent6">
                  <a:lumMod val="75000"/>
                </a:schemeClr>
              </a:solidFill>
              <a:latin typeface="Bitter"/>
              <a:ea typeface="Bitter"/>
              <a:cs typeface="Bitter"/>
              <a:sym typeface="Bitter"/>
            </a:endParaRPr>
          </a:p>
        </p:txBody>
      </p:sp>
      <p:pic>
        <p:nvPicPr>
          <p:cNvPr id="5" name="Google Shape;196;p24">
            <a:extLst>
              <a:ext uri="{FF2B5EF4-FFF2-40B4-BE49-F238E27FC236}">
                <a16:creationId xmlns:a16="http://schemas.microsoft.com/office/drawing/2014/main" id="{2A4BC765-FB90-DA4E-B077-67B92A1599F9}"/>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084051" y="1045150"/>
            <a:ext cx="199464" cy="199369"/>
          </a:xfrm>
          <a:prstGeom prst="rect">
            <a:avLst/>
          </a:prstGeom>
          <a:noFill/>
          <a:ln>
            <a:noFill/>
          </a:ln>
        </p:spPr>
      </p:pic>
      <p:pic>
        <p:nvPicPr>
          <p:cNvPr id="6" name="Google Shape;196;p24">
            <a:extLst>
              <a:ext uri="{FF2B5EF4-FFF2-40B4-BE49-F238E27FC236}">
                <a16:creationId xmlns:a16="http://schemas.microsoft.com/office/drawing/2014/main" id="{CC333534-DF49-5D47-A132-6EF7ED89926E}"/>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8123684" y="1045149"/>
            <a:ext cx="199464" cy="199369"/>
          </a:xfrm>
          <a:prstGeom prst="rect">
            <a:avLst/>
          </a:prstGeom>
          <a:noFill/>
          <a:ln>
            <a:noFill/>
          </a:ln>
        </p:spPr>
      </p:pic>
      <p:pic>
        <p:nvPicPr>
          <p:cNvPr id="7" name="Google Shape;196;p24">
            <a:extLst>
              <a:ext uri="{FF2B5EF4-FFF2-40B4-BE49-F238E27FC236}">
                <a16:creationId xmlns:a16="http://schemas.microsoft.com/office/drawing/2014/main" id="{A559716B-E741-2B4A-82FE-1227CFFF320B}"/>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084051" y="2571750"/>
            <a:ext cx="199464" cy="199369"/>
          </a:xfrm>
          <a:prstGeom prst="rect">
            <a:avLst/>
          </a:prstGeom>
          <a:noFill/>
          <a:ln>
            <a:noFill/>
          </a:ln>
        </p:spPr>
      </p:pic>
      <p:pic>
        <p:nvPicPr>
          <p:cNvPr id="8" name="Google Shape;196;p24">
            <a:extLst>
              <a:ext uri="{FF2B5EF4-FFF2-40B4-BE49-F238E27FC236}">
                <a16:creationId xmlns:a16="http://schemas.microsoft.com/office/drawing/2014/main" id="{6E6F3992-A264-184C-976C-D23DF79CB550}"/>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8123684" y="2571749"/>
            <a:ext cx="199464" cy="199369"/>
          </a:xfrm>
          <a:prstGeom prst="rect">
            <a:avLst/>
          </a:prstGeom>
          <a:noFill/>
          <a:ln>
            <a:noFill/>
          </a:ln>
        </p:spPr>
      </p:pic>
      <p:sp>
        <p:nvSpPr>
          <p:cNvPr id="11" name="Google Shape;703;p46">
            <a:hlinkClick r:id="" action="ppaction://hlinkshowjump?jump=nextslide"/>
            <a:extLst>
              <a:ext uri="{FF2B5EF4-FFF2-40B4-BE49-F238E27FC236}">
                <a16:creationId xmlns:a16="http://schemas.microsoft.com/office/drawing/2014/main" id="{A60953C4-0F21-134B-B2C7-DCD9C3FB4A7A}"/>
              </a:ext>
            </a:extLst>
          </p:cNvPr>
          <p:cNvSpPr/>
          <p:nvPr/>
        </p:nvSpPr>
        <p:spPr>
          <a:xfrm>
            <a:off x="6994138" y="4464635"/>
            <a:ext cx="690261" cy="678816"/>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chemeClr val="dk1"/>
          </a:solidFill>
          <a:ln>
            <a:solidFill>
              <a:schemeClr val="accent5"/>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499;p42">
            <a:extLst>
              <a:ext uri="{FF2B5EF4-FFF2-40B4-BE49-F238E27FC236}">
                <a16:creationId xmlns:a16="http://schemas.microsoft.com/office/drawing/2014/main" id="{7208E635-BE58-D045-BF7A-63112C70DBCC}"/>
              </a:ext>
            </a:extLst>
          </p:cNvPr>
          <p:cNvSpPr txBox="1">
            <a:spLocks noGrp="1"/>
          </p:cNvSpPr>
          <p:nvPr/>
        </p:nvSpPr>
        <p:spPr>
          <a:xfrm>
            <a:off x="1283515" y="1256460"/>
            <a:ext cx="6912858" cy="1489728"/>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1pPr>
            <a:lvl2pPr marR="0" lvl="1"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2pPr>
            <a:lvl3pPr marR="0" lvl="2"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3pPr>
            <a:lvl4pPr marR="0" lvl="3"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4pPr>
            <a:lvl5pPr marR="0" lvl="4"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5pPr>
            <a:lvl6pPr marR="0" lvl="5"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6pPr>
            <a:lvl7pPr marR="0" lvl="6"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7pPr>
            <a:lvl8pPr marR="0" lvl="7"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8pPr>
            <a:lvl9pPr marR="0" lvl="8" algn="ctr" rtl="0">
              <a:lnSpc>
                <a:spcPct val="90000"/>
              </a:lnSpc>
              <a:spcBef>
                <a:spcPts val="0"/>
              </a:spcBef>
              <a:spcAft>
                <a:spcPts val="0"/>
              </a:spcAft>
              <a:buClr>
                <a:schemeClr val="dk1"/>
              </a:buClr>
              <a:buSzPts val="2400"/>
              <a:buFont typeface="Dancing Script"/>
              <a:buNone/>
              <a:defRPr sz="2400" b="0" i="0" u="none" strike="noStrike" cap="none">
                <a:solidFill>
                  <a:schemeClr val="dk1"/>
                </a:solidFill>
                <a:latin typeface="Dancing Script"/>
                <a:ea typeface="Dancing Script"/>
                <a:cs typeface="Dancing Script"/>
                <a:sym typeface="Dancing Script"/>
              </a:defRPr>
            </a:lvl9pPr>
          </a:lstStyle>
          <a:p>
            <a:pPr fontAlgn="t"/>
            <a:r>
              <a:rPr lang="es-MX" sz="1400" dirty="0">
                <a:solidFill>
                  <a:schemeClr val="tx1">
                    <a:lumMod val="50000"/>
                  </a:schemeClr>
                </a:solidFill>
                <a:latin typeface="+mn-lt"/>
              </a:rPr>
              <a:t>La presencia de peptidoglicano ayuda a clasificar a las bacterias en dos tipos:</a:t>
            </a:r>
          </a:p>
          <a:p>
            <a:pPr fontAlgn="t"/>
            <a:endParaRPr lang="es-MX" sz="1400" dirty="0">
              <a:solidFill>
                <a:schemeClr val="tx1">
                  <a:lumMod val="50000"/>
                </a:schemeClr>
              </a:solidFill>
              <a:latin typeface="+mn-lt"/>
            </a:endParaRPr>
          </a:p>
          <a:p>
            <a:pPr fontAlgn="t"/>
            <a:endParaRPr lang="es-MX" sz="1400" dirty="0">
              <a:solidFill>
                <a:schemeClr val="tx1">
                  <a:lumMod val="50000"/>
                </a:schemeClr>
              </a:solidFill>
              <a:latin typeface="+mn-lt"/>
            </a:endParaRPr>
          </a:p>
          <a:p>
            <a:pPr algn="l" fontAlgn="t"/>
            <a:r>
              <a:rPr lang="es-MX" sz="1400" dirty="0">
                <a:solidFill>
                  <a:schemeClr val="tx1">
                    <a:lumMod val="50000"/>
                  </a:schemeClr>
                </a:solidFill>
                <a:latin typeface="+mn-lt"/>
              </a:rPr>
              <a:t>Gram negativas: tienen una capa de hasta 10% de peptidoglicano entre la membrana celular externa e interna.</a:t>
            </a:r>
          </a:p>
          <a:p>
            <a:pPr marL="285750" indent="-285750" algn="l" fontAlgn="t">
              <a:buFont typeface="Arial" panose="020B0604020202020204" pitchFamily="34" charset="0"/>
              <a:buChar char="•"/>
            </a:pPr>
            <a:endParaRPr lang="es-MX" sz="1400" dirty="0">
              <a:solidFill>
                <a:schemeClr val="tx1">
                  <a:lumMod val="50000"/>
                </a:schemeClr>
              </a:solidFill>
              <a:latin typeface="+mn-lt"/>
            </a:endParaRPr>
          </a:p>
          <a:p>
            <a:pPr algn="l" fontAlgn="t"/>
            <a:r>
              <a:rPr lang="es-MX" sz="1400" dirty="0">
                <a:solidFill>
                  <a:schemeClr val="tx1">
                    <a:lumMod val="50000"/>
                  </a:schemeClr>
                </a:solidFill>
                <a:latin typeface="+mn-lt"/>
              </a:rPr>
              <a:t>Gram positivas:  tienen una capa de peptidoglicano que puede llegar a ser del 90%.</a:t>
            </a:r>
          </a:p>
          <a:p>
            <a:pPr lvl="0" algn="just"/>
            <a:endParaRPr lang="es-MX" sz="1600" dirty="0">
              <a:solidFill>
                <a:schemeClr val="tx1"/>
              </a:solidFill>
              <a:latin typeface="+mn-lt"/>
              <a:ea typeface="Geneva" panose="020B0503030404040204" pitchFamily="34" charset="0"/>
            </a:endParaRPr>
          </a:p>
        </p:txBody>
      </p:sp>
      <p:cxnSp>
        <p:nvCxnSpPr>
          <p:cNvPr id="3" name="Conector recto de flecha 2">
            <a:extLst>
              <a:ext uri="{FF2B5EF4-FFF2-40B4-BE49-F238E27FC236}">
                <a16:creationId xmlns:a16="http://schemas.microsoft.com/office/drawing/2014/main" id="{423420C2-2B95-3F44-8DF6-C4F579635A2F}"/>
              </a:ext>
            </a:extLst>
          </p:cNvPr>
          <p:cNvCxnSpPr>
            <a:cxnSpLocks/>
          </p:cNvCxnSpPr>
          <p:nvPr/>
        </p:nvCxnSpPr>
        <p:spPr>
          <a:xfrm flipH="1">
            <a:off x="3094074" y="3467618"/>
            <a:ext cx="19666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a:extLst>
              <a:ext uri="{FF2B5EF4-FFF2-40B4-BE49-F238E27FC236}">
                <a16:creationId xmlns:a16="http://schemas.microsoft.com/office/drawing/2014/main" id="{6567299B-0D1F-A14F-AB87-69187BD3C680}"/>
              </a:ext>
            </a:extLst>
          </p:cNvPr>
          <p:cNvCxnSpPr>
            <a:cxnSpLocks/>
          </p:cNvCxnSpPr>
          <p:nvPr/>
        </p:nvCxnSpPr>
        <p:spPr>
          <a:xfrm>
            <a:off x="2578206" y="4474228"/>
            <a:ext cx="19847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Google Shape;132;p19">
            <a:extLst>
              <a:ext uri="{FF2B5EF4-FFF2-40B4-BE49-F238E27FC236}">
                <a16:creationId xmlns:a16="http://schemas.microsoft.com/office/drawing/2014/main" id="{ADB5E143-615C-BC48-A712-C30E3743534E}"/>
              </a:ext>
            </a:extLst>
          </p:cNvPr>
          <p:cNvSpPr txBox="1">
            <a:spLocks noGrp="1"/>
          </p:cNvSpPr>
          <p:nvPr/>
        </p:nvSpPr>
        <p:spPr>
          <a:xfrm>
            <a:off x="5580668" y="3532726"/>
            <a:ext cx="2965904" cy="429447"/>
          </a:xfrm>
          <a:prstGeom prst="homePlate">
            <a:avLst/>
          </a:prstGeom>
          <a:solidFill>
            <a:schemeClr val="accent1"/>
          </a:solid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accent1"/>
              </a:buClr>
              <a:buSzPts val="1800"/>
              <a:buFont typeface="Bitter Thin"/>
              <a:buChar char="✘"/>
              <a:defRPr sz="1800" b="0" i="0" u="none" strike="noStrike" cap="none">
                <a:solidFill>
                  <a:schemeClr val="dk1"/>
                </a:solidFill>
                <a:latin typeface="Bitter Thin"/>
                <a:ea typeface="Bitter Thin"/>
                <a:cs typeface="Bitter Thin"/>
                <a:sym typeface="Bitter Thin"/>
              </a:defRPr>
            </a:lvl1pPr>
            <a:lvl2pPr marL="914400" marR="0" lvl="1" indent="-342900" algn="l" rtl="0">
              <a:lnSpc>
                <a:spcPct val="115000"/>
              </a:lnSpc>
              <a:spcBef>
                <a:spcPts val="800"/>
              </a:spcBef>
              <a:spcAft>
                <a:spcPts val="0"/>
              </a:spcAft>
              <a:buClr>
                <a:schemeClr val="accent1"/>
              </a:buClr>
              <a:buSzPts val="1800"/>
              <a:buFont typeface="Bitter Thin"/>
              <a:buChar char="✗"/>
              <a:defRPr sz="1800" b="0" i="0" u="none" strike="noStrike" cap="none">
                <a:solidFill>
                  <a:schemeClr val="dk1"/>
                </a:solidFill>
                <a:latin typeface="Bitter Thin"/>
                <a:ea typeface="Bitter Thin"/>
                <a:cs typeface="Bitter Thin"/>
                <a:sym typeface="Bitter Thin"/>
              </a:defRPr>
            </a:lvl2pPr>
            <a:lvl3pPr marL="1371600" marR="0" lvl="2" indent="-342900" algn="l" rtl="0">
              <a:lnSpc>
                <a:spcPct val="115000"/>
              </a:lnSpc>
              <a:spcBef>
                <a:spcPts val="800"/>
              </a:spcBef>
              <a:spcAft>
                <a:spcPts val="0"/>
              </a:spcAft>
              <a:buClr>
                <a:schemeClr val="accent1"/>
              </a:buClr>
              <a:buSzPts val="1800"/>
              <a:buFont typeface="Bitter Thin"/>
              <a:buChar char="■"/>
              <a:defRPr sz="1800" b="0" i="0" u="none" strike="noStrike" cap="none">
                <a:solidFill>
                  <a:schemeClr val="dk1"/>
                </a:solidFill>
                <a:latin typeface="Bitter Thin"/>
                <a:ea typeface="Bitter Thin"/>
                <a:cs typeface="Bitter Thin"/>
                <a:sym typeface="Bitter Thin"/>
              </a:defRPr>
            </a:lvl3pPr>
            <a:lvl4pPr marL="1828800" marR="0" lvl="3"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4pPr>
            <a:lvl5pPr marL="2286000" marR="0" lvl="4"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5pPr>
            <a:lvl6pPr marL="2743200" marR="0" lvl="5"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6pPr>
            <a:lvl7pPr marL="3200400" marR="0" lvl="6"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7pPr>
            <a:lvl8pPr marL="3657600" marR="0" lvl="7"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8pPr>
            <a:lvl9pPr marL="4114800" marR="0" lvl="8" indent="-342900" algn="l" rtl="0">
              <a:lnSpc>
                <a:spcPct val="115000"/>
              </a:lnSpc>
              <a:spcBef>
                <a:spcPts val="800"/>
              </a:spcBef>
              <a:spcAft>
                <a:spcPts val="80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9pPr>
          </a:lstStyle>
          <a:p>
            <a:pPr marL="0" lvl="0" indent="0" algn="l" rtl="0">
              <a:spcBef>
                <a:spcPts val="0"/>
              </a:spcBef>
              <a:spcAft>
                <a:spcPts val="0"/>
              </a:spcAft>
              <a:buNone/>
            </a:pPr>
            <a:r>
              <a:rPr lang="en" sz="1050" b="1" dirty="0"/>
              <a:t>     </a:t>
            </a:r>
            <a:r>
              <a:rPr lang="en" sz="1400" b="1" dirty="0" err="1">
                <a:latin typeface="+mn-lt"/>
                <a:ea typeface="Geneva" panose="020B0503030404040204" pitchFamily="34" charset="0"/>
              </a:rPr>
              <a:t>Figura</a:t>
            </a:r>
            <a:r>
              <a:rPr lang="en" sz="1400" b="1" dirty="0">
                <a:latin typeface="+mn-lt"/>
                <a:ea typeface="Geneva" panose="020B0503030404040204" pitchFamily="34" charset="0"/>
              </a:rPr>
              <a:t> 2.- </a:t>
            </a:r>
            <a:r>
              <a:rPr lang="en" sz="1400" b="1" dirty="0" err="1">
                <a:latin typeface="+mn-lt"/>
                <a:ea typeface="Geneva" panose="020B0503030404040204" pitchFamily="34" charset="0"/>
              </a:rPr>
              <a:t>Bacterias</a:t>
            </a:r>
            <a:r>
              <a:rPr lang="en" sz="1400" b="1" dirty="0">
                <a:latin typeface="+mn-lt"/>
                <a:ea typeface="Geneva" panose="020B0503030404040204" pitchFamily="34" charset="0"/>
              </a:rPr>
              <a:t> gram </a:t>
            </a:r>
            <a:r>
              <a:rPr lang="en" sz="1400" b="1" dirty="0" err="1">
                <a:latin typeface="+mn-lt"/>
                <a:ea typeface="Geneva" panose="020B0503030404040204" pitchFamily="34" charset="0"/>
              </a:rPr>
              <a:t>positivas</a:t>
            </a:r>
            <a:r>
              <a:rPr lang="en" sz="1400" b="1" dirty="0">
                <a:latin typeface="+mn-lt"/>
                <a:ea typeface="Geneva" panose="020B0503030404040204" pitchFamily="34" charset="0"/>
              </a:rPr>
              <a:t> y gram </a:t>
            </a:r>
            <a:r>
              <a:rPr lang="en" sz="1400" b="1" dirty="0" err="1">
                <a:latin typeface="+mn-lt"/>
                <a:ea typeface="Geneva" panose="020B0503030404040204" pitchFamily="34" charset="0"/>
              </a:rPr>
              <a:t>negativas</a:t>
            </a:r>
            <a:r>
              <a:rPr lang="es-MX" sz="1400" b="1" dirty="0">
                <a:latin typeface="+mn-lt"/>
                <a:ea typeface="Geneva" panose="020B0503030404040204" pitchFamily="34" charset="0"/>
              </a:rPr>
              <a:t>.</a:t>
            </a:r>
            <a:endParaRPr sz="1400" b="1" dirty="0">
              <a:latin typeface="+mn-lt"/>
              <a:ea typeface="Geneva" panose="020B0503030404040204" pitchFamily="34" charset="0"/>
            </a:endParaRPr>
          </a:p>
        </p:txBody>
      </p:sp>
      <p:pic>
        <p:nvPicPr>
          <p:cNvPr id="24" name="Google Shape;196;p24">
            <a:extLst>
              <a:ext uri="{FF2B5EF4-FFF2-40B4-BE49-F238E27FC236}">
                <a16:creationId xmlns:a16="http://schemas.microsoft.com/office/drawing/2014/main" id="{BDFE84CD-5F75-C643-AF4E-A87EB8041527}"/>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8115169" y="3647764"/>
            <a:ext cx="199464" cy="199369"/>
          </a:xfrm>
          <a:prstGeom prst="rect">
            <a:avLst/>
          </a:prstGeom>
          <a:noFill/>
          <a:ln>
            <a:noFill/>
          </a:ln>
        </p:spPr>
      </p:pic>
      <p:pic>
        <p:nvPicPr>
          <p:cNvPr id="2050" name="Picture 2" descr="Gram negativas: características, estructura, ejemplos">
            <a:extLst>
              <a:ext uri="{FF2B5EF4-FFF2-40B4-BE49-F238E27FC236}">
                <a16:creationId xmlns:a16="http://schemas.microsoft.com/office/drawing/2014/main" id="{C8116066-2F69-584D-B34A-48189E53DB3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567" b="22123"/>
          <a:stretch/>
        </p:blipFill>
        <p:spPr bwMode="auto">
          <a:xfrm>
            <a:off x="929099" y="2994730"/>
            <a:ext cx="4585581" cy="1904178"/>
          </a:xfrm>
          <a:prstGeom prst="rect">
            <a:avLst/>
          </a:prstGeom>
          <a:noFill/>
          <a:extLst>
            <a:ext uri="{909E8E84-426E-40DD-AFC4-6F175D3DCCD1}">
              <a14:hiddenFill xmlns:a14="http://schemas.microsoft.com/office/drawing/2010/main">
                <a:solidFill>
                  <a:srgbClr val="FFFFFF"/>
                </a:solidFill>
              </a14:hiddenFill>
            </a:ext>
          </a:extLst>
        </p:spPr>
      </p:pic>
      <p:pic>
        <p:nvPicPr>
          <p:cNvPr id="21" name="Google Shape;334;p33">
            <a:extLst>
              <a:ext uri="{FF2B5EF4-FFF2-40B4-BE49-F238E27FC236}">
                <a16:creationId xmlns:a16="http://schemas.microsoft.com/office/drawing/2014/main" id="{4D39C74E-AD05-5245-A043-ECD6018F0F4B}"/>
              </a:ext>
            </a:extLst>
          </p:cNvPr>
          <p:cNvPicPr preferRelativeResize="0"/>
          <p:nvPr/>
        </p:nvPicPr>
        <p:blipFill>
          <a:blip r:embed="rId6" cstate="screen">
            <a:alphaModFix/>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930233" y="2997881"/>
            <a:ext cx="253550" cy="263650"/>
          </a:xfrm>
          <a:prstGeom prst="rect">
            <a:avLst/>
          </a:prstGeom>
          <a:noFill/>
          <a:ln>
            <a:noFill/>
          </a:ln>
        </p:spPr>
      </p:pic>
      <p:pic>
        <p:nvPicPr>
          <p:cNvPr id="10" name="Google Shape;334;p33">
            <a:extLst>
              <a:ext uri="{FF2B5EF4-FFF2-40B4-BE49-F238E27FC236}">
                <a16:creationId xmlns:a16="http://schemas.microsoft.com/office/drawing/2014/main" id="{70508083-9339-9C4A-96C1-62CD93BBC813}"/>
              </a:ext>
            </a:extLst>
          </p:cNvPr>
          <p:cNvPicPr preferRelativeResize="0"/>
          <p:nvPr/>
        </p:nvPicPr>
        <p:blipFill>
          <a:blip r:embed="rId6" cstate="screen">
            <a:alphaModFix/>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5252488" y="2994730"/>
            <a:ext cx="253550" cy="263650"/>
          </a:xfrm>
          <a:prstGeom prst="rect">
            <a:avLst/>
          </a:prstGeom>
          <a:noFill/>
          <a:ln>
            <a:noFill/>
          </a:ln>
        </p:spPr>
      </p:pic>
    </p:spTree>
    <p:extLst>
      <p:ext uri="{BB962C8B-B14F-4D97-AF65-F5344CB8AC3E}">
        <p14:creationId xmlns:p14="http://schemas.microsoft.com/office/powerpoint/2010/main" val="23494201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pic>
        <p:nvPicPr>
          <p:cNvPr id="3080" name="Picture 8" descr="Signo Interpretación Biohazard Por La Composición De Las Placas De Petri  Aislado En El Fondo Negro. Cuatro Placas De Petri Con Agar Nutriente Usado.  Tres Platos Inferior Contiene Las Colonias Bacterianas De">
            <a:extLst>
              <a:ext uri="{FF2B5EF4-FFF2-40B4-BE49-F238E27FC236}">
                <a16:creationId xmlns:a16="http://schemas.microsoft.com/office/drawing/2014/main" id="{F413499C-8263-0D45-BF59-485071FD42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9720" y="2598753"/>
            <a:ext cx="2699563" cy="2514866"/>
          </a:xfrm>
          <a:prstGeom prst="rect">
            <a:avLst/>
          </a:prstGeom>
          <a:noFill/>
          <a:extLst>
            <a:ext uri="{909E8E84-426E-40DD-AFC4-6F175D3DCCD1}">
              <a14:hiddenFill xmlns:a14="http://schemas.microsoft.com/office/drawing/2010/main">
                <a:solidFill>
                  <a:srgbClr val="FFFFFF"/>
                </a:solidFill>
              </a14:hiddenFill>
            </a:ext>
          </a:extLst>
        </p:spPr>
      </p:pic>
      <p:sp>
        <p:nvSpPr>
          <p:cNvPr id="330" name="Google Shape;330;p33"/>
          <p:cNvSpPr txBox="1">
            <a:spLocks noGrp="1"/>
          </p:cNvSpPr>
          <p:nvPr>
            <p:ph type="title"/>
          </p:nvPr>
        </p:nvSpPr>
        <p:spPr>
          <a:xfrm>
            <a:off x="508225" y="382475"/>
            <a:ext cx="5136900" cy="552300"/>
          </a:xfrm>
          <a:prstGeom prst="rect">
            <a:avLst/>
          </a:prstGeom>
        </p:spPr>
        <p:txBody>
          <a:bodyPr spcFirstLastPara="1" wrap="square" lIns="0" tIns="0" rIns="0" bIns="0" anchor="ctr" anchorCtr="0">
            <a:noAutofit/>
          </a:bodyPr>
          <a:lstStyle/>
          <a:p>
            <a:pPr lvl="0"/>
            <a:r>
              <a:rPr lang="en" sz="4000" b="1" dirty="0" err="1">
                <a:ln>
                  <a:solidFill>
                    <a:schemeClr val="accent6">
                      <a:lumMod val="50000"/>
                    </a:schemeClr>
                  </a:solidFill>
                </a:ln>
                <a:solidFill>
                  <a:schemeClr val="tx1">
                    <a:lumMod val="50000"/>
                  </a:schemeClr>
                </a:solidFill>
                <a:effectLst>
                  <a:outerShdw blurRad="63500" sx="102000" sy="102000" algn="ctr" rotWithShape="0">
                    <a:prstClr val="black">
                      <a:alpha val="40000"/>
                    </a:prstClr>
                  </a:outerShdw>
                </a:effectLst>
              </a:rPr>
              <a:t>Introducción</a:t>
            </a:r>
            <a:endParaRPr sz="4000" dirty="0">
              <a:effectLst>
                <a:outerShdw blurRad="63500" sx="102000" sy="102000" algn="ctr" rotWithShape="0">
                  <a:prstClr val="black">
                    <a:alpha val="40000"/>
                  </a:prstClr>
                </a:outerShdw>
              </a:effectLst>
            </a:endParaRPr>
          </a:p>
        </p:txBody>
      </p:sp>
      <p:sp>
        <p:nvSpPr>
          <p:cNvPr id="331" name="Google Shape;331;p33"/>
          <p:cNvSpPr txBox="1">
            <a:spLocks noGrp="1"/>
          </p:cNvSpPr>
          <p:nvPr>
            <p:ph type="subTitle" idx="4294967295"/>
          </p:nvPr>
        </p:nvSpPr>
        <p:spPr>
          <a:xfrm>
            <a:off x="508225" y="1501473"/>
            <a:ext cx="5136899" cy="2655748"/>
          </a:xfrm>
          <a:prstGeom prst="rect">
            <a:avLst/>
          </a:prstGeom>
          <a:blipFill>
            <a:blip r:embed="rId4"/>
            <a:tile tx="0" ty="0" sx="100000" sy="100000" flip="none" algn="tl"/>
          </a:blipFill>
          <a:effectLst>
            <a:outerShdw blurRad="14288" dist="9525" dir="5400000" algn="bl" rotWithShape="0">
              <a:schemeClr val="lt2">
                <a:alpha val="70000"/>
              </a:schemeClr>
            </a:outerShdw>
          </a:effectLst>
        </p:spPr>
        <p:txBody>
          <a:bodyPr spcFirstLastPara="1" wrap="square" lIns="0" tIns="0" rIns="0" bIns="0" anchor="t" anchorCtr="0">
            <a:noAutofit/>
          </a:bodyPr>
          <a:lstStyle/>
          <a:p>
            <a:pPr marL="171450" lvl="0" indent="-171450" algn="l" rtl="0">
              <a:spcBef>
                <a:spcPts val="0"/>
              </a:spcBef>
              <a:spcAft>
                <a:spcPts val="0"/>
              </a:spcAft>
              <a:buClr>
                <a:schemeClr val="tx1">
                  <a:lumMod val="50000"/>
                </a:schemeClr>
              </a:buClr>
              <a:buFont typeface="Arial" panose="020B0604020202020204" pitchFamily="34" charset="0"/>
              <a:buChar char="•"/>
            </a:pPr>
            <a:endParaRPr lang="en" sz="900" b="1" dirty="0">
              <a:solidFill>
                <a:schemeClr val="tx1">
                  <a:lumMod val="50000"/>
                </a:schemeClr>
              </a:solidFill>
            </a:endParaRPr>
          </a:p>
          <a:p>
            <a:pPr marL="285750" indent="-285750">
              <a:buClr>
                <a:schemeClr val="tx1">
                  <a:lumMod val="50000"/>
                </a:schemeClr>
              </a:buClr>
              <a:buFont typeface="Arial" panose="020B0604020202020204" pitchFamily="34" charset="0"/>
              <a:buChar char="•"/>
            </a:pPr>
            <a:endParaRPr lang="es-MX" sz="1400" dirty="0">
              <a:solidFill>
                <a:schemeClr val="tx1">
                  <a:lumMod val="50000"/>
                </a:schemeClr>
              </a:solidFill>
              <a:latin typeface="+mn-lt"/>
              <a:cs typeface="Times New Roman" panose="02020603050405020304" pitchFamily="18" charset="0"/>
            </a:endParaRPr>
          </a:p>
          <a:p>
            <a:pPr marL="285750" indent="-285750">
              <a:buClr>
                <a:schemeClr val="tx1">
                  <a:lumMod val="50000"/>
                </a:schemeClr>
              </a:buClr>
              <a:buFont typeface="Arial" panose="020B0604020202020204" pitchFamily="34" charset="0"/>
              <a:buChar char="•"/>
            </a:pPr>
            <a:r>
              <a:rPr lang="es-MX" sz="1400" dirty="0">
                <a:solidFill>
                  <a:schemeClr val="tx1">
                    <a:lumMod val="50000"/>
                  </a:schemeClr>
                </a:solidFill>
                <a:latin typeface="+mn-lt"/>
                <a:cs typeface="Times New Roman" panose="02020603050405020304" pitchFamily="18" charset="0"/>
              </a:rPr>
              <a:t>Las bacterias son los organismos más abundantes del planeta. </a:t>
            </a:r>
          </a:p>
          <a:p>
            <a:pPr marL="285750" indent="-285750">
              <a:buClr>
                <a:schemeClr val="tx1">
                  <a:lumMod val="50000"/>
                </a:schemeClr>
              </a:buClr>
              <a:buFont typeface="Arial" panose="020B0604020202020204" pitchFamily="34" charset="0"/>
              <a:buChar char="•"/>
            </a:pPr>
            <a:endParaRPr lang="es-MX" sz="1400" dirty="0">
              <a:solidFill>
                <a:schemeClr val="tx1">
                  <a:lumMod val="50000"/>
                </a:schemeClr>
              </a:solidFill>
              <a:latin typeface="+mn-lt"/>
              <a:cs typeface="Times New Roman" panose="02020603050405020304" pitchFamily="18" charset="0"/>
            </a:endParaRPr>
          </a:p>
          <a:p>
            <a:pPr marL="285750" indent="-285750">
              <a:buClr>
                <a:schemeClr val="tx1">
                  <a:lumMod val="50000"/>
                </a:schemeClr>
              </a:buClr>
              <a:buFont typeface="Arial" panose="020B0604020202020204" pitchFamily="34" charset="0"/>
              <a:buChar char="•"/>
            </a:pPr>
            <a:r>
              <a:rPr lang="es-MX" sz="1400" dirty="0">
                <a:solidFill>
                  <a:schemeClr val="tx1">
                    <a:lumMod val="50000"/>
                  </a:schemeClr>
                </a:solidFill>
                <a:latin typeface="+mn-lt"/>
                <a:cs typeface="Times New Roman" panose="02020603050405020304" pitchFamily="18" charset="0"/>
              </a:rPr>
              <a:t>Aunque suelen asociarse a enfermedades, también tienen un papel fundamental en el equilibrio de los ecosistemas, ya que muchas especies se encargan de degradar los compuestos orgánicos presentes en los suelos.</a:t>
            </a:r>
            <a:endParaRPr lang="en" sz="1050" b="1" dirty="0">
              <a:solidFill>
                <a:schemeClr val="tx1">
                  <a:lumMod val="50000"/>
                </a:schemeClr>
              </a:solidFill>
              <a:latin typeface="+mn-lt"/>
              <a:ea typeface="Geneva" panose="020B0503030404040204" pitchFamily="34" charset="0"/>
              <a:cs typeface="Times New Roman" panose="02020603050405020304" pitchFamily="18" charset="0"/>
            </a:endParaRPr>
          </a:p>
        </p:txBody>
      </p:sp>
      <p:sp>
        <p:nvSpPr>
          <p:cNvPr id="332" name="Google Shape;332;p33"/>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4</a:t>
            </a:fld>
            <a:endParaRPr/>
          </a:p>
        </p:txBody>
      </p:sp>
      <p:sp>
        <p:nvSpPr>
          <p:cNvPr id="13" name="Google Shape;132;p19">
            <a:extLst>
              <a:ext uri="{FF2B5EF4-FFF2-40B4-BE49-F238E27FC236}">
                <a16:creationId xmlns:a16="http://schemas.microsoft.com/office/drawing/2014/main" id="{EA482546-0D5F-CD49-AFE3-A83559402059}"/>
              </a:ext>
            </a:extLst>
          </p:cNvPr>
          <p:cNvSpPr txBox="1">
            <a:spLocks noGrp="1"/>
          </p:cNvSpPr>
          <p:nvPr/>
        </p:nvSpPr>
        <p:spPr>
          <a:xfrm>
            <a:off x="3393649" y="4749848"/>
            <a:ext cx="3846334" cy="363770"/>
          </a:xfrm>
          <a:prstGeom prst="homePlate">
            <a:avLst/>
          </a:prstGeom>
          <a:solidFill>
            <a:schemeClr val="accent1"/>
          </a:solid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accent1"/>
              </a:buClr>
              <a:buSzPts val="1800"/>
              <a:buFont typeface="Bitter Thin"/>
              <a:buChar char="✘"/>
              <a:defRPr sz="1800" b="0" i="0" u="none" strike="noStrike" cap="none">
                <a:solidFill>
                  <a:schemeClr val="dk1"/>
                </a:solidFill>
                <a:latin typeface="Bitter Thin"/>
                <a:ea typeface="Bitter Thin"/>
                <a:cs typeface="Bitter Thin"/>
                <a:sym typeface="Bitter Thin"/>
              </a:defRPr>
            </a:lvl1pPr>
            <a:lvl2pPr marL="914400" marR="0" lvl="1" indent="-342900" algn="l" rtl="0">
              <a:lnSpc>
                <a:spcPct val="115000"/>
              </a:lnSpc>
              <a:spcBef>
                <a:spcPts val="800"/>
              </a:spcBef>
              <a:spcAft>
                <a:spcPts val="0"/>
              </a:spcAft>
              <a:buClr>
                <a:schemeClr val="accent1"/>
              </a:buClr>
              <a:buSzPts val="1800"/>
              <a:buFont typeface="Bitter Thin"/>
              <a:buChar char="✗"/>
              <a:defRPr sz="1800" b="0" i="0" u="none" strike="noStrike" cap="none">
                <a:solidFill>
                  <a:schemeClr val="dk1"/>
                </a:solidFill>
                <a:latin typeface="Bitter Thin"/>
                <a:ea typeface="Bitter Thin"/>
                <a:cs typeface="Bitter Thin"/>
                <a:sym typeface="Bitter Thin"/>
              </a:defRPr>
            </a:lvl2pPr>
            <a:lvl3pPr marL="1371600" marR="0" lvl="2" indent="-342900" algn="l" rtl="0">
              <a:lnSpc>
                <a:spcPct val="115000"/>
              </a:lnSpc>
              <a:spcBef>
                <a:spcPts val="800"/>
              </a:spcBef>
              <a:spcAft>
                <a:spcPts val="0"/>
              </a:spcAft>
              <a:buClr>
                <a:schemeClr val="accent1"/>
              </a:buClr>
              <a:buSzPts val="1800"/>
              <a:buFont typeface="Bitter Thin"/>
              <a:buChar char="■"/>
              <a:defRPr sz="1800" b="0" i="0" u="none" strike="noStrike" cap="none">
                <a:solidFill>
                  <a:schemeClr val="dk1"/>
                </a:solidFill>
                <a:latin typeface="Bitter Thin"/>
                <a:ea typeface="Bitter Thin"/>
                <a:cs typeface="Bitter Thin"/>
                <a:sym typeface="Bitter Thin"/>
              </a:defRPr>
            </a:lvl3pPr>
            <a:lvl4pPr marL="1828800" marR="0" lvl="3"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4pPr>
            <a:lvl5pPr marL="2286000" marR="0" lvl="4"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5pPr>
            <a:lvl6pPr marL="2743200" marR="0" lvl="5"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6pPr>
            <a:lvl7pPr marL="3200400" marR="0" lvl="6"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7pPr>
            <a:lvl8pPr marL="3657600" marR="0" lvl="7" indent="-342900" algn="l" rtl="0">
              <a:lnSpc>
                <a:spcPct val="115000"/>
              </a:lnSpc>
              <a:spcBef>
                <a:spcPts val="800"/>
              </a:spcBef>
              <a:spcAft>
                <a:spcPts val="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8pPr>
            <a:lvl9pPr marL="4114800" marR="0" lvl="8" indent="-342900" algn="l" rtl="0">
              <a:lnSpc>
                <a:spcPct val="115000"/>
              </a:lnSpc>
              <a:spcBef>
                <a:spcPts val="800"/>
              </a:spcBef>
              <a:spcAft>
                <a:spcPts val="800"/>
              </a:spcAft>
              <a:buClr>
                <a:schemeClr val="dk1"/>
              </a:buClr>
              <a:buSzPts val="1800"/>
              <a:buFont typeface="Bitter Thin"/>
              <a:buChar char="■"/>
              <a:defRPr sz="1800" b="0" i="0" u="none" strike="noStrike" cap="none">
                <a:solidFill>
                  <a:schemeClr val="dk1"/>
                </a:solidFill>
                <a:latin typeface="Bitter Thin"/>
                <a:ea typeface="Bitter Thin"/>
                <a:cs typeface="Bitter Thin"/>
                <a:sym typeface="Bitter Thin"/>
              </a:defRPr>
            </a:lvl9pPr>
          </a:lstStyle>
          <a:p>
            <a:pPr marL="0" lvl="0" indent="0" algn="ctr" rtl="0">
              <a:spcBef>
                <a:spcPts val="0"/>
              </a:spcBef>
              <a:spcAft>
                <a:spcPts val="0"/>
              </a:spcAft>
              <a:buNone/>
            </a:pPr>
            <a:r>
              <a:rPr lang="en" sz="1400" b="1" dirty="0" err="1">
                <a:latin typeface="+mn-lt"/>
                <a:ea typeface="Geneva" panose="020B0503030404040204" pitchFamily="34" charset="0"/>
              </a:rPr>
              <a:t>Figura</a:t>
            </a:r>
            <a:r>
              <a:rPr lang="en" sz="1400" b="1" dirty="0">
                <a:latin typeface="+mn-lt"/>
                <a:ea typeface="Geneva" panose="020B0503030404040204" pitchFamily="34" charset="0"/>
              </a:rPr>
              <a:t> 3.- </a:t>
            </a:r>
            <a:r>
              <a:rPr lang="en" sz="1400" b="1" dirty="0" err="1">
                <a:latin typeface="+mn-lt"/>
                <a:ea typeface="Geneva" panose="020B0503030404040204" pitchFamily="34" charset="0"/>
              </a:rPr>
              <a:t>Cultivo</a:t>
            </a:r>
            <a:r>
              <a:rPr lang="en" sz="1400" b="1" dirty="0">
                <a:latin typeface="+mn-lt"/>
                <a:ea typeface="Geneva" panose="020B0503030404040204" pitchFamily="34" charset="0"/>
              </a:rPr>
              <a:t> de </a:t>
            </a:r>
            <a:r>
              <a:rPr lang="en" sz="1400" b="1" dirty="0" err="1">
                <a:latin typeface="+mn-lt"/>
                <a:ea typeface="Geneva" panose="020B0503030404040204" pitchFamily="34" charset="0"/>
              </a:rPr>
              <a:t>bacterias</a:t>
            </a:r>
            <a:r>
              <a:rPr lang="en" sz="1400" b="1" dirty="0">
                <a:latin typeface="+mn-lt"/>
                <a:ea typeface="Geneva" panose="020B0503030404040204" pitchFamily="34" charset="0"/>
              </a:rPr>
              <a:t> </a:t>
            </a:r>
            <a:r>
              <a:rPr lang="en" sz="1400" b="1" dirty="0" err="1">
                <a:latin typeface="+mn-lt"/>
                <a:ea typeface="Geneva" panose="020B0503030404040204" pitchFamily="34" charset="0"/>
              </a:rPr>
              <a:t>en</a:t>
            </a:r>
            <a:r>
              <a:rPr lang="en" sz="1400" b="1" dirty="0">
                <a:latin typeface="+mn-lt"/>
                <a:ea typeface="Geneva" panose="020B0503030404040204" pitchFamily="34" charset="0"/>
              </a:rPr>
              <a:t> agar.</a:t>
            </a:r>
          </a:p>
        </p:txBody>
      </p:sp>
      <p:pic>
        <p:nvPicPr>
          <p:cNvPr id="14" name="Google Shape;196;p24">
            <a:extLst>
              <a:ext uri="{FF2B5EF4-FFF2-40B4-BE49-F238E27FC236}">
                <a16:creationId xmlns:a16="http://schemas.microsoft.com/office/drawing/2014/main" id="{9A844D16-8822-CF4B-97DE-72D478CBCC93}"/>
              </a:ext>
            </a:extLst>
          </p:cNvPr>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6907488" y="4846966"/>
            <a:ext cx="181933" cy="199369"/>
          </a:xfrm>
          <a:prstGeom prst="rect">
            <a:avLst/>
          </a:prstGeom>
          <a:noFill/>
          <a:ln>
            <a:noFill/>
          </a:ln>
        </p:spPr>
      </p:pic>
      <p:sp>
        <p:nvSpPr>
          <p:cNvPr id="15" name="Google Shape;703;p46">
            <a:hlinkClick r:id="" action="ppaction://hlinkshowjump?jump=nextslide"/>
            <a:extLst>
              <a:ext uri="{FF2B5EF4-FFF2-40B4-BE49-F238E27FC236}">
                <a16:creationId xmlns:a16="http://schemas.microsoft.com/office/drawing/2014/main" id="{90601713-890D-3D4A-B5BD-A8405F70EC6F}"/>
              </a:ext>
            </a:extLst>
          </p:cNvPr>
          <p:cNvSpPr/>
          <p:nvPr/>
        </p:nvSpPr>
        <p:spPr>
          <a:xfrm>
            <a:off x="4849038" y="3504460"/>
            <a:ext cx="690261" cy="600683"/>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chemeClr val="dk1"/>
          </a:solidFill>
          <a:ln>
            <a:solidFill>
              <a:schemeClr val="accent5"/>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96;p24">
            <a:extLst>
              <a:ext uri="{FF2B5EF4-FFF2-40B4-BE49-F238E27FC236}">
                <a16:creationId xmlns:a16="http://schemas.microsoft.com/office/drawing/2014/main" id="{90D3B233-3E9D-2149-9AF0-40499C3F02FD}"/>
              </a:ext>
            </a:extLst>
          </p:cNvPr>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40380" y="1501473"/>
            <a:ext cx="199464" cy="199369"/>
          </a:xfrm>
          <a:prstGeom prst="rect">
            <a:avLst/>
          </a:prstGeom>
          <a:noFill/>
          <a:ln>
            <a:noFill/>
          </a:ln>
        </p:spPr>
      </p:pic>
      <p:pic>
        <p:nvPicPr>
          <p:cNvPr id="24" name="Google Shape;196;p24">
            <a:extLst>
              <a:ext uri="{FF2B5EF4-FFF2-40B4-BE49-F238E27FC236}">
                <a16:creationId xmlns:a16="http://schemas.microsoft.com/office/drawing/2014/main" id="{F6017EB6-69F7-7B42-980B-31C8A0E11A83}"/>
              </a:ext>
            </a:extLst>
          </p:cNvPr>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7368595" y="194282"/>
            <a:ext cx="199464" cy="199369"/>
          </a:xfrm>
          <a:prstGeom prst="rect">
            <a:avLst/>
          </a:prstGeom>
          <a:noFill/>
          <a:ln>
            <a:noFill/>
          </a:ln>
        </p:spPr>
      </p:pic>
      <p:pic>
        <p:nvPicPr>
          <p:cNvPr id="3078" name="Picture 6" descr="Cultivo de agar de varias bacterias en agar en un - foto de stock |  Crushpixel">
            <a:extLst>
              <a:ext uri="{FF2B5EF4-FFF2-40B4-BE49-F238E27FC236}">
                <a16:creationId xmlns:a16="http://schemas.microsoft.com/office/drawing/2014/main" id="{469BC3D5-513C-CD41-8A2B-122EC5C2D2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9721" y="106395"/>
            <a:ext cx="2699563" cy="2492357"/>
          </a:xfrm>
          <a:prstGeom prst="rect">
            <a:avLst/>
          </a:prstGeom>
          <a:noFill/>
          <a:extLst>
            <a:ext uri="{909E8E84-426E-40DD-AFC4-6F175D3DCCD1}">
              <a14:hiddenFill xmlns:a14="http://schemas.microsoft.com/office/drawing/2010/main">
                <a:solidFill>
                  <a:srgbClr val="FFFFFF"/>
                </a:solidFill>
              </a14:hiddenFill>
            </a:ext>
          </a:extLst>
        </p:spPr>
      </p:pic>
      <p:pic>
        <p:nvPicPr>
          <p:cNvPr id="19" name="Google Shape;196;p24">
            <a:extLst>
              <a:ext uri="{FF2B5EF4-FFF2-40B4-BE49-F238E27FC236}">
                <a16:creationId xmlns:a16="http://schemas.microsoft.com/office/drawing/2014/main" id="{7C3FE204-E6B9-FB4C-B32B-A5C84CB150DB}"/>
              </a:ext>
            </a:extLst>
          </p:cNvPr>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439567" y="1501473"/>
            <a:ext cx="199464" cy="199369"/>
          </a:xfrm>
          <a:prstGeom prst="rect">
            <a:avLst/>
          </a:prstGeom>
          <a:noFill/>
          <a:ln>
            <a:noFill/>
          </a:ln>
        </p:spPr>
      </p:pic>
      <p:sp>
        <p:nvSpPr>
          <p:cNvPr id="20" name="Rectángulo 19">
            <a:extLst>
              <a:ext uri="{FF2B5EF4-FFF2-40B4-BE49-F238E27FC236}">
                <a16:creationId xmlns:a16="http://schemas.microsoft.com/office/drawing/2014/main" id="{60765464-E5C7-8946-9312-4A3ECA732562}"/>
              </a:ext>
            </a:extLst>
          </p:cNvPr>
          <p:cNvSpPr/>
          <p:nvPr/>
        </p:nvSpPr>
        <p:spPr>
          <a:xfrm>
            <a:off x="540380" y="3856186"/>
            <a:ext cx="1226618" cy="253916"/>
          </a:xfrm>
          <a:prstGeom prst="rect">
            <a:avLst/>
          </a:prstGeom>
        </p:spPr>
        <p:txBody>
          <a:bodyPr wrap="none">
            <a:spAutoFit/>
          </a:bodyPr>
          <a:lstStyle/>
          <a:p>
            <a:pPr marL="0" indent="0" algn="just">
              <a:spcAft>
                <a:spcPts val="800"/>
              </a:spcAft>
              <a:buClr>
                <a:schemeClr val="tx1">
                  <a:lumMod val="50000"/>
                </a:schemeClr>
              </a:buClr>
              <a:buNone/>
            </a:pPr>
            <a:r>
              <a:rPr lang="en" sz="1050" dirty="0">
                <a:solidFill>
                  <a:schemeClr val="tx1">
                    <a:lumMod val="50000"/>
                  </a:schemeClr>
                </a:solidFill>
                <a:latin typeface="+mn-lt"/>
                <a:ea typeface="Geneva" panose="020B0503030404040204" pitchFamily="34" charset="0"/>
                <a:cs typeface="Bitter"/>
                <a:sym typeface="Bitter"/>
              </a:rPr>
              <a:t>(Freeman, 2005) </a:t>
            </a:r>
            <a:endParaRPr lang="en" sz="1600" dirty="0">
              <a:solidFill>
                <a:schemeClr val="tx1">
                  <a:lumMod val="50000"/>
                </a:schemeClr>
              </a:solidFill>
              <a:latin typeface="+mn-lt"/>
              <a:ea typeface="Geneva" panose="020B0503030404040204" pitchFamily="34" charset="0"/>
              <a:cs typeface="Bitter"/>
              <a:sym typeface="Bitter"/>
            </a:endParaRPr>
          </a:p>
        </p:txBody>
      </p:sp>
    </p:spTree>
    <p:extLst>
      <p:ext uri="{BB962C8B-B14F-4D97-AF65-F5344CB8AC3E}">
        <p14:creationId xmlns:p14="http://schemas.microsoft.com/office/powerpoint/2010/main" val="20280789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8" name="Google Shape;268;p2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5</a:t>
            </a:fld>
            <a:endParaRPr/>
          </a:p>
        </p:txBody>
      </p:sp>
      <p:cxnSp>
        <p:nvCxnSpPr>
          <p:cNvPr id="271" name="Google Shape;271;p29"/>
          <p:cNvCxnSpPr/>
          <p:nvPr/>
        </p:nvCxnSpPr>
        <p:spPr>
          <a:xfrm>
            <a:off x="952500" y="2646064"/>
            <a:ext cx="5424900" cy="0"/>
          </a:xfrm>
          <a:prstGeom prst="straightConnector1">
            <a:avLst/>
          </a:prstGeom>
          <a:noFill/>
          <a:ln w="9525" cap="flat" cmpd="sng">
            <a:solidFill>
              <a:schemeClr val="lt1"/>
            </a:solidFill>
            <a:prstDash val="solid"/>
            <a:round/>
            <a:headEnd type="none" w="med" len="med"/>
            <a:tailEnd type="none" w="med" len="med"/>
          </a:ln>
        </p:spPr>
      </p:cxnSp>
      <p:cxnSp>
        <p:nvCxnSpPr>
          <p:cNvPr id="273" name="Google Shape;273;p29"/>
          <p:cNvCxnSpPr/>
          <p:nvPr/>
        </p:nvCxnSpPr>
        <p:spPr>
          <a:xfrm>
            <a:off x="952500" y="4086926"/>
            <a:ext cx="5424900" cy="0"/>
          </a:xfrm>
          <a:prstGeom prst="straightConnector1">
            <a:avLst/>
          </a:prstGeom>
          <a:noFill/>
          <a:ln w="9525" cap="flat" cmpd="sng">
            <a:solidFill>
              <a:schemeClr val="lt1"/>
            </a:solidFill>
            <a:prstDash val="solid"/>
            <a:round/>
            <a:headEnd type="none" w="med" len="med"/>
            <a:tailEnd type="none" w="med" len="med"/>
          </a:ln>
        </p:spPr>
      </p:cxnSp>
      <p:sp>
        <p:nvSpPr>
          <p:cNvPr id="26" name="Google Shape;683;p46">
            <a:extLst>
              <a:ext uri="{FF2B5EF4-FFF2-40B4-BE49-F238E27FC236}">
                <a16:creationId xmlns:a16="http://schemas.microsoft.com/office/drawing/2014/main" id="{B41DF633-F9CC-8343-A27E-D077DE3078E3}"/>
              </a:ext>
            </a:extLst>
          </p:cNvPr>
          <p:cNvSpPr/>
          <p:nvPr/>
        </p:nvSpPr>
        <p:spPr>
          <a:xfrm>
            <a:off x="7054952" y="1930855"/>
            <a:ext cx="1136548" cy="1208266"/>
          </a:xfrm>
          <a:custGeom>
            <a:avLst/>
            <a:gdLst/>
            <a:ahLst/>
            <a:cxnLst/>
            <a:rect l="l" t="t" r="r" b="b"/>
            <a:pathLst>
              <a:path w="17082" h="17228" extrusionOk="0">
                <a:moveTo>
                  <a:pt x="6497" y="2993"/>
                </a:moveTo>
                <a:lnTo>
                  <a:pt x="6400" y="3042"/>
                </a:lnTo>
                <a:lnTo>
                  <a:pt x="6302" y="3090"/>
                </a:lnTo>
                <a:lnTo>
                  <a:pt x="6229" y="3212"/>
                </a:lnTo>
                <a:lnTo>
                  <a:pt x="6229" y="3285"/>
                </a:lnTo>
                <a:lnTo>
                  <a:pt x="6254" y="3334"/>
                </a:lnTo>
                <a:lnTo>
                  <a:pt x="6278" y="3407"/>
                </a:lnTo>
                <a:lnTo>
                  <a:pt x="6351" y="3455"/>
                </a:lnTo>
                <a:lnTo>
                  <a:pt x="6400" y="3480"/>
                </a:lnTo>
                <a:lnTo>
                  <a:pt x="6643" y="3480"/>
                </a:lnTo>
                <a:lnTo>
                  <a:pt x="6692" y="3504"/>
                </a:lnTo>
                <a:lnTo>
                  <a:pt x="6911" y="3504"/>
                </a:lnTo>
                <a:lnTo>
                  <a:pt x="6959" y="3480"/>
                </a:lnTo>
                <a:lnTo>
                  <a:pt x="7008" y="3455"/>
                </a:lnTo>
                <a:lnTo>
                  <a:pt x="7057" y="3407"/>
                </a:lnTo>
                <a:lnTo>
                  <a:pt x="7057" y="3334"/>
                </a:lnTo>
                <a:lnTo>
                  <a:pt x="7057" y="3212"/>
                </a:lnTo>
                <a:lnTo>
                  <a:pt x="7032" y="3163"/>
                </a:lnTo>
                <a:lnTo>
                  <a:pt x="7008" y="3115"/>
                </a:lnTo>
                <a:lnTo>
                  <a:pt x="6935" y="3042"/>
                </a:lnTo>
                <a:lnTo>
                  <a:pt x="6838" y="3017"/>
                </a:lnTo>
                <a:lnTo>
                  <a:pt x="6716" y="2993"/>
                </a:lnTo>
                <a:close/>
                <a:moveTo>
                  <a:pt x="5743" y="3236"/>
                </a:moveTo>
                <a:lnTo>
                  <a:pt x="5670" y="3261"/>
                </a:lnTo>
                <a:lnTo>
                  <a:pt x="5402" y="3358"/>
                </a:lnTo>
                <a:lnTo>
                  <a:pt x="5134" y="3480"/>
                </a:lnTo>
                <a:lnTo>
                  <a:pt x="4891" y="3601"/>
                </a:lnTo>
                <a:lnTo>
                  <a:pt x="4672" y="3747"/>
                </a:lnTo>
                <a:lnTo>
                  <a:pt x="4453" y="3918"/>
                </a:lnTo>
                <a:lnTo>
                  <a:pt x="4234" y="4088"/>
                </a:lnTo>
                <a:lnTo>
                  <a:pt x="4039" y="4283"/>
                </a:lnTo>
                <a:lnTo>
                  <a:pt x="3869" y="4477"/>
                </a:lnTo>
                <a:lnTo>
                  <a:pt x="3699" y="4696"/>
                </a:lnTo>
                <a:lnTo>
                  <a:pt x="3553" y="4940"/>
                </a:lnTo>
                <a:lnTo>
                  <a:pt x="3431" y="5159"/>
                </a:lnTo>
                <a:lnTo>
                  <a:pt x="3309" y="5402"/>
                </a:lnTo>
                <a:lnTo>
                  <a:pt x="3236" y="5670"/>
                </a:lnTo>
                <a:lnTo>
                  <a:pt x="3163" y="5937"/>
                </a:lnTo>
                <a:lnTo>
                  <a:pt x="3115" y="6229"/>
                </a:lnTo>
                <a:lnTo>
                  <a:pt x="3090" y="6497"/>
                </a:lnTo>
                <a:lnTo>
                  <a:pt x="3090" y="6546"/>
                </a:lnTo>
                <a:lnTo>
                  <a:pt x="3115" y="6594"/>
                </a:lnTo>
                <a:lnTo>
                  <a:pt x="3188" y="6667"/>
                </a:lnTo>
                <a:lnTo>
                  <a:pt x="3261" y="6716"/>
                </a:lnTo>
                <a:lnTo>
                  <a:pt x="3285" y="6716"/>
                </a:lnTo>
                <a:lnTo>
                  <a:pt x="3309" y="6692"/>
                </a:lnTo>
                <a:lnTo>
                  <a:pt x="3382" y="6667"/>
                </a:lnTo>
                <a:lnTo>
                  <a:pt x="3431" y="6594"/>
                </a:lnTo>
                <a:lnTo>
                  <a:pt x="3480" y="6546"/>
                </a:lnTo>
                <a:lnTo>
                  <a:pt x="3504" y="6473"/>
                </a:lnTo>
                <a:lnTo>
                  <a:pt x="3528" y="6156"/>
                </a:lnTo>
                <a:lnTo>
                  <a:pt x="3601" y="5864"/>
                </a:lnTo>
                <a:lnTo>
                  <a:pt x="3699" y="5597"/>
                </a:lnTo>
                <a:lnTo>
                  <a:pt x="3820" y="5353"/>
                </a:lnTo>
                <a:lnTo>
                  <a:pt x="3966" y="5086"/>
                </a:lnTo>
                <a:lnTo>
                  <a:pt x="4137" y="4867"/>
                </a:lnTo>
                <a:lnTo>
                  <a:pt x="4307" y="4623"/>
                </a:lnTo>
                <a:lnTo>
                  <a:pt x="4526" y="4429"/>
                </a:lnTo>
                <a:lnTo>
                  <a:pt x="4745" y="4234"/>
                </a:lnTo>
                <a:lnTo>
                  <a:pt x="4988" y="4088"/>
                </a:lnTo>
                <a:lnTo>
                  <a:pt x="5256" y="3942"/>
                </a:lnTo>
                <a:lnTo>
                  <a:pt x="5499" y="3796"/>
                </a:lnTo>
                <a:lnTo>
                  <a:pt x="5767" y="3699"/>
                </a:lnTo>
                <a:lnTo>
                  <a:pt x="5864" y="3650"/>
                </a:lnTo>
                <a:lnTo>
                  <a:pt x="5913" y="3577"/>
                </a:lnTo>
                <a:lnTo>
                  <a:pt x="5937" y="3504"/>
                </a:lnTo>
                <a:lnTo>
                  <a:pt x="5937" y="3407"/>
                </a:lnTo>
                <a:lnTo>
                  <a:pt x="5889" y="3334"/>
                </a:lnTo>
                <a:lnTo>
                  <a:pt x="5840" y="3285"/>
                </a:lnTo>
                <a:lnTo>
                  <a:pt x="5743" y="3236"/>
                </a:lnTo>
                <a:close/>
                <a:moveTo>
                  <a:pt x="7324" y="1971"/>
                </a:moveTo>
                <a:lnTo>
                  <a:pt x="7787" y="2020"/>
                </a:lnTo>
                <a:lnTo>
                  <a:pt x="8249" y="2141"/>
                </a:lnTo>
                <a:lnTo>
                  <a:pt x="8687" y="2312"/>
                </a:lnTo>
                <a:lnTo>
                  <a:pt x="9101" y="2506"/>
                </a:lnTo>
                <a:lnTo>
                  <a:pt x="9490" y="2774"/>
                </a:lnTo>
                <a:lnTo>
                  <a:pt x="9879" y="3066"/>
                </a:lnTo>
                <a:lnTo>
                  <a:pt x="10220" y="3431"/>
                </a:lnTo>
                <a:lnTo>
                  <a:pt x="10512" y="3820"/>
                </a:lnTo>
                <a:lnTo>
                  <a:pt x="10707" y="4088"/>
                </a:lnTo>
                <a:lnTo>
                  <a:pt x="10877" y="4380"/>
                </a:lnTo>
                <a:lnTo>
                  <a:pt x="11023" y="4696"/>
                </a:lnTo>
                <a:lnTo>
                  <a:pt x="11120" y="5013"/>
                </a:lnTo>
                <a:lnTo>
                  <a:pt x="11217" y="5329"/>
                </a:lnTo>
                <a:lnTo>
                  <a:pt x="11266" y="5645"/>
                </a:lnTo>
                <a:lnTo>
                  <a:pt x="11315" y="5986"/>
                </a:lnTo>
                <a:lnTo>
                  <a:pt x="11315" y="6302"/>
                </a:lnTo>
                <a:lnTo>
                  <a:pt x="11315" y="6643"/>
                </a:lnTo>
                <a:lnTo>
                  <a:pt x="11266" y="6959"/>
                </a:lnTo>
                <a:lnTo>
                  <a:pt x="11217" y="7300"/>
                </a:lnTo>
                <a:lnTo>
                  <a:pt x="11144" y="7616"/>
                </a:lnTo>
                <a:lnTo>
                  <a:pt x="11047" y="7932"/>
                </a:lnTo>
                <a:lnTo>
                  <a:pt x="10925" y="8249"/>
                </a:lnTo>
                <a:lnTo>
                  <a:pt x="10780" y="8565"/>
                </a:lnTo>
                <a:lnTo>
                  <a:pt x="10634" y="8857"/>
                </a:lnTo>
                <a:lnTo>
                  <a:pt x="10439" y="9173"/>
                </a:lnTo>
                <a:lnTo>
                  <a:pt x="10220" y="9490"/>
                </a:lnTo>
                <a:lnTo>
                  <a:pt x="9977" y="9757"/>
                </a:lnTo>
                <a:lnTo>
                  <a:pt x="9733" y="10025"/>
                </a:lnTo>
                <a:lnTo>
                  <a:pt x="9441" y="10268"/>
                </a:lnTo>
                <a:lnTo>
                  <a:pt x="9149" y="10487"/>
                </a:lnTo>
                <a:lnTo>
                  <a:pt x="8857" y="10682"/>
                </a:lnTo>
                <a:lnTo>
                  <a:pt x="8541" y="10852"/>
                </a:lnTo>
                <a:lnTo>
                  <a:pt x="8200" y="10998"/>
                </a:lnTo>
                <a:lnTo>
                  <a:pt x="7860" y="11120"/>
                </a:lnTo>
                <a:lnTo>
                  <a:pt x="7519" y="11193"/>
                </a:lnTo>
                <a:lnTo>
                  <a:pt x="7154" y="11242"/>
                </a:lnTo>
                <a:lnTo>
                  <a:pt x="6789" y="11266"/>
                </a:lnTo>
                <a:lnTo>
                  <a:pt x="6424" y="11242"/>
                </a:lnTo>
                <a:lnTo>
                  <a:pt x="6059" y="11193"/>
                </a:lnTo>
                <a:lnTo>
                  <a:pt x="5670" y="11096"/>
                </a:lnTo>
                <a:lnTo>
                  <a:pt x="5353" y="10998"/>
                </a:lnTo>
                <a:lnTo>
                  <a:pt x="5037" y="10877"/>
                </a:lnTo>
                <a:lnTo>
                  <a:pt x="4721" y="10731"/>
                </a:lnTo>
                <a:lnTo>
                  <a:pt x="4404" y="10560"/>
                </a:lnTo>
                <a:lnTo>
                  <a:pt x="4112" y="10390"/>
                </a:lnTo>
                <a:lnTo>
                  <a:pt x="3820" y="10171"/>
                </a:lnTo>
                <a:lnTo>
                  <a:pt x="3553" y="9952"/>
                </a:lnTo>
                <a:lnTo>
                  <a:pt x="3285" y="9733"/>
                </a:lnTo>
                <a:lnTo>
                  <a:pt x="3042" y="9490"/>
                </a:lnTo>
                <a:lnTo>
                  <a:pt x="2823" y="9222"/>
                </a:lnTo>
                <a:lnTo>
                  <a:pt x="2628" y="8930"/>
                </a:lnTo>
                <a:lnTo>
                  <a:pt x="2434" y="8638"/>
                </a:lnTo>
                <a:lnTo>
                  <a:pt x="2288" y="8346"/>
                </a:lnTo>
                <a:lnTo>
                  <a:pt x="2142" y="8030"/>
                </a:lnTo>
                <a:lnTo>
                  <a:pt x="2044" y="7689"/>
                </a:lnTo>
                <a:lnTo>
                  <a:pt x="1971" y="7349"/>
                </a:lnTo>
                <a:lnTo>
                  <a:pt x="1947" y="7057"/>
                </a:lnTo>
                <a:lnTo>
                  <a:pt x="1923" y="6765"/>
                </a:lnTo>
                <a:lnTo>
                  <a:pt x="1923" y="6497"/>
                </a:lnTo>
                <a:lnTo>
                  <a:pt x="1947" y="6205"/>
                </a:lnTo>
                <a:lnTo>
                  <a:pt x="1996" y="5937"/>
                </a:lnTo>
                <a:lnTo>
                  <a:pt x="2044" y="5670"/>
                </a:lnTo>
                <a:lnTo>
                  <a:pt x="2142" y="5402"/>
                </a:lnTo>
                <a:lnTo>
                  <a:pt x="2239" y="5159"/>
                </a:lnTo>
                <a:lnTo>
                  <a:pt x="2336" y="4915"/>
                </a:lnTo>
                <a:lnTo>
                  <a:pt x="2482" y="4672"/>
                </a:lnTo>
                <a:lnTo>
                  <a:pt x="2628" y="4429"/>
                </a:lnTo>
                <a:lnTo>
                  <a:pt x="2774" y="4210"/>
                </a:lnTo>
                <a:lnTo>
                  <a:pt x="2944" y="3991"/>
                </a:lnTo>
                <a:lnTo>
                  <a:pt x="3139" y="3772"/>
                </a:lnTo>
                <a:lnTo>
                  <a:pt x="3528" y="3382"/>
                </a:lnTo>
                <a:lnTo>
                  <a:pt x="3966" y="3017"/>
                </a:lnTo>
                <a:lnTo>
                  <a:pt x="4404" y="2701"/>
                </a:lnTo>
                <a:lnTo>
                  <a:pt x="4891" y="2409"/>
                </a:lnTo>
                <a:lnTo>
                  <a:pt x="5134" y="2287"/>
                </a:lnTo>
                <a:lnTo>
                  <a:pt x="5378" y="2166"/>
                </a:lnTo>
                <a:lnTo>
                  <a:pt x="5645" y="2117"/>
                </a:lnTo>
                <a:lnTo>
                  <a:pt x="6035" y="2068"/>
                </a:lnTo>
                <a:lnTo>
                  <a:pt x="6716" y="1995"/>
                </a:lnTo>
                <a:lnTo>
                  <a:pt x="7300" y="1995"/>
                </a:lnTo>
                <a:lnTo>
                  <a:pt x="7324" y="1971"/>
                </a:lnTo>
                <a:close/>
                <a:moveTo>
                  <a:pt x="6935" y="1533"/>
                </a:moveTo>
                <a:lnTo>
                  <a:pt x="6497" y="1582"/>
                </a:lnTo>
                <a:lnTo>
                  <a:pt x="6083" y="1679"/>
                </a:lnTo>
                <a:lnTo>
                  <a:pt x="5864" y="1703"/>
                </a:lnTo>
                <a:lnTo>
                  <a:pt x="5621" y="1752"/>
                </a:lnTo>
                <a:lnTo>
                  <a:pt x="5353" y="1825"/>
                </a:lnTo>
                <a:lnTo>
                  <a:pt x="5110" y="1922"/>
                </a:lnTo>
                <a:lnTo>
                  <a:pt x="4842" y="2044"/>
                </a:lnTo>
                <a:lnTo>
                  <a:pt x="4599" y="2166"/>
                </a:lnTo>
                <a:lnTo>
                  <a:pt x="4112" y="2458"/>
                </a:lnTo>
                <a:lnTo>
                  <a:pt x="3650" y="2774"/>
                </a:lnTo>
                <a:lnTo>
                  <a:pt x="3212" y="3115"/>
                </a:lnTo>
                <a:lnTo>
                  <a:pt x="2823" y="3504"/>
                </a:lnTo>
                <a:lnTo>
                  <a:pt x="2458" y="3918"/>
                </a:lnTo>
                <a:lnTo>
                  <a:pt x="2312" y="4161"/>
                </a:lnTo>
                <a:lnTo>
                  <a:pt x="2166" y="4380"/>
                </a:lnTo>
                <a:lnTo>
                  <a:pt x="2020" y="4623"/>
                </a:lnTo>
                <a:lnTo>
                  <a:pt x="1923" y="4867"/>
                </a:lnTo>
                <a:lnTo>
                  <a:pt x="1801" y="5110"/>
                </a:lnTo>
                <a:lnTo>
                  <a:pt x="1728" y="5378"/>
                </a:lnTo>
                <a:lnTo>
                  <a:pt x="1631" y="5645"/>
                </a:lnTo>
                <a:lnTo>
                  <a:pt x="1582" y="5913"/>
                </a:lnTo>
                <a:lnTo>
                  <a:pt x="1533" y="6181"/>
                </a:lnTo>
                <a:lnTo>
                  <a:pt x="1509" y="6473"/>
                </a:lnTo>
                <a:lnTo>
                  <a:pt x="1509" y="6765"/>
                </a:lnTo>
                <a:lnTo>
                  <a:pt x="1509" y="7057"/>
                </a:lnTo>
                <a:lnTo>
                  <a:pt x="1558" y="7349"/>
                </a:lnTo>
                <a:lnTo>
                  <a:pt x="1606" y="7640"/>
                </a:lnTo>
                <a:lnTo>
                  <a:pt x="1679" y="7932"/>
                </a:lnTo>
                <a:lnTo>
                  <a:pt x="1752" y="8224"/>
                </a:lnTo>
                <a:lnTo>
                  <a:pt x="1874" y="8492"/>
                </a:lnTo>
                <a:lnTo>
                  <a:pt x="1996" y="8760"/>
                </a:lnTo>
                <a:lnTo>
                  <a:pt x="2142" y="9027"/>
                </a:lnTo>
                <a:lnTo>
                  <a:pt x="2312" y="9295"/>
                </a:lnTo>
                <a:lnTo>
                  <a:pt x="2507" y="9538"/>
                </a:lnTo>
                <a:lnTo>
                  <a:pt x="2726" y="9782"/>
                </a:lnTo>
                <a:lnTo>
                  <a:pt x="2944" y="10001"/>
                </a:lnTo>
                <a:lnTo>
                  <a:pt x="3188" y="10195"/>
                </a:lnTo>
                <a:lnTo>
                  <a:pt x="3699" y="10585"/>
                </a:lnTo>
                <a:lnTo>
                  <a:pt x="3991" y="10779"/>
                </a:lnTo>
                <a:lnTo>
                  <a:pt x="4283" y="10950"/>
                </a:lnTo>
                <a:lnTo>
                  <a:pt x="4599" y="11120"/>
                </a:lnTo>
                <a:lnTo>
                  <a:pt x="4915" y="11266"/>
                </a:lnTo>
                <a:lnTo>
                  <a:pt x="5232" y="11412"/>
                </a:lnTo>
                <a:lnTo>
                  <a:pt x="5572" y="11509"/>
                </a:lnTo>
                <a:lnTo>
                  <a:pt x="5889" y="11607"/>
                </a:lnTo>
                <a:lnTo>
                  <a:pt x="6254" y="11680"/>
                </a:lnTo>
                <a:lnTo>
                  <a:pt x="6594" y="11704"/>
                </a:lnTo>
                <a:lnTo>
                  <a:pt x="6959" y="11728"/>
                </a:lnTo>
                <a:lnTo>
                  <a:pt x="7300" y="11680"/>
                </a:lnTo>
                <a:lnTo>
                  <a:pt x="7641" y="11631"/>
                </a:lnTo>
                <a:lnTo>
                  <a:pt x="7981" y="11534"/>
                </a:lnTo>
                <a:lnTo>
                  <a:pt x="8322" y="11436"/>
                </a:lnTo>
                <a:lnTo>
                  <a:pt x="8638" y="11290"/>
                </a:lnTo>
                <a:lnTo>
                  <a:pt x="8955" y="11120"/>
                </a:lnTo>
                <a:lnTo>
                  <a:pt x="9344" y="10877"/>
                </a:lnTo>
                <a:lnTo>
                  <a:pt x="9733" y="10609"/>
                </a:lnTo>
                <a:lnTo>
                  <a:pt x="10074" y="10293"/>
                </a:lnTo>
                <a:lnTo>
                  <a:pt x="10390" y="9976"/>
                </a:lnTo>
                <a:lnTo>
                  <a:pt x="10658" y="9611"/>
                </a:lnTo>
                <a:lnTo>
                  <a:pt x="10925" y="9222"/>
                </a:lnTo>
                <a:lnTo>
                  <a:pt x="11144" y="8808"/>
                </a:lnTo>
                <a:lnTo>
                  <a:pt x="11339" y="8395"/>
                </a:lnTo>
                <a:lnTo>
                  <a:pt x="11509" y="7957"/>
                </a:lnTo>
                <a:lnTo>
                  <a:pt x="11631" y="7519"/>
                </a:lnTo>
                <a:lnTo>
                  <a:pt x="11704" y="7081"/>
                </a:lnTo>
                <a:lnTo>
                  <a:pt x="11753" y="6619"/>
                </a:lnTo>
                <a:lnTo>
                  <a:pt x="11753" y="6156"/>
                </a:lnTo>
                <a:lnTo>
                  <a:pt x="11728" y="5694"/>
                </a:lnTo>
                <a:lnTo>
                  <a:pt x="11655" y="5256"/>
                </a:lnTo>
                <a:lnTo>
                  <a:pt x="11534" y="4794"/>
                </a:lnTo>
                <a:lnTo>
                  <a:pt x="11363" y="4404"/>
                </a:lnTo>
                <a:lnTo>
                  <a:pt x="11169" y="4015"/>
                </a:lnTo>
                <a:lnTo>
                  <a:pt x="10950" y="3650"/>
                </a:lnTo>
                <a:lnTo>
                  <a:pt x="10682" y="3285"/>
                </a:lnTo>
                <a:lnTo>
                  <a:pt x="10390" y="2969"/>
                </a:lnTo>
                <a:lnTo>
                  <a:pt x="10074" y="2677"/>
                </a:lnTo>
                <a:lnTo>
                  <a:pt x="9733" y="2409"/>
                </a:lnTo>
                <a:lnTo>
                  <a:pt x="9393" y="2166"/>
                </a:lnTo>
                <a:lnTo>
                  <a:pt x="9003" y="1971"/>
                </a:lnTo>
                <a:lnTo>
                  <a:pt x="8614" y="1801"/>
                </a:lnTo>
                <a:lnTo>
                  <a:pt x="8200" y="1655"/>
                </a:lnTo>
                <a:lnTo>
                  <a:pt x="7787" y="1582"/>
                </a:lnTo>
                <a:lnTo>
                  <a:pt x="7349" y="1533"/>
                </a:lnTo>
                <a:close/>
                <a:moveTo>
                  <a:pt x="12118" y="11558"/>
                </a:moveTo>
                <a:lnTo>
                  <a:pt x="12142" y="11582"/>
                </a:lnTo>
                <a:lnTo>
                  <a:pt x="11972" y="11777"/>
                </a:lnTo>
                <a:lnTo>
                  <a:pt x="12093" y="11631"/>
                </a:lnTo>
                <a:lnTo>
                  <a:pt x="12118" y="11558"/>
                </a:lnTo>
                <a:close/>
                <a:moveTo>
                  <a:pt x="6789" y="584"/>
                </a:moveTo>
                <a:lnTo>
                  <a:pt x="7154" y="608"/>
                </a:lnTo>
                <a:lnTo>
                  <a:pt x="7519" y="657"/>
                </a:lnTo>
                <a:lnTo>
                  <a:pt x="7884" y="706"/>
                </a:lnTo>
                <a:lnTo>
                  <a:pt x="8225" y="803"/>
                </a:lnTo>
                <a:lnTo>
                  <a:pt x="8565" y="900"/>
                </a:lnTo>
                <a:lnTo>
                  <a:pt x="8906" y="1022"/>
                </a:lnTo>
                <a:lnTo>
                  <a:pt x="9247" y="1144"/>
                </a:lnTo>
                <a:lnTo>
                  <a:pt x="9563" y="1314"/>
                </a:lnTo>
                <a:lnTo>
                  <a:pt x="9879" y="1484"/>
                </a:lnTo>
                <a:lnTo>
                  <a:pt x="10171" y="1679"/>
                </a:lnTo>
                <a:lnTo>
                  <a:pt x="10439" y="1874"/>
                </a:lnTo>
                <a:lnTo>
                  <a:pt x="10707" y="2093"/>
                </a:lnTo>
                <a:lnTo>
                  <a:pt x="10950" y="2312"/>
                </a:lnTo>
                <a:lnTo>
                  <a:pt x="11193" y="2555"/>
                </a:lnTo>
                <a:lnTo>
                  <a:pt x="11485" y="2896"/>
                </a:lnTo>
                <a:lnTo>
                  <a:pt x="11753" y="3261"/>
                </a:lnTo>
                <a:lnTo>
                  <a:pt x="11996" y="3626"/>
                </a:lnTo>
                <a:lnTo>
                  <a:pt x="12191" y="4015"/>
                </a:lnTo>
                <a:lnTo>
                  <a:pt x="12361" y="4404"/>
                </a:lnTo>
                <a:lnTo>
                  <a:pt x="12507" y="4818"/>
                </a:lnTo>
                <a:lnTo>
                  <a:pt x="12629" y="5232"/>
                </a:lnTo>
                <a:lnTo>
                  <a:pt x="12702" y="5645"/>
                </a:lnTo>
                <a:lnTo>
                  <a:pt x="12750" y="6059"/>
                </a:lnTo>
                <a:lnTo>
                  <a:pt x="12775" y="6473"/>
                </a:lnTo>
                <a:lnTo>
                  <a:pt x="12775" y="6911"/>
                </a:lnTo>
                <a:lnTo>
                  <a:pt x="12726" y="7324"/>
                </a:lnTo>
                <a:lnTo>
                  <a:pt x="12653" y="7762"/>
                </a:lnTo>
                <a:lnTo>
                  <a:pt x="12556" y="8176"/>
                </a:lnTo>
                <a:lnTo>
                  <a:pt x="12434" y="8589"/>
                </a:lnTo>
                <a:lnTo>
                  <a:pt x="12264" y="9003"/>
                </a:lnTo>
                <a:lnTo>
                  <a:pt x="12045" y="9465"/>
                </a:lnTo>
                <a:lnTo>
                  <a:pt x="11801" y="9903"/>
                </a:lnTo>
                <a:lnTo>
                  <a:pt x="11534" y="10293"/>
                </a:lnTo>
                <a:lnTo>
                  <a:pt x="11217" y="10682"/>
                </a:lnTo>
                <a:lnTo>
                  <a:pt x="10901" y="11047"/>
                </a:lnTo>
                <a:lnTo>
                  <a:pt x="10536" y="11388"/>
                </a:lnTo>
                <a:lnTo>
                  <a:pt x="10171" y="11680"/>
                </a:lnTo>
                <a:lnTo>
                  <a:pt x="9782" y="11947"/>
                </a:lnTo>
                <a:lnTo>
                  <a:pt x="9368" y="12191"/>
                </a:lnTo>
                <a:lnTo>
                  <a:pt x="8930" y="12385"/>
                </a:lnTo>
                <a:lnTo>
                  <a:pt x="8468" y="12556"/>
                </a:lnTo>
                <a:lnTo>
                  <a:pt x="8006" y="12677"/>
                </a:lnTo>
                <a:lnTo>
                  <a:pt x="7543" y="12750"/>
                </a:lnTo>
                <a:lnTo>
                  <a:pt x="7032" y="12775"/>
                </a:lnTo>
                <a:lnTo>
                  <a:pt x="6546" y="12775"/>
                </a:lnTo>
                <a:lnTo>
                  <a:pt x="6035" y="12702"/>
                </a:lnTo>
                <a:lnTo>
                  <a:pt x="5597" y="12604"/>
                </a:lnTo>
                <a:lnTo>
                  <a:pt x="5159" y="12483"/>
                </a:lnTo>
                <a:lnTo>
                  <a:pt x="4721" y="12337"/>
                </a:lnTo>
                <a:lnTo>
                  <a:pt x="4307" y="12166"/>
                </a:lnTo>
                <a:lnTo>
                  <a:pt x="3893" y="11947"/>
                </a:lnTo>
                <a:lnTo>
                  <a:pt x="3504" y="11728"/>
                </a:lnTo>
                <a:lnTo>
                  <a:pt x="3115" y="11485"/>
                </a:lnTo>
                <a:lnTo>
                  <a:pt x="2774" y="11193"/>
                </a:lnTo>
                <a:lnTo>
                  <a:pt x="2434" y="10901"/>
                </a:lnTo>
                <a:lnTo>
                  <a:pt x="2117" y="10560"/>
                </a:lnTo>
                <a:lnTo>
                  <a:pt x="1825" y="10220"/>
                </a:lnTo>
                <a:lnTo>
                  <a:pt x="1558" y="9855"/>
                </a:lnTo>
                <a:lnTo>
                  <a:pt x="1314" y="9465"/>
                </a:lnTo>
                <a:lnTo>
                  <a:pt x="1095" y="9052"/>
                </a:lnTo>
                <a:lnTo>
                  <a:pt x="925" y="8638"/>
                </a:lnTo>
                <a:lnTo>
                  <a:pt x="779" y="8200"/>
                </a:lnTo>
                <a:lnTo>
                  <a:pt x="682" y="7811"/>
                </a:lnTo>
                <a:lnTo>
                  <a:pt x="609" y="7446"/>
                </a:lnTo>
                <a:lnTo>
                  <a:pt x="560" y="7081"/>
                </a:lnTo>
                <a:lnTo>
                  <a:pt x="560" y="6716"/>
                </a:lnTo>
                <a:lnTo>
                  <a:pt x="560" y="6351"/>
                </a:lnTo>
                <a:lnTo>
                  <a:pt x="584" y="5986"/>
                </a:lnTo>
                <a:lnTo>
                  <a:pt x="633" y="5645"/>
                </a:lnTo>
                <a:lnTo>
                  <a:pt x="706" y="5305"/>
                </a:lnTo>
                <a:lnTo>
                  <a:pt x="803" y="4964"/>
                </a:lnTo>
                <a:lnTo>
                  <a:pt x="925" y="4648"/>
                </a:lnTo>
                <a:lnTo>
                  <a:pt x="1047" y="4307"/>
                </a:lnTo>
                <a:lnTo>
                  <a:pt x="1217" y="3991"/>
                </a:lnTo>
                <a:lnTo>
                  <a:pt x="1387" y="3674"/>
                </a:lnTo>
                <a:lnTo>
                  <a:pt x="1606" y="3382"/>
                </a:lnTo>
                <a:lnTo>
                  <a:pt x="1825" y="3090"/>
                </a:lnTo>
                <a:lnTo>
                  <a:pt x="2069" y="2798"/>
                </a:lnTo>
                <a:lnTo>
                  <a:pt x="2361" y="2506"/>
                </a:lnTo>
                <a:lnTo>
                  <a:pt x="2726" y="2190"/>
                </a:lnTo>
                <a:lnTo>
                  <a:pt x="3163" y="1849"/>
                </a:lnTo>
                <a:lnTo>
                  <a:pt x="3674" y="1509"/>
                </a:lnTo>
                <a:lnTo>
                  <a:pt x="4210" y="1217"/>
                </a:lnTo>
                <a:lnTo>
                  <a:pt x="4502" y="1071"/>
                </a:lnTo>
                <a:lnTo>
                  <a:pt x="4794" y="949"/>
                </a:lnTo>
                <a:lnTo>
                  <a:pt x="5110" y="852"/>
                </a:lnTo>
                <a:lnTo>
                  <a:pt x="5402" y="754"/>
                </a:lnTo>
                <a:lnTo>
                  <a:pt x="5718" y="681"/>
                </a:lnTo>
                <a:lnTo>
                  <a:pt x="6035" y="633"/>
                </a:lnTo>
                <a:lnTo>
                  <a:pt x="6400" y="608"/>
                </a:lnTo>
                <a:lnTo>
                  <a:pt x="6789" y="584"/>
                </a:lnTo>
                <a:close/>
                <a:moveTo>
                  <a:pt x="11704" y="10998"/>
                </a:moveTo>
                <a:lnTo>
                  <a:pt x="11923" y="11315"/>
                </a:lnTo>
                <a:lnTo>
                  <a:pt x="11874" y="11339"/>
                </a:lnTo>
                <a:lnTo>
                  <a:pt x="11850" y="11363"/>
                </a:lnTo>
                <a:lnTo>
                  <a:pt x="11607" y="11607"/>
                </a:lnTo>
                <a:lnTo>
                  <a:pt x="11339" y="11826"/>
                </a:lnTo>
                <a:lnTo>
                  <a:pt x="11071" y="11996"/>
                </a:lnTo>
                <a:lnTo>
                  <a:pt x="10950" y="12093"/>
                </a:lnTo>
                <a:lnTo>
                  <a:pt x="10925" y="12166"/>
                </a:lnTo>
                <a:lnTo>
                  <a:pt x="10901" y="12239"/>
                </a:lnTo>
                <a:lnTo>
                  <a:pt x="10901" y="12264"/>
                </a:lnTo>
                <a:lnTo>
                  <a:pt x="10974" y="12288"/>
                </a:lnTo>
                <a:lnTo>
                  <a:pt x="11047" y="12288"/>
                </a:lnTo>
                <a:lnTo>
                  <a:pt x="11217" y="12264"/>
                </a:lnTo>
                <a:lnTo>
                  <a:pt x="11363" y="12191"/>
                </a:lnTo>
                <a:lnTo>
                  <a:pt x="11509" y="12093"/>
                </a:lnTo>
                <a:lnTo>
                  <a:pt x="11826" y="11899"/>
                </a:lnTo>
                <a:lnTo>
                  <a:pt x="11972" y="11777"/>
                </a:lnTo>
                <a:lnTo>
                  <a:pt x="11850" y="11899"/>
                </a:lnTo>
                <a:lnTo>
                  <a:pt x="11728" y="11996"/>
                </a:lnTo>
                <a:lnTo>
                  <a:pt x="11485" y="12191"/>
                </a:lnTo>
                <a:lnTo>
                  <a:pt x="11363" y="12288"/>
                </a:lnTo>
                <a:lnTo>
                  <a:pt x="11339" y="12361"/>
                </a:lnTo>
                <a:lnTo>
                  <a:pt x="11339" y="12434"/>
                </a:lnTo>
                <a:lnTo>
                  <a:pt x="11363" y="12483"/>
                </a:lnTo>
                <a:lnTo>
                  <a:pt x="11412" y="12531"/>
                </a:lnTo>
                <a:lnTo>
                  <a:pt x="11485" y="12556"/>
                </a:lnTo>
                <a:lnTo>
                  <a:pt x="11558" y="12531"/>
                </a:lnTo>
                <a:lnTo>
                  <a:pt x="11728" y="12483"/>
                </a:lnTo>
                <a:lnTo>
                  <a:pt x="11874" y="12385"/>
                </a:lnTo>
                <a:lnTo>
                  <a:pt x="12020" y="12288"/>
                </a:lnTo>
                <a:lnTo>
                  <a:pt x="12239" y="12118"/>
                </a:lnTo>
                <a:lnTo>
                  <a:pt x="12361" y="12020"/>
                </a:lnTo>
                <a:lnTo>
                  <a:pt x="12434" y="11899"/>
                </a:lnTo>
                <a:lnTo>
                  <a:pt x="12507" y="11947"/>
                </a:lnTo>
                <a:lnTo>
                  <a:pt x="12288" y="12142"/>
                </a:lnTo>
                <a:lnTo>
                  <a:pt x="12069" y="12337"/>
                </a:lnTo>
                <a:lnTo>
                  <a:pt x="11826" y="12556"/>
                </a:lnTo>
                <a:lnTo>
                  <a:pt x="11728" y="12677"/>
                </a:lnTo>
                <a:lnTo>
                  <a:pt x="11655" y="12823"/>
                </a:lnTo>
                <a:lnTo>
                  <a:pt x="11631" y="12896"/>
                </a:lnTo>
                <a:lnTo>
                  <a:pt x="11680" y="12969"/>
                </a:lnTo>
                <a:lnTo>
                  <a:pt x="11753" y="12994"/>
                </a:lnTo>
                <a:lnTo>
                  <a:pt x="11826" y="12994"/>
                </a:lnTo>
                <a:lnTo>
                  <a:pt x="11972" y="12945"/>
                </a:lnTo>
                <a:lnTo>
                  <a:pt x="12118" y="12848"/>
                </a:lnTo>
                <a:lnTo>
                  <a:pt x="12385" y="12629"/>
                </a:lnTo>
                <a:lnTo>
                  <a:pt x="12604" y="12458"/>
                </a:lnTo>
                <a:lnTo>
                  <a:pt x="12823" y="12264"/>
                </a:lnTo>
                <a:lnTo>
                  <a:pt x="12872" y="12312"/>
                </a:lnTo>
                <a:lnTo>
                  <a:pt x="12604" y="12702"/>
                </a:lnTo>
                <a:lnTo>
                  <a:pt x="12483" y="12848"/>
                </a:lnTo>
                <a:lnTo>
                  <a:pt x="12361" y="12969"/>
                </a:lnTo>
                <a:lnTo>
                  <a:pt x="12215" y="13067"/>
                </a:lnTo>
                <a:lnTo>
                  <a:pt x="12093" y="13213"/>
                </a:lnTo>
                <a:lnTo>
                  <a:pt x="12093" y="13261"/>
                </a:lnTo>
                <a:lnTo>
                  <a:pt x="12093" y="13310"/>
                </a:lnTo>
                <a:lnTo>
                  <a:pt x="12118" y="13334"/>
                </a:lnTo>
                <a:lnTo>
                  <a:pt x="12166" y="13359"/>
                </a:lnTo>
                <a:lnTo>
                  <a:pt x="12312" y="13359"/>
                </a:lnTo>
                <a:lnTo>
                  <a:pt x="12458" y="13334"/>
                </a:lnTo>
                <a:lnTo>
                  <a:pt x="12604" y="13261"/>
                </a:lnTo>
                <a:lnTo>
                  <a:pt x="12750" y="13140"/>
                </a:lnTo>
                <a:lnTo>
                  <a:pt x="12896" y="13042"/>
                </a:lnTo>
                <a:lnTo>
                  <a:pt x="12994" y="12896"/>
                </a:lnTo>
                <a:lnTo>
                  <a:pt x="13115" y="12750"/>
                </a:lnTo>
                <a:lnTo>
                  <a:pt x="13188" y="12604"/>
                </a:lnTo>
                <a:lnTo>
                  <a:pt x="13505" y="12872"/>
                </a:lnTo>
                <a:lnTo>
                  <a:pt x="13407" y="12945"/>
                </a:lnTo>
                <a:lnTo>
                  <a:pt x="13310" y="13018"/>
                </a:lnTo>
                <a:lnTo>
                  <a:pt x="13115" y="13213"/>
                </a:lnTo>
                <a:lnTo>
                  <a:pt x="12896" y="13359"/>
                </a:lnTo>
                <a:lnTo>
                  <a:pt x="12677" y="13529"/>
                </a:lnTo>
                <a:lnTo>
                  <a:pt x="12653" y="13553"/>
                </a:lnTo>
                <a:lnTo>
                  <a:pt x="12629" y="13602"/>
                </a:lnTo>
                <a:lnTo>
                  <a:pt x="12653" y="13651"/>
                </a:lnTo>
                <a:lnTo>
                  <a:pt x="12677" y="13699"/>
                </a:lnTo>
                <a:lnTo>
                  <a:pt x="12750" y="13724"/>
                </a:lnTo>
                <a:lnTo>
                  <a:pt x="12848" y="13748"/>
                </a:lnTo>
                <a:lnTo>
                  <a:pt x="12921" y="13748"/>
                </a:lnTo>
                <a:lnTo>
                  <a:pt x="12994" y="13724"/>
                </a:lnTo>
                <a:lnTo>
                  <a:pt x="13140" y="13651"/>
                </a:lnTo>
                <a:lnTo>
                  <a:pt x="13286" y="13578"/>
                </a:lnTo>
                <a:lnTo>
                  <a:pt x="13407" y="13480"/>
                </a:lnTo>
                <a:lnTo>
                  <a:pt x="13553" y="13383"/>
                </a:lnTo>
                <a:lnTo>
                  <a:pt x="13675" y="13237"/>
                </a:lnTo>
                <a:lnTo>
                  <a:pt x="13724" y="13164"/>
                </a:lnTo>
                <a:lnTo>
                  <a:pt x="13748" y="13091"/>
                </a:lnTo>
                <a:lnTo>
                  <a:pt x="13943" y="13286"/>
                </a:lnTo>
                <a:lnTo>
                  <a:pt x="13918" y="13286"/>
                </a:lnTo>
                <a:lnTo>
                  <a:pt x="13772" y="13383"/>
                </a:lnTo>
                <a:lnTo>
                  <a:pt x="13675" y="13505"/>
                </a:lnTo>
                <a:lnTo>
                  <a:pt x="13456" y="13748"/>
                </a:lnTo>
                <a:lnTo>
                  <a:pt x="13237" y="13967"/>
                </a:lnTo>
                <a:lnTo>
                  <a:pt x="13140" y="14064"/>
                </a:lnTo>
                <a:lnTo>
                  <a:pt x="13067" y="14210"/>
                </a:lnTo>
                <a:lnTo>
                  <a:pt x="13042" y="14235"/>
                </a:lnTo>
                <a:lnTo>
                  <a:pt x="13067" y="14259"/>
                </a:lnTo>
                <a:lnTo>
                  <a:pt x="13067" y="14308"/>
                </a:lnTo>
                <a:lnTo>
                  <a:pt x="13115" y="14308"/>
                </a:lnTo>
                <a:lnTo>
                  <a:pt x="13261" y="14259"/>
                </a:lnTo>
                <a:lnTo>
                  <a:pt x="13407" y="14210"/>
                </a:lnTo>
                <a:lnTo>
                  <a:pt x="13651" y="14040"/>
                </a:lnTo>
                <a:lnTo>
                  <a:pt x="13797" y="13918"/>
                </a:lnTo>
                <a:lnTo>
                  <a:pt x="13943" y="13797"/>
                </a:lnTo>
                <a:lnTo>
                  <a:pt x="14064" y="13626"/>
                </a:lnTo>
                <a:lnTo>
                  <a:pt x="14137" y="13480"/>
                </a:lnTo>
                <a:lnTo>
                  <a:pt x="14332" y="13675"/>
                </a:lnTo>
                <a:lnTo>
                  <a:pt x="14186" y="13918"/>
                </a:lnTo>
                <a:lnTo>
                  <a:pt x="14089" y="14040"/>
                </a:lnTo>
                <a:lnTo>
                  <a:pt x="13991" y="14137"/>
                </a:lnTo>
                <a:lnTo>
                  <a:pt x="13870" y="14235"/>
                </a:lnTo>
                <a:lnTo>
                  <a:pt x="13748" y="14308"/>
                </a:lnTo>
                <a:lnTo>
                  <a:pt x="13626" y="14381"/>
                </a:lnTo>
                <a:lnTo>
                  <a:pt x="13505" y="14454"/>
                </a:lnTo>
                <a:lnTo>
                  <a:pt x="13505" y="14502"/>
                </a:lnTo>
                <a:lnTo>
                  <a:pt x="13480" y="14527"/>
                </a:lnTo>
                <a:lnTo>
                  <a:pt x="13505" y="14600"/>
                </a:lnTo>
                <a:lnTo>
                  <a:pt x="13602" y="14648"/>
                </a:lnTo>
                <a:lnTo>
                  <a:pt x="13675" y="14673"/>
                </a:lnTo>
                <a:lnTo>
                  <a:pt x="13772" y="14673"/>
                </a:lnTo>
                <a:lnTo>
                  <a:pt x="13894" y="14648"/>
                </a:lnTo>
                <a:lnTo>
                  <a:pt x="14089" y="14551"/>
                </a:lnTo>
                <a:lnTo>
                  <a:pt x="14235" y="14454"/>
                </a:lnTo>
                <a:lnTo>
                  <a:pt x="14356" y="14356"/>
                </a:lnTo>
                <a:lnTo>
                  <a:pt x="14454" y="14235"/>
                </a:lnTo>
                <a:lnTo>
                  <a:pt x="14575" y="14113"/>
                </a:lnTo>
                <a:lnTo>
                  <a:pt x="14648" y="13967"/>
                </a:lnTo>
                <a:lnTo>
                  <a:pt x="14867" y="14210"/>
                </a:lnTo>
                <a:lnTo>
                  <a:pt x="14843" y="14210"/>
                </a:lnTo>
                <a:lnTo>
                  <a:pt x="14721" y="14259"/>
                </a:lnTo>
                <a:lnTo>
                  <a:pt x="14624" y="14332"/>
                </a:lnTo>
                <a:lnTo>
                  <a:pt x="14454" y="14527"/>
                </a:lnTo>
                <a:lnTo>
                  <a:pt x="14235" y="14746"/>
                </a:lnTo>
                <a:lnTo>
                  <a:pt x="14113" y="14867"/>
                </a:lnTo>
                <a:lnTo>
                  <a:pt x="13991" y="14940"/>
                </a:lnTo>
                <a:lnTo>
                  <a:pt x="13967" y="14989"/>
                </a:lnTo>
                <a:lnTo>
                  <a:pt x="13967" y="15038"/>
                </a:lnTo>
                <a:lnTo>
                  <a:pt x="14016" y="15086"/>
                </a:lnTo>
                <a:lnTo>
                  <a:pt x="14064" y="15086"/>
                </a:lnTo>
                <a:lnTo>
                  <a:pt x="14356" y="15013"/>
                </a:lnTo>
                <a:lnTo>
                  <a:pt x="14478" y="14940"/>
                </a:lnTo>
                <a:lnTo>
                  <a:pt x="14624" y="14867"/>
                </a:lnTo>
                <a:lnTo>
                  <a:pt x="14867" y="14648"/>
                </a:lnTo>
                <a:lnTo>
                  <a:pt x="14965" y="14527"/>
                </a:lnTo>
                <a:lnTo>
                  <a:pt x="15038" y="14405"/>
                </a:lnTo>
                <a:lnTo>
                  <a:pt x="15038" y="14381"/>
                </a:lnTo>
                <a:lnTo>
                  <a:pt x="15330" y="14673"/>
                </a:lnTo>
                <a:lnTo>
                  <a:pt x="15111" y="14867"/>
                </a:lnTo>
                <a:lnTo>
                  <a:pt x="14892" y="15062"/>
                </a:lnTo>
                <a:lnTo>
                  <a:pt x="14648" y="15232"/>
                </a:lnTo>
                <a:lnTo>
                  <a:pt x="14527" y="15330"/>
                </a:lnTo>
                <a:lnTo>
                  <a:pt x="14429" y="15427"/>
                </a:lnTo>
                <a:lnTo>
                  <a:pt x="14405" y="15451"/>
                </a:lnTo>
                <a:lnTo>
                  <a:pt x="14405" y="15500"/>
                </a:lnTo>
                <a:lnTo>
                  <a:pt x="14429" y="15524"/>
                </a:lnTo>
                <a:lnTo>
                  <a:pt x="14454" y="15549"/>
                </a:lnTo>
                <a:lnTo>
                  <a:pt x="14624" y="15573"/>
                </a:lnTo>
                <a:lnTo>
                  <a:pt x="14770" y="15549"/>
                </a:lnTo>
                <a:lnTo>
                  <a:pt x="14940" y="15476"/>
                </a:lnTo>
                <a:lnTo>
                  <a:pt x="15086" y="15378"/>
                </a:lnTo>
                <a:lnTo>
                  <a:pt x="15232" y="15281"/>
                </a:lnTo>
                <a:lnTo>
                  <a:pt x="15354" y="15159"/>
                </a:lnTo>
                <a:lnTo>
                  <a:pt x="15573" y="14916"/>
                </a:lnTo>
                <a:lnTo>
                  <a:pt x="15743" y="15111"/>
                </a:lnTo>
                <a:lnTo>
                  <a:pt x="15476" y="15378"/>
                </a:lnTo>
                <a:lnTo>
                  <a:pt x="15330" y="15476"/>
                </a:lnTo>
                <a:lnTo>
                  <a:pt x="15184" y="15573"/>
                </a:lnTo>
                <a:lnTo>
                  <a:pt x="15038" y="15670"/>
                </a:lnTo>
                <a:lnTo>
                  <a:pt x="14892" y="15792"/>
                </a:lnTo>
                <a:lnTo>
                  <a:pt x="14843" y="15840"/>
                </a:lnTo>
                <a:lnTo>
                  <a:pt x="14867" y="15913"/>
                </a:lnTo>
                <a:lnTo>
                  <a:pt x="14892" y="15986"/>
                </a:lnTo>
                <a:lnTo>
                  <a:pt x="14940" y="16011"/>
                </a:lnTo>
                <a:lnTo>
                  <a:pt x="15038" y="16035"/>
                </a:lnTo>
                <a:lnTo>
                  <a:pt x="15159" y="16011"/>
                </a:lnTo>
                <a:lnTo>
                  <a:pt x="15354" y="15962"/>
                </a:lnTo>
                <a:lnTo>
                  <a:pt x="15524" y="15865"/>
                </a:lnTo>
                <a:lnTo>
                  <a:pt x="15695" y="15767"/>
                </a:lnTo>
                <a:lnTo>
                  <a:pt x="15889" y="15597"/>
                </a:lnTo>
                <a:lnTo>
                  <a:pt x="16060" y="15427"/>
                </a:lnTo>
                <a:lnTo>
                  <a:pt x="16352" y="15694"/>
                </a:lnTo>
                <a:lnTo>
                  <a:pt x="16181" y="15865"/>
                </a:lnTo>
                <a:lnTo>
                  <a:pt x="16011" y="16011"/>
                </a:lnTo>
                <a:lnTo>
                  <a:pt x="15743" y="16157"/>
                </a:lnTo>
                <a:lnTo>
                  <a:pt x="15500" y="16303"/>
                </a:lnTo>
                <a:lnTo>
                  <a:pt x="15451" y="16327"/>
                </a:lnTo>
                <a:lnTo>
                  <a:pt x="15451" y="16376"/>
                </a:lnTo>
                <a:lnTo>
                  <a:pt x="15476" y="16400"/>
                </a:lnTo>
                <a:lnTo>
                  <a:pt x="15524" y="16424"/>
                </a:lnTo>
                <a:lnTo>
                  <a:pt x="15719" y="16424"/>
                </a:lnTo>
                <a:lnTo>
                  <a:pt x="15889" y="16449"/>
                </a:lnTo>
                <a:lnTo>
                  <a:pt x="16084" y="16400"/>
                </a:lnTo>
                <a:lnTo>
                  <a:pt x="16254" y="16351"/>
                </a:lnTo>
                <a:lnTo>
                  <a:pt x="16400" y="16254"/>
                </a:lnTo>
                <a:lnTo>
                  <a:pt x="16522" y="16157"/>
                </a:lnTo>
                <a:lnTo>
                  <a:pt x="16498" y="16254"/>
                </a:lnTo>
                <a:lnTo>
                  <a:pt x="16400" y="16376"/>
                </a:lnTo>
                <a:lnTo>
                  <a:pt x="16279" y="16473"/>
                </a:lnTo>
                <a:lnTo>
                  <a:pt x="16133" y="16546"/>
                </a:lnTo>
                <a:lnTo>
                  <a:pt x="15987" y="16619"/>
                </a:lnTo>
                <a:lnTo>
                  <a:pt x="15768" y="16668"/>
                </a:lnTo>
                <a:lnTo>
                  <a:pt x="15451" y="16765"/>
                </a:lnTo>
                <a:lnTo>
                  <a:pt x="15427" y="16692"/>
                </a:lnTo>
                <a:lnTo>
                  <a:pt x="15354" y="16643"/>
                </a:lnTo>
                <a:lnTo>
                  <a:pt x="15208" y="16546"/>
                </a:lnTo>
                <a:lnTo>
                  <a:pt x="15062" y="16400"/>
                </a:lnTo>
                <a:lnTo>
                  <a:pt x="14770" y="16132"/>
                </a:lnTo>
                <a:lnTo>
                  <a:pt x="14016" y="15524"/>
                </a:lnTo>
                <a:lnTo>
                  <a:pt x="13626" y="15159"/>
                </a:lnTo>
                <a:lnTo>
                  <a:pt x="13261" y="14770"/>
                </a:lnTo>
                <a:lnTo>
                  <a:pt x="12556" y="14016"/>
                </a:lnTo>
                <a:lnTo>
                  <a:pt x="12312" y="13772"/>
                </a:lnTo>
                <a:lnTo>
                  <a:pt x="12045" y="13553"/>
                </a:lnTo>
                <a:lnTo>
                  <a:pt x="11485" y="13140"/>
                </a:lnTo>
                <a:lnTo>
                  <a:pt x="11217" y="12921"/>
                </a:lnTo>
                <a:lnTo>
                  <a:pt x="10950" y="12677"/>
                </a:lnTo>
                <a:lnTo>
                  <a:pt x="10707" y="12434"/>
                </a:lnTo>
                <a:lnTo>
                  <a:pt x="10512" y="12166"/>
                </a:lnTo>
                <a:lnTo>
                  <a:pt x="10828" y="11899"/>
                </a:lnTo>
                <a:lnTo>
                  <a:pt x="11144" y="11607"/>
                </a:lnTo>
                <a:lnTo>
                  <a:pt x="11436" y="11315"/>
                </a:lnTo>
                <a:lnTo>
                  <a:pt x="11704" y="10998"/>
                </a:lnTo>
                <a:close/>
                <a:moveTo>
                  <a:pt x="6400" y="0"/>
                </a:moveTo>
                <a:lnTo>
                  <a:pt x="5791" y="73"/>
                </a:lnTo>
                <a:lnTo>
                  <a:pt x="5183" y="170"/>
                </a:lnTo>
                <a:lnTo>
                  <a:pt x="4891" y="243"/>
                </a:lnTo>
                <a:lnTo>
                  <a:pt x="4599" y="341"/>
                </a:lnTo>
                <a:lnTo>
                  <a:pt x="4258" y="462"/>
                </a:lnTo>
                <a:lnTo>
                  <a:pt x="3918" y="633"/>
                </a:lnTo>
                <a:lnTo>
                  <a:pt x="3601" y="827"/>
                </a:lnTo>
                <a:lnTo>
                  <a:pt x="3285" y="1022"/>
                </a:lnTo>
                <a:lnTo>
                  <a:pt x="2969" y="1241"/>
                </a:lnTo>
                <a:lnTo>
                  <a:pt x="2677" y="1484"/>
                </a:lnTo>
                <a:lnTo>
                  <a:pt x="2117" y="1971"/>
                </a:lnTo>
                <a:lnTo>
                  <a:pt x="1850" y="2239"/>
                </a:lnTo>
                <a:lnTo>
                  <a:pt x="1606" y="2506"/>
                </a:lnTo>
                <a:lnTo>
                  <a:pt x="1363" y="2798"/>
                </a:lnTo>
                <a:lnTo>
                  <a:pt x="1168" y="3066"/>
                </a:lnTo>
                <a:lnTo>
                  <a:pt x="949" y="3382"/>
                </a:lnTo>
                <a:lnTo>
                  <a:pt x="779" y="3699"/>
                </a:lnTo>
                <a:lnTo>
                  <a:pt x="609" y="4015"/>
                </a:lnTo>
                <a:lnTo>
                  <a:pt x="463" y="4331"/>
                </a:lnTo>
                <a:lnTo>
                  <a:pt x="341" y="4672"/>
                </a:lnTo>
                <a:lnTo>
                  <a:pt x="244" y="5013"/>
                </a:lnTo>
                <a:lnTo>
                  <a:pt x="146" y="5353"/>
                </a:lnTo>
                <a:lnTo>
                  <a:pt x="73" y="5718"/>
                </a:lnTo>
                <a:lnTo>
                  <a:pt x="25" y="6083"/>
                </a:lnTo>
                <a:lnTo>
                  <a:pt x="0" y="6448"/>
                </a:lnTo>
                <a:lnTo>
                  <a:pt x="0" y="6813"/>
                </a:lnTo>
                <a:lnTo>
                  <a:pt x="0" y="7203"/>
                </a:lnTo>
                <a:lnTo>
                  <a:pt x="25" y="7592"/>
                </a:lnTo>
                <a:lnTo>
                  <a:pt x="98" y="7957"/>
                </a:lnTo>
                <a:lnTo>
                  <a:pt x="171" y="8346"/>
                </a:lnTo>
                <a:lnTo>
                  <a:pt x="268" y="8711"/>
                </a:lnTo>
                <a:lnTo>
                  <a:pt x="390" y="9076"/>
                </a:lnTo>
                <a:lnTo>
                  <a:pt x="560" y="9441"/>
                </a:lnTo>
                <a:lnTo>
                  <a:pt x="730" y="9782"/>
                </a:lnTo>
                <a:lnTo>
                  <a:pt x="925" y="10122"/>
                </a:lnTo>
                <a:lnTo>
                  <a:pt x="1168" y="10463"/>
                </a:lnTo>
                <a:lnTo>
                  <a:pt x="1436" y="10804"/>
                </a:lnTo>
                <a:lnTo>
                  <a:pt x="1704" y="11096"/>
                </a:lnTo>
                <a:lnTo>
                  <a:pt x="1996" y="11363"/>
                </a:lnTo>
                <a:lnTo>
                  <a:pt x="2312" y="11631"/>
                </a:lnTo>
                <a:lnTo>
                  <a:pt x="2628" y="11874"/>
                </a:lnTo>
                <a:lnTo>
                  <a:pt x="2969" y="12093"/>
                </a:lnTo>
                <a:lnTo>
                  <a:pt x="3334" y="12312"/>
                </a:lnTo>
                <a:lnTo>
                  <a:pt x="3747" y="12531"/>
                </a:lnTo>
                <a:lnTo>
                  <a:pt x="4161" y="12726"/>
                </a:lnTo>
                <a:lnTo>
                  <a:pt x="4599" y="12896"/>
                </a:lnTo>
                <a:lnTo>
                  <a:pt x="5037" y="13042"/>
                </a:lnTo>
                <a:lnTo>
                  <a:pt x="5499" y="13164"/>
                </a:lnTo>
                <a:lnTo>
                  <a:pt x="5937" y="13261"/>
                </a:lnTo>
                <a:lnTo>
                  <a:pt x="6400" y="13334"/>
                </a:lnTo>
                <a:lnTo>
                  <a:pt x="6862" y="13383"/>
                </a:lnTo>
                <a:lnTo>
                  <a:pt x="7324" y="13383"/>
                </a:lnTo>
                <a:lnTo>
                  <a:pt x="7787" y="13334"/>
                </a:lnTo>
                <a:lnTo>
                  <a:pt x="8225" y="13261"/>
                </a:lnTo>
                <a:lnTo>
                  <a:pt x="8638" y="13140"/>
                </a:lnTo>
                <a:lnTo>
                  <a:pt x="9076" y="12994"/>
                </a:lnTo>
                <a:lnTo>
                  <a:pt x="9466" y="12799"/>
                </a:lnTo>
                <a:lnTo>
                  <a:pt x="9879" y="12580"/>
                </a:lnTo>
                <a:lnTo>
                  <a:pt x="10269" y="12337"/>
                </a:lnTo>
                <a:lnTo>
                  <a:pt x="10293" y="12458"/>
                </a:lnTo>
                <a:lnTo>
                  <a:pt x="10317" y="12580"/>
                </a:lnTo>
                <a:lnTo>
                  <a:pt x="10390" y="12677"/>
                </a:lnTo>
                <a:lnTo>
                  <a:pt x="10463" y="12775"/>
                </a:lnTo>
                <a:lnTo>
                  <a:pt x="10658" y="12969"/>
                </a:lnTo>
                <a:lnTo>
                  <a:pt x="10828" y="13140"/>
                </a:lnTo>
                <a:lnTo>
                  <a:pt x="11120" y="13383"/>
                </a:lnTo>
                <a:lnTo>
                  <a:pt x="11412" y="13602"/>
                </a:lnTo>
                <a:lnTo>
                  <a:pt x="11704" y="13845"/>
                </a:lnTo>
                <a:lnTo>
                  <a:pt x="11972" y="14089"/>
                </a:lnTo>
                <a:lnTo>
                  <a:pt x="12385" y="14502"/>
                </a:lnTo>
                <a:lnTo>
                  <a:pt x="12775" y="14916"/>
                </a:lnTo>
                <a:lnTo>
                  <a:pt x="13164" y="15330"/>
                </a:lnTo>
                <a:lnTo>
                  <a:pt x="13553" y="15743"/>
                </a:lnTo>
                <a:lnTo>
                  <a:pt x="13772" y="15938"/>
                </a:lnTo>
                <a:lnTo>
                  <a:pt x="13991" y="16132"/>
                </a:lnTo>
                <a:lnTo>
                  <a:pt x="14429" y="16473"/>
                </a:lnTo>
                <a:lnTo>
                  <a:pt x="14770" y="16789"/>
                </a:lnTo>
                <a:lnTo>
                  <a:pt x="14916" y="16935"/>
                </a:lnTo>
                <a:lnTo>
                  <a:pt x="15111" y="17081"/>
                </a:lnTo>
                <a:lnTo>
                  <a:pt x="15184" y="17106"/>
                </a:lnTo>
                <a:lnTo>
                  <a:pt x="15232" y="17154"/>
                </a:lnTo>
                <a:lnTo>
                  <a:pt x="15305" y="17179"/>
                </a:lnTo>
                <a:lnTo>
                  <a:pt x="15451" y="17227"/>
                </a:lnTo>
                <a:lnTo>
                  <a:pt x="15646" y="17203"/>
                </a:lnTo>
                <a:lnTo>
                  <a:pt x="15841" y="17179"/>
                </a:lnTo>
                <a:lnTo>
                  <a:pt x="16035" y="17106"/>
                </a:lnTo>
                <a:lnTo>
                  <a:pt x="16230" y="17033"/>
                </a:lnTo>
                <a:lnTo>
                  <a:pt x="16498" y="16911"/>
                </a:lnTo>
                <a:lnTo>
                  <a:pt x="16644" y="16814"/>
                </a:lnTo>
                <a:lnTo>
                  <a:pt x="16790" y="16668"/>
                </a:lnTo>
                <a:lnTo>
                  <a:pt x="16911" y="16497"/>
                </a:lnTo>
                <a:lnTo>
                  <a:pt x="17009" y="16327"/>
                </a:lnTo>
                <a:lnTo>
                  <a:pt x="17057" y="16132"/>
                </a:lnTo>
                <a:lnTo>
                  <a:pt x="17082" y="15938"/>
                </a:lnTo>
                <a:lnTo>
                  <a:pt x="17057" y="15840"/>
                </a:lnTo>
                <a:lnTo>
                  <a:pt x="17033" y="15767"/>
                </a:lnTo>
                <a:lnTo>
                  <a:pt x="17009" y="15670"/>
                </a:lnTo>
                <a:lnTo>
                  <a:pt x="16936" y="15597"/>
                </a:lnTo>
                <a:lnTo>
                  <a:pt x="16887" y="15549"/>
                </a:lnTo>
                <a:lnTo>
                  <a:pt x="15500" y="14137"/>
                </a:lnTo>
                <a:lnTo>
                  <a:pt x="14819" y="13432"/>
                </a:lnTo>
                <a:lnTo>
                  <a:pt x="14089" y="12750"/>
                </a:lnTo>
                <a:lnTo>
                  <a:pt x="13772" y="12458"/>
                </a:lnTo>
                <a:lnTo>
                  <a:pt x="13432" y="12166"/>
                </a:lnTo>
                <a:lnTo>
                  <a:pt x="13091" y="11899"/>
                </a:lnTo>
                <a:lnTo>
                  <a:pt x="12775" y="11582"/>
                </a:lnTo>
                <a:lnTo>
                  <a:pt x="12580" y="11363"/>
                </a:lnTo>
                <a:lnTo>
                  <a:pt x="12385" y="11120"/>
                </a:lnTo>
                <a:lnTo>
                  <a:pt x="12166" y="10901"/>
                </a:lnTo>
                <a:lnTo>
                  <a:pt x="12045" y="10804"/>
                </a:lnTo>
                <a:lnTo>
                  <a:pt x="11923" y="10706"/>
                </a:lnTo>
                <a:lnTo>
                  <a:pt x="12191" y="10317"/>
                </a:lnTo>
                <a:lnTo>
                  <a:pt x="12434" y="9928"/>
                </a:lnTo>
                <a:lnTo>
                  <a:pt x="12629" y="9490"/>
                </a:lnTo>
                <a:lnTo>
                  <a:pt x="12823" y="9076"/>
                </a:lnTo>
                <a:lnTo>
                  <a:pt x="12969" y="8614"/>
                </a:lnTo>
                <a:lnTo>
                  <a:pt x="13091" y="8176"/>
                </a:lnTo>
                <a:lnTo>
                  <a:pt x="13188" y="7713"/>
                </a:lnTo>
                <a:lnTo>
                  <a:pt x="13261" y="7251"/>
                </a:lnTo>
                <a:lnTo>
                  <a:pt x="13310" y="6765"/>
                </a:lnTo>
                <a:lnTo>
                  <a:pt x="13310" y="6302"/>
                </a:lnTo>
                <a:lnTo>
                  <a:pt x="13286" y="5840"/>
                </a:lnTo>
                <a:lnTo>
                  <a:pt x="13237" y="5378"/>
                </a:lnTo>
                <a:lnTo>
                  <a:pt x="13164" y="4891"/>
                </a:lnTo>
                <a:lnTo>
                  <a:pt x="13042" y="4453"/>
                </a:lnTo>
                <a:lnTo>
                  <a:pt x="12896" y="3991"/>
                </a:lnTo>
                <a:lnTo>
                  <a:pt x="12702" y="3553"/>
                </a:lnTo>
                <a:lnTo>
                  <a:pt x="12580" y="3285"/>
                </a:lnTo>
                <a:lnTo>
                  <a:pt x="12434" y="3042"/>
                </a:lnTo>
                <a:lnTo>
                  <a:pt x="12288" y="2798"/>
                </a:lnTo>
                <a:lnTo>
                  <a:pt x="12118" y="2579"/>
                </a:lnTo>
                <a:lnTo>
                  <a:pt x="11753" y="2141"/>
                </a:lnTo>
                <a:lnTo>
                  <a:pt x="11339" y="1728"/>
                </a:lnTo>
                <a:lnTo>
                  <a:pt x="10901" y="1363"/>
                </a:lnTo>
                <a:lnTo>
                  <a:pt x="10415" y="1046"/>
                </a:lnTo>
                <a:lnTo>
                  <a:pt x="9904" y="754"/>
                </a:lnTo>
                <a:lnTo>
                  <a:pt x="9368" y="511"/>
                </a:lnTo>
                <a:lnTo>
                  <a:pt x="8784" y="316"/>
                </a:lnTo>
                <a:lnTo>
                  <a:pt x="8225" y="170"/>
                </a:lnTo>
                <a:lnTo>
                  <a:pt x="7616" y="73"/>
                </a:lnTo>
                <a:lnTo>
                  <a:pt x="70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 name="Gráfico 5">
            <a:extLst>
              <a:ext uri="{FF2B5EF4-FFF2-40B4-BE49-F238E27FC236}">
                <a16:creationId xmlns:a16="http://schemas.microsoft.com/office/drawing/2014/main" id="{DA99F0DC-22D0-B047-AA25-D3DBA3AA904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17100" y="1131660"/>
            <a:ext cx="3695700" cy="1384300"/>
          </a:xfrm>
          <a:prstGeom prst="rect">
            <a:avLst/>
          </a:prstGeom>
        </p:spPr>
      </p:pic>
      <p:sp>
        <p:nvSpPr>
          <p:cNvPr id="30" name="Google Shape;703;p46">
            <a:hlinkClick r:id="" action="ppaction://hlinkshowjump?jump=nextslide"/>
            <a:extLst>
              <a:ext uri="{FF2B5EF4-FFF2-40B4-BE49-F238E27FC236}">
                <a16:creationId xmlns:a16="http://schemas.microsoft.com/office/drawing/2014/main" id="{EDFFBBDE-1EAE-DB4B-ACF9-99E290A3FF07}"/>
              </a:ext>
            </a:extLst>
          </p:cNvPr>
          <p:cNvSpPr/>
          <p:nvPr/>
        </p:nvSpPr>
        <p:spPr>
          <a:xfrm>
            <a:off x="6984709" y="4449509"/>
            <a:ext cx="690261" cy="600683"/>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chemeClr val="dk1"/>
          </a:solidFill>
          <a:ln>
            <a:solidFill>
              <a:schemeClr val="accent5"/>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Rectángulo 6">
            <a:extLst>
              <a:ext uri="{FF2B5EF4-FFF2-40B4-BE49-F238E27FC236}">
                <a16:creationId xmlns:a16="http://schemas.microsoft.com/office/drawing/2014/main" id="{2095CF42-9F57-7347-B3B3-B45F43EAC3D1}"/>
              </a:ext>
            </a:extLst>
          </p:cNvPr>
          <p:cNvSpPr/>
          <p:nvPr/>
        </p:nvSpPr>
        <p:spPr>
          <a:xfrm>
            <a:off x="1114762" y="2870026"/>
            <a:ext cx="5169114" cy="1338828"/>
          </a:xfrm>
          <a:prstGeom prst="rect">
            <a:avLst/>
          </a:prstGeom>
        </p:spPr>
        <p:txBody>
          <a:bodyPr wrap="square">
            <a:spAutoFit/>
          </a:bodyPr>
          <a:lstStyle/>
          <a:p>
            <a:pPr algn="just">
              <a:lnSpc>
                <a:spcPct val="150000"/>
              </a:lnSpc>
            </a:pPr>
            <a:r>
              <a:rPr lang="es-MX" dirty="0"/>
              <a:t>Identificar formas y estructuras de bacterias y evidenciar su presencia aplicando técnicas de tinción simple y tinción diferencial.</a:t>
            </a:r>
          </a:p>
          <a:p>
            <a:pPr algn="just"/>
            <a:endParaRPr lang="es-ES_tradnl" sz="1800" dirty="0">
              <a:solidFill>
                <a:schemeClr val="tx1"/>
              </a:solidFill>
              <a:latin typeface="+mn-lt"/>
              <a:ea typeface="Geneva" panose="020B050303040404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5"/>
          <p:cNvSpPr txBox="1">
            <a:spLocks noGrp="1"/>
          </p:cNvSpPr>
          <p:nvPr>
            <p:ph type="ctrTitle" idx="4294967295"/>
          </p:nvPr>
        </p:nvSpPr>
        <p:spPr>
          <a:xfrm>
            <a:off x="2303401" y="113778"/>
            <a:ext cx="4557985" cy="945000"/>
          </a:xfrm>
          <a:prstGeom prst="rect">
            <a:avLst/>
          </a:prstGeom>
          <a:effectLst>
            <a:outerShdw blurRad="14288" dist="9525" dir="5400000" algn="bl" rotWithShape="0">
              <a:schemeClr val="lt2">
                <a:alpha val="70000"/>
              </a:schemeClr>
            </a:outerShdw>
          </a:effectLst>
        </p:spPr>
        <p:txBody>
          <a:bodyPr spcFirstLastPara="1" wrap="square" lIns="0" tIns="0" rIns="0" bIns="0" anchor="t" anchorCtr="0">
            <a:noAutofit/>
          </a:bodyPr>
          <a:lstStyle/>
          <a:p>
            <a:pPr marL="0" marR="0" lvl="0" indent="0" algn="ctr" rtl="0">
              <a:lnSpc>
                <a:spcPct val="115000"/>
              </a:lnSpc>
              <a:spcBef>
                <a:spcPts val="0"/>
              </a:spcBef>
              <a:spcAft>
                <a:spcPts val="800"/>
              </a:spcAft>
              <a:buNone/>
            </a:pPr>
            <a:r>
              <a:rPr lang="en" sz="3600" b="1" dirty="0" err="1">
                <a:ln>
                  <a:solidFill>
                    <a:schemeClr val="accent6">
                      <a:lumMod val="50000"/>
                    </a:schemeClr>
                  </a:solidFill>
                </a:ln>
                <a:solidFill>
                  <a:schemeClr val="tx1">
                    <a:lumMod val="50000"/>
                  </a:schemeClr>
                </a:solidFill>
                <a:effectLst>
                  <a:outerShdw blurRad="50800" dist="38100" dir="5400000" algn="t" rotWithShape="0">
                    <a:prstClr val="black">
                      <a:alpha val="40000"/>
                    </a:prstClr>
                  </a:outerShdw>
                </a:effectLst>
              </a:rPr>
              <a:t>Procedimiento</a:t>
            </a:r>
            <a:endParaRPr sz="3600" b="1" dirty="0">
              <a:ln>
                <a:solidFill>
                  <a:schemeClr val="accent6">
                    <a:lumMod val="50000"/>
                  </a:schemeClr>
                </a:solidFill>
              </a:ln>
              <a:solidFill>
                <a:schemeClr val="tx1">
                  <a:lumMod val="50000"/>
                </a:schemeClr>
              </a:solidFill>
              <a:effectLst>
                <a:outerShdw blurRad="50800" dist="38100" dir="5400000" algn="t" rotWithShape="0">
                  <a:prstClr val="black">
                    <a:alpha val="40000"/>
                  </a:prstClr>
                </a:outerShdw>
              </a:effectLst>
            </a:endParaRPr>
          </a:p>
        </p:txBody>
      </p:sp>
      <p:sp>
        <p:nvSpPr>
          <p:cNvPr id="207" name="Google Shape;207;p25"/>
          <p:cNvSpPr txBox="1">
            <a:spLocks noGrp="1"/>
          </p:cNvSpPr>
          <p:nvPr>
            <p:ph type="subTitle" idx="4294967295"/>
          </p:nvPr>
        </p:nvSpPr>
        <p:spPr>
          <a:xfrm>
            <a:off x="1324670" y="1368891"/>
            <a:ext cx="3578221" cy="2947324"/>
          </a:xfrm>
          <a:prstGeom prst="rect">
            <a:avLst/>
          </a:prstGeom>
          <a:effectLst>
            <a:outerShdw blurRad="14288" dist="9525" dir="5400000" algn="bl" rotWithShape="0">
              <a:schemeClr val="lt2">
                <a:alpha val="70000"/>
              </a:schemeClr>
            </a:outerShdw>
          </a:effectLst>
        </p:spPr>
        <p:txBody>
          <a:bodyPr spcFirstLastPara="1" wrap="square" lIns="0" tIns="0" rIns="0" bIns="0" anchor="t" anchorCtr="0">
            <a:noAutofit/>
          </a:bodyPr>
          <a:lstStyle/>
          <a:p>
            <a:pPr marL="285750" indent="-285750" algn="just">
              <a:buClr>
                <a:srgbClr val="071121"/>
              </a:buClr>
              <a:buFont typeface="Arial" panose="020B0604020202020204" pitchFamily="34" charset="0"/>
              <a:buChar char="•"/>
            </a:pPr>
            <a:r>
              <a:rPr lang="en" sz="1600" dirty="0">
                <a:solidFill>
                  <a:schemeClr val="tx1">
                    <a:lumMod val="50000"/>
                  </a:schemeClr>
                </a:solidFill>
                <a:latin typeface="+mn-lt"/>
                <a:ea typeface="Ayuthaya" pitchFamily="2" charset="-34"/>
                <a:cs typeface="Ayuthaya" pitchFamily="2" charset="-34"/>
              </a:rPr>
              <a:t>Con un </a:t>
            </a:r>
            <a:r>
              <a:rPr lang="en" sz="1600" dirty="0" err="1">
                <a:solidFill>
                  <a:schemeClr val="tx1">
                    <a:lumMod val="50000"/>
                  </a:schemeClr>
                </a:solidFill>
                <a:latin typeface="+mn-lt"/>
                <a:ea typeface="Ayuthaya" pitchFamily="2" charset="-34"/>
                <a:cs typeface="Ayuthaya" pitchFamily="2" charset="-34"/>
              </a:rPr>
              <a:t>clic</a:t>
            </a:r>
            <a:r>
              <a:rPr lang="en" sz="1600" dirty="0">
                <a:solidFill>
                  <a:schemeClr val="tx1">
                    <a:lumMod val="50000"/>
                  </a:schemeClr>
                </a:solidFill>
                <a:latin typeface="+mn-lt"/>
                <a:ea typeface="Ayuthaya" pitchFamily="2" charset="-34"/>
                <a:cs typeface="Ayuthaya" pitchFamily="2" charset="-34"/>
              </a:rPr>
              <a:t> </a:t>
            </a:r>
            <a:r>
              <a:rPr lang="en" sz="1600" dirty="0" err="1">
                <a:solidFill>
                  <a:schemeClr val="tx1">
                    <a:lumMod val="50000"/>
                  </a:schemeClr>
                </a:solidFill>
                <a:latin typeface="+mn-lt"/>
                <a:ea typeface="Ayuthaya" pitchFamily="2" charset="-34"/>
                <a:cs typeface="Ayuthaya" pitchFamily="2" charset="-34"/>
              </a:rPr>
              <a:t>en</a:t>
            </a:r>
            <a:r>
              <a:rPr lang="en" sz="1600" dirty="0">
                <a:solidFill>
                  <a:schemeClr val="tx1">
                    <a:lumMod val="50000"/>
                  </a:schemeClr>
                </a:solidFill>
                <a:latin typeface="+mn-lt"/>
                <a:ea typeface="Ayuthaya" pitchFamily="2" charset="-34"/>
                <a:cs typeface="Ayuthaya" pitchFamily="2" charset="-34"/>
              </a:rPr>
              <a:t> la </a:t>
            </a:r>
            <a:r>
              <a:rPr lang="en" sz="1600" dirty="0" err="1">
                <a:solidFill>
                  <a:schemeClr val="tx1">
                    <a:lumMod val="50000"/>
                  </a:schemeClr>
                </a:solidFill>
                <a:latin typeface="+mn-lt"/>
                <a:ea typeface="Ayuthaya" pitchFamily="2" charset="-34"/>
                <a:cs typeface="Ayuthaya" pitchFamily="2" charset="-34"/>
              </a:rPr>
              <a:t>siguiente</a:t>
            </a:r>
            <a:r>
              <a:rPr lang="en" sz="1600" dirty="0">
                <a:solidFill>
                  <a:schemeClr val="tx1">
                    <a:lumMod val="50000"/>
                  </a:schemeClr>
                </a:solidFill>
                <a:latin typeface="+mn-lt"/>
                <a:ea typeface="Ayuthaya" pitchFamily="2" charset="-34"/>
                <a:cs typeface="Ayuthaya" pitchFamily="2" charset="-34"/>
              </a:rPr>
              <a:t> imagen se </a:t>
            </a:r>
            <a:r>
              <a:rPr lang="en" sz="1600" dirty="0" err="1">
                <a:solidFill>
                  <a:schemeClr val="tx1">
                    <a:lumMod val="50000"/>
                  </a:schemeClr>
                </a:solidFill>
                <a:latin typeface="+mn-lt"/>
                <a:ea typeface="Ayuthaya" pitchFamily="2" charset="-34"/>
                <a:cs typeface="Ayuthaya" pitchFamily="2" charset="-34"/>
              </a:rPr>
              <a:t>desplegará</a:t>
            </a:r>
            <a:r>
              <a:rPr lang="en" sz="1600" dirty="0">
                <a:solidFill>
                  <a:schemeClr val="tx1">
                    <a:lumMod val="50000"/>
                  </a:schemeClr>
                </a:solidFill>
                <a:latin typeface="+mn-lt"/>
                <a:ea typeface="Ayuthaya" pitchFamily="2" charset="-34"/>
                <a:cs typeface="Ayuthaya" pitchFamily="2" charset="-34"/>
              </a:rPr>
              <a:t> el </a:t>
            </a:r>
            <a:r>
              <a:rPr lang="en" sz="1600" dirty="0" err="1">
                <a:solidFill>
                  <a:schemeClr val="tx1">
                    <a:lumMod val="50000"/>
                  </a:schemeClr>
                </a:solidFill>
                <a:latin typeface="+mn-lt"/>
                <a:ea typeface="Ayuthaya" pitchFamily="2" charset="-34"/>
                <a:cs typeface="Ayuthaya" pitchFamily="2" charset="-34"/>
              </a:rPr>
              <a:t>modelo</a:t>
            </a:r>
            <a:r>
              <a:rPr lang="en" sz="1600" dirty="0">
                <a:solidFill>
                  <a:schemeClr val="tx1">
                    <a:lumMod val="50000"/>
                  </a:schemeClr>
                </a:solidFill>
                <a:latin typeface="+mn-lt"/>
                <a:ea typeface="Ayuthaya" pitchFamily="2" charset="-34"/>
                <a:cs typeface="Ayuthaya" pitchFamily="2" charset="-34"/>
              </a:rPr>
              <a:t> </a:t>
            </a:r>
            <a:r>
              <a:rPr lang="en" sz="1600" dirty="0" err="1">
                <a:solidFill>
                  <a:schemeClr val="tx1">
                    <a:lumMod val="50000"/>
                  </a:schemeClr>
                </a:solidFill>
                <a:latin typeface="+mn-lt"/>
                <a:ea typeface="Ayuthaya" pitchFamily="2" charset="-34"/>
                <a:cs typeface="Ayuthaya" pitchFamily="2" charset="-34"/>
              </a:rPr>
              <a:t>interactivo</a:t>
            </a:r>
            <a:r>
              <a:rPr lang="en" sz="1600" dirty="0">
                <a:solidFill>
                  <a:schemeClr val="tx1">
                    <a:lumMod val="50000"/>
                  </a:schemeClr>
                </a:solidFill>
                <a:latin typeface="+mn-lt"/>
                <a:ea typeface="Ayuthaya" pitchFamily="2" charset="-34"/>
                <a:cs typeface="Ayuthaya" pitchFamily="2" charset="-34"/>
              </a:rPr>
              <a:t> de un </a:t>
            </a:r>
            <a:r>
              <a:rPr lang="en" sz="1600" dirty="0" err="1">
                <a:solidFill>
                  <a:schemeClr val="tx1">
                    <a:lumMod val="50000"/>
                  </a:schemeClr>
                </a:solidFill>
                <a:latin typeface="+mn-lt"/>
                <a:ea typeface="Ayuthaya" pitchFamily="2" charset="-34"/>
                <a:cs typeface="Ayuthaya" pitchFamily="2" charset="-34"/>
              </a:rPr>
              <a:t>microscopio</a:t>
            </a:r>
            <a:r>
              <a:rPr lang="en" sz="1600" dirty="0">
                <a:solidFill>
                  <a:schemeClr val="tx1">
                    <a:lumMod val="50000"/>
                  </a:schemeClr>
                </a:solidFill>
                <a:latin typeface="+mn-lt"/>
                <a:ea typeface="Ayuthaya" pitchFamily="2" charset="-34"/>
                <a:cs typeface="Ayuthaya" pitchFamily="2" charset="-34"/>
              </a:rPr>
              <a:t>, </a:t>
            </a:r>
            <a:r>
              <a:rPr lang="en" sz="1600" dirty="0" err="1">
                <a:solidFill>
                  <a:schemeClr val="tx1">
                    <a:lumMod val="50000"/>
                  </a:schemeClr>
                </a:solidFill>
                <a:latin typeface="+mn-lt"/>
                <a:ea typeface="Ayuthaya" pitchFamily="2" charset="-34"/>
                <a:cs typeface="Ayuthaya" pitchFamily="2" charset="-34"/>
              </a:rPr>
              <a:t>podrás</a:t>
            </a:r>
            <a:r>
              <a:rPr lang="en" sz="1600" dirty="0">
                <a:solidFill>
                  <a:schemeClr val="tx1">
                    <a:lumMod val="50000"/>
                  </a:schemeClr>
                </a:solidFill>
                <a:latin typeface="+mn-lt"/>
                <a:ea typeface="Ayuthaya" pitchFamily="2" charset="-34"/>
                <a:cs typeface="Ayuthaya" pitchFamily="2" charset="-34"/>
              </a:rPr>
              <a:t> </a:t>
            </a:r>
            <a:r>
              <a:rPr lang="en" sz="1600" dirty="0" err="1">
                <a:solidFill>
                  <a:schemeClr val="tx1">
                    <a:lumMod val="50000"/>
                  </a:schemeClr>
                </a:solidFill>
                <a:latin typeface="+mn-lt"/>
                <a:ea typeface="Ayuthaya" pitchFamily="2" charset="-34"/>
                <a:cs typeface="Ayuthaya" pitchFamily="2" charset="-34"/>
              </a:rPr>
              <a:t>elegir</a:t>
            </a:r>
            <a:r>
              <a:rPr lang="en" sz="1600" dirty="0">
                <a:solidFill>
                  <a:schemeClr val="tx1">
                    <a:lumMod val="50000"/>
                  </a:schemeClr>
                </a:solidFill>
                <a:latin typeface="+mn-lt"/>
                <a:ea typeface="Ayuthaya" pitchFamily="2" charset="-34"/>
                <a:cs typeface="Ayuthaya" pitchFamily="2" charset="-34"/>
              </a:rPr>
              <a:t> entre una </a:t>
            </a:r>
            <a:r>
              <a:rPr lang="en" sz="1600" dirty="0" err="1">
                <a:solidFill>
                  <a:schemeClr val="tx1">
                    <a:lumMod val="50000"/>
                  </a:schemeClr>
                </a:solidFill>
                <a:latin typeface="+mn-lt"/>
                <a:ea typeface="Ayuthaya" pitchFamily="2" charset="-34"/>
                <a:cs typeface="Ayuthaya" pitchFamily="2" charset="-34"/>
              </a:rPr>
              <a:t>variedad</a:t>
            </a:r>
            <a:r>
              <a:rPr lang="en" sz="1600" dirty="0">
                <a:solidFill>
                  <a:schemeClr val="tx1">
                    <a:lumMod val="50000"/>
                  </a:schemeClr>
                </a:solidFill>
                <a:latin typeface="+mn-lt"/>
                <a:ea typeface="Ayuthaya" pitchFamily="2" charset="-34"/>
                <a:cs typeface="Ayuthaya" pitchFamily="2" charset="-34"/>
              </a:rPr>
              <a:t> de </a:t>
            </a:r>
            <a:r>
              <a:rPr lang="en" sz="1600" dirty="0" err="1">
                <a:solidFill>
                  <a:schemeClr val="tx1">
                    <a:lumMod val="50000"/>
                  </a:schemeClr>
                </a:solidFill>
                <a:latin typeface="+mn-lt"/>
                <a:ea typeface="Ayuthaya" pitchFamily="2" charset="-34"/>
                <a:cs typeface="Ayuthaya" pitchFamily="2" charset="-34"/>
              </a:rPr>
              <a:t>preparaciones</a:t>
            </a:r>
            <a:r>
              <a:rPr lang="en" sz="1600" dirty="0">
                <a:solidFill>
                  <a:schemeClr val="tx1">
                    <a:lumMod val="50000"/>
                  </a:schemeClr>
                </a:solidFill>
                <a:latin typeface="+mn-lt"/>
                <a:ea typeface="Ayuthaya" pitchFamily="2" charset="-34"/>
                <a:cs typeface="Ayuthaya" pitchFamily="2" charset="-34"/>
              </a:rPr>
              <a:t>.</a:t>
            </a:r>
          </a:p>
          <a:p>
            <a:pPr marL="342900" indent="-342900" algn="just">
              <a:buClr>
                <a:srgbClr val="071121"/>
              </a:buClr>
              <a:buFont typeface="Arial" panose="020B0604020202020204" pitchFamily="34" charset="0"/>
              <a:buChar char="•"/>
            </a:pPr>
            <a:endParaRPr lang="en" sz="1600" dirty="0">
              <a:solidFill>
                <a:schemeClr val="tx1">
                  <a:lumMod val="50000"/>
                </a:schemeClr>
              </a:solidFill>
              <a:latin typeface="+mn-lt"/>
              <a:ea typeface="Ayuthaya" pitchFamily="2" charset="-34"/>
              <a:cs typeface="Ayuthaya" pitchFamily="2" charset="-34"/>
            </a:endParaRPr>
          </a:p>
          <a:p>
            <a:pPr marL="285750" indent="-285750" algn="just">
              <a:buClr>
                <a:srgbClr val="071121"/>
              </a:buClr>
              <a:buFont typeface="Arial" panose="020B0604020202020204" pitchFamily="34" charset="0"/>
              <a:buChar char="•"/>
            </a:pPr>
            <a:r>
              <a:rPr lang="es-MX" sz="1600" dirty="0">
                <a:solidFill>
                  <a:schemeClr val="tx1">
                    <a:lumMod val="50000"/>
                  </a:schemeClr>
                </a:solidFill>
                <a:latin typeface="+mn-lt"/>
                <a:ea typeface="Ayuthaya" pitchFamily="2" charset="-34"/>
                <a:cs typeface="Ayuthaya" pitchFamily="2" charset="-34"/>
              </a:rPr>
              <a:t>Al seleccionar una muestra, identificar las características de las bacterias.</a:t>
            </a:r>
            <a:endParaRPr lang="en" sz="2400" dirty="0">
              <a:solidFill>
                <a:schemeClr val="tx1">
                  <a:lumMod val="50000"/>
                </a:schemeClr>
              </a:solidFill>
              <a:latin typeface="+mn-lt"/>
              <a:ea typeface="Ayuthaya" pitchFamily="2" charset="-34"/>
              <a:cs typeface="Ayuthaya" pitchFamily="2" charset="-34"/>
            </a:endParaRPr>
          </a:p>
        </p:txBody>
      </p:sp>
      <p:sp>
        <p:nvSpPr>
          <p:cNvPr id="208" name="Google Shape;208;p2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6</a:t>
            </a:fld>
            <a:endParaRPr/>
          </a:p>
        </p:txBody>
      </p:sp>
      <p:grpSp>
        <p:nvGrpSpPr>
          <p:cNvPr id="6" name="Google Shape;305;p31">
            <a:extLst>
              <a:ext uri="{FF2B5EF4-FFF2-40B4-BE49-F238E27FC236}">
                <a16:creationId xmlns:a16="http://schemas.microsoft.com/office/drawing/2014/main" id="{0A081D18-3F21-704A-91BF-B308212B4ED2}"/>
              </a:ext>
            </a:extLst>
          </p:cNvPr>
          <p:cNvGrpSpPr/>
          <p:nvPr/>
        </p:nvGrpSpPr>
        <p:grpSpPr>
          <a:xfrm>
            <a:off x="5576898" y="955013"/>
            <a:ext cx="2242431" cy="3460194"/>
            <a:chOff x="2112475" y="238125"/>
            <a:chExt cx="3395050" cy="5238750"/>
          </a:xfrm>
        </p:grpSpPr>
        <p:sp>
          <p:nvSpPr>
            <p:cNvPr id="7" name="Google Shape;306;p31">
              <a:extLst>
                <a:ext uri="{FF2B5EF4-FFF2-40B4-BE49-F238E27FC236}">
                  <a16:creationId xmlns:a16="http://schemas.microsoft.com/office/drawing/2014/main" id="{6738966E-D1CC-884F-8964-ED54AA5A1791}"/>
                </a:ext>
              </a:extLst>
            </p:cNvPr>
            <p:cNvSpPr/>
            <p:nvPr/>
          </p:nvSpPr>
          <p:spPr>
            <a:xfrm>
              <a:off x="2112475" y="238125"/>
              <a:ext cx="3395050" cy="5238750"/>
            </a:xfrm>
            <a:custGeom>
              <a:avLst/>
              <a:gdLst/>
              <a:ahLst/>
              <a:cxnLst/>
              <a:rect l="l" t="t" r="r" b="b"/>
              <a:pathLst>
                <a:path w="135802" h="209550" extrusionOk="0">
                  <a:moveTo>
                    <a:pt x="132205" y="18886"/>
                  </a:moveTo>
                  <a:lnTo>
                    <a:pt x="132205" y="190364"/>
                  </a:lnTo>
                  <a:lnTo>
                    <a:pt x="3597" y="190364"/>
                  </a:lnTo>
                  <a:lnTo>
                    <a:pt x="3597" y="18886"/>
                  </a:lnTo>
                  <a:close/>
                  <a:moveTo>
                    <a:pt x="8019" y="0"/>
                  </a:moveTo>
                  <a:lnTo>
                    <a:pt x="7270" y="75"/>
                  </a:lnTo>
                  <a:lnTo>
                    <a:pt x="6445" y="150"/>
                  </a:lnTo>
                  <a:lnTo>
                    <a:pt x="5696" y="375"/>
                  </a:lnTo>
                  <a:lnTo>
                    <a:pt x="4946" y="600"/>
                  </a:lnTo>
                  <a:lnTo>
                    <a:pt x="4197" y="974"/>
                  </a:lnTo>
                  <a:lnTo>
                    <a:pt x="3522" y="1349"/>
                  </a:lnTo>
                  <a:lnTo>
                    <a:pt x="2923" y="1874"/>
                  </a:lnTo>
                  <a:lnTo>
                    <a:pt x="2323" y="2323"/>
                  </a:lnTo>
                  <a:lnTo>
                    <a:pt x="1874" y="2923"/>
                  </a:lnTo>
                  <a:lnTo>
                    <a:pt x="1349" y="3522"/>
                  </a:lnTo>
                  <a:lnTo>
                    <a:pt x="974" y="4197"/>
                  </a:lnTo>
                  <a:lnTo>
                    <a:pt x="600" y="4946"/>
                  </a:lnTo>
                  <a:lnTo>
                    <a:pt x="375" y="5696"/>
                  </a:lnTo>
                  <a:lnTo>
                    <a:pt x="150" y="6445"/>
                  </a:lnTo>
                  <a:lnTo>
                    <a:pt x="75" y="7270"/>
                  </a:lnTo>
                  <a:lnTo>
                    <a:pt x="0" y="8019"/>
                  </a:lnTo>
                  <a:lnTo>
                    <a:pt x="0" y="201531"/>
                  </a:lnTo>
                  <a:lnTo>
                    <a:pt x="75" y="202280"/>
                  </a:lnTo>
                  <a:lnTo>
                    <a:pt x="150" y="203105"/>
                  </a:lnTo>
                  <a:lnTo>
                    <a:pt x="375" y="203854"/>
                  </a:lnTo>
                  <a:lnTo>
                    <a:pt x="600" y="204604"/>
                  </a:lnTo>
                  <a:lnTo>
                    <a:pt x="974" y="205353"/>
                  </a:lnTo>
                  <a:lnTo>
                    <a:pt x="1349" y="206028"/>
                  </a:lnTo>
                  <a:lnTo>
                    <a:pt x="1874" y="206627"/>
                  </a:lnTo>
                  <a:lnTo>
                    <a:pt x="2323" y="207227"/>
                  </a:lnTo>
                  <a:lnTo>
                    <a:pt x="2923" y="207676"/>
                  </a:lnTo>
                  <a:lnTo>
                    <a:pt x="3522" y="208201"/>
                  </a:lnTo>
                  <a:lnTo>
                    <a:pt x="4197" y="208576"/>
                  </a:lnTo>
                  <a:lnTo>
                    <a:pt x="4946" y="208950"/>
                  </a:lnTo>
                  <a:lnTo>
                    <a:pt x="5696" y="209175"/>
                  </a:lnTo>
                  <a:lnTo>
                    <a:pt x="6445" y="209400"/>
                  </a:lnTo>
                  <a:lnTo>
                    <a:pt x="7270" y="209475"/>
                  </a:lnTo>
                  <a:lnTo>
                    <a:pt x="8019" y="209550"/>
                  </a:lnTo>
                  <a:lnTo>
                    <a:pt x="127783" y="209550"/>
                  </a:lnTo>
                  <a:lnTo>
                    <a:pt x="128532" y="209475"/>
                  </a:lnTo>
                  <a:lnTo>
                    <a:pt x="129357" y="209400"/>
                  </a:lnTo>
                  <a:lnTo>
                    <a:pt x="130106" y="209175"/>
                  </a:lnTo>
                  <a:lnTo>
                    <a:pt x="130856" y="208950"/>
                  </a:lnTo>
                  <a:lnTo>
                    <a:pt x="131605" y="208576"/>
                  </a:lnTo>
                  <a:lnTo>
                    <a:pt x="132280" y="208201"/>
                  </a:lnTo>
                  <a:lnTo>
                    <a:pt x="132879" y="207676"/>
                  </a:lnTo>
                  <a:lnTo>
                    <a:pt x="133479" y="207227"/>
                  </a:lnTo>
                  <a:lnTo>
                    <a:pt x="133928" y="206627"/>
                  </a:lnTo>
                  <a:lnTo>
                    <a:pt x="134453" y="206028"/>
                  </a:lnTo>
                  <a:lnTo>
                    <a:pt x="134828" y="205353"/>
                  </a:lnTo>
                  <a:lnTo>
                    <a:pt x="135202" y="204604"/>
                  </a:lnTo>
                  <a:lnTo>
                    <a:pt x="135427" y="203854"/>
                  </a:lnTo>
                  <a:lnTo>
                    <a:pt x="135652" y="203105"/>
                  </a:lnTo>
                  <a:lnTo>
                    <a:pt x="135727" y="202280"/>
                  </a:lnTo>
                  <a:lnTo>
                    <a:pt x="135802" y="201531"/>
                  </a:lnTo>
                  <a:lnTo>
                    <a:pt x="135802" y="8019"/>
                  </a:lnTo>
                  <a:lnTo>
                    <a:pt x="135727" y="7270"/>
                  </a:lnTo>
                  <a:lnTo>
                    <a:pt x="135652" y="6445"/>
                  </a:lnTo>
                  <a:lnTo>
                    <a:pt x="135427" y="5696"/>
                  </a:lnTo>
                  <a:lnTo>
                    <a:pt x="135202" y="4946"/>
                  </a:lnTo>
                  <a:lnTo>
                    <a:pt x="134828" y="4197"/>
                  </a:lnTo>
                  <a:lnTo>
                    <a:pt x="134453" y="3522"/>
                  </a:lnTo>
                  <a:lnTo>
                    <a:pt x="133928" y="2923"/>
                  </a:lnTo>
                  <a:lnTo>
                    <a:pt x="133479" y="2323"/>
                  </a:lnTo>
                  <a:lnTo>
                    <a:pt x="132879" y="1874"/>
                  </a:lnTo>
                  <a:lnTo>
                    <a:pt x="132280" y="1349"/>
                  </a:lnTo>
                  <a:lnTo>
                    <a:pt x="131605" y="974"/>
                  </a:lnTo>
                  <a:lnTo>
                    <a:pt x="130856" y="600"/>
                  </a:lnTo>
                  <a:lnTo>
                    <a:pt x="130106" y="375"/>
                  </a:lnTo>
                  <a:lnTo>
                    <a:pt x="129357" y="150"/>
                  </a:lnTo>
                  <a:lnTo>
                    <a:pt x="128532" y="75"/>
                  </a:lnTo>
                  <a:lnTo>
                    <a:pt x="127783" y="0"/>
                  </a:lnTo>
                  <a:close/>
                </a:path>
              </a:pathLst>
            </a:custGeom>
            <a:solidFill>
              <a:srgbClr val="EDEADE">
                <a:alpha val="2514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307;p31">
              <a:extLst>
                <a:ext uri="{FF2B5EF4-FFF2-40B4-BE49-F238E27FC236}">
                  <a16:creationId xmlns:a16="http://schemas.microsoft.com/office/drawing/2014/main" id="{3746E1D7-66EB-394A-BAA3-189DCBD81F89}"/>
                </a:ext>
              </a:extLst>
            </p:cNvPr>
            <p:cNvSpPr/>
            <p:nvPr/>
          </p:nvSpPr>
          <p:spPr>
            <a:xfrm>
              <a:off x="3671350" y="5147100"/>
              <a:ext cx="279175" cy="179900"/>
            </a:xfrm>
            <a:custGeom>
              <a:avLst/>
              <a:gdLst/>
              <a:ahLst/>
              <a:cxnLst/>
              <a:rect l="l" t="t" r="r" b="b"/>
              <a:pathLst>
                <a:path w="11167" h="7196" extrusionOk="0">
                  <a:moveTo>
                    <a:pt x="3597" y="0"/>
                  </a:moveTo>
                  <a:lnTo>
                    <a:pt x="2848" y="75"/>
                  </a:lnTo>
                  <a:lnTo>
                    <a:pt x="2173" y="300"/>
                  </a:lnTo>
                  <a:lnTo>
                    <a:pt x="1574" y="600"/>
                  </a:lnTo>
                  <a:lnTo>
                    <a:pt x="1049" y="1050"/>
                  </a:lnTo>
                  <a:lnTo>
                    <a:pt x="600" y="1574"/>
                  </a:lnTo>
                  <a:lnTo>
                    <a:pt x="300" y="2174"/>
                  </a:lnTo>
                  <a:lnTo>
                    <a:pt x="75" y="2848"/>
                  </a:lnTo>
                  <a:lnTo>
                    <a:pt x="0" y="3598"/>
                  </a:lnTo>
                  <a:lnTo>
                    <a:pt x="75" y="4347"/>
                  </a:lnTo>
                  <a:lnTo>
                    <a:pt x="300" y="5022"/>
                  </a:lnTo>
                  <a:lnTo>
                    <a:pt x="600" y="5621"/>
                  </a:lnTo>
                  <a:lnTo>
                    <a:pt x="1049" y="6146"/>
                  </a:lnTo>
                  <a:lnTo>
                    <a:pt x="1574" y="6596"/>
                  </a:lnTo>
                  <a:lnTo>
                    <a:pt x="2173" y="6896"/>
                  </a:lnTo>
                  <a:lnTo>
                    <a:pt x="2848" y="7120"/>
                  </a:lnTo>
                  <a:lnTo>
                    <a:pt x="3597" y="7195"/>
                  </a:lnTo>
                  <a:lnTo>
                    <a:pt x="7644" y="7195"/>
                  </a:lnTo>
                  <a:lnTo>
                    <a:pt x="8319" y="7120"/>
                  </a:lnTo>
                  <a:lnTo>
                    <a:pt x="8994" y="6896"/>
                  </a:lnTo>
                  <a:lnTo>
                    <a:pt x="9593" y="6596"/>
                  </a:lnTo>
                  <a:lnTo>
                    <a:pt x="10118" y="6146"/>
                  </a:lnTo>
                  <a:lnTo>
                    <a:pt x="10567" y="5621"/>
                  </a:lnTo>
                  <a:lnTo>
                    <a:pt x="10867" y="5022"/>
                  </a:lnTo>
                  <a:lnTo>
                    <a:pt x="11092" y="4347"/>
                  </a:lnTo>
                  <a:lnTo>
                    <a:pt x="11167" y="3598"/>
                  </a:lnTo>
                  <a:lnTo>
                    <a:pt x="11092" y="2848"/>
                  </a:lnTo>
                  <a:lnTo>
                    <a:pt x="10867" y="2174"/>
                  </a:lnTo>
                  <a:lnTo>
                    <a:pt x="10567" y="1574"/>
                  </a:lnTo>
                  <a:lnTo>
                    <a:pt x="10118" y="1050"/>
                  </a:lnTo>
                  <a:lnTo>
                    <a:pt x="9593" y="600"/>
                  </a:lnTo>
                  <a:lnTo>
                    <a:pt x="8994" y="300"/>
                  </a:lnTo>
                  <a:lnTo>
                    <a:pt x="8319" y="75"/>
                  </a:lnTo>
                  <a:lnTo>
                    <a:pt x="7644" y="0"/>
                  </a:lnTo>
                  <a:close/>
                </a:path>
              </a:pathLst>
            </a:custGeom>
            <a:solidFill>
              <a:srgbClr val="EDEADE">
                <a:alpha val="2514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308;p31">
              <a:extLst>
                <a:ext uri="{FF2B5EF4-FFF2-40B4-BE49-F238E27FC236}">
                  <a16:creationId xmlns:a16="http://schemas.microsoft.com/office/drawing/2014/main" id="{82B82587-1E76-3047-BD32-3F7E50C55FCE}"/>
                </a:ext>
              </a:extLst>
            </p:cNvPr>
            <p:cNvSpPr/>
            <p:nvPr/>
          </p:nvSpPr>
          <p:spPr>
            <a:xfrm>
              <a:off x="3650725" y="446100"/>
              <a:ext cx="54375" cy="54350"/>
            </a:xfrm>
            <a:custGeom>
              <a:avLst/>
              <a:gdLst/>
              <a:ahLst/>
              <a:cxnLst/>
              <a:rect l="l" t="t" r="r" b="b"/>
              <a:pathLst>
                <a:path w="2175" h="2174" extrusionOk="0">
                  <a:moveTo>
                    <a:pt x="1125" y="0"/>
                  </a:moveTo>
                  <a:lnTo>
                    <a:pt x="825" y="75"/>
                  </a:lnTo>
                  <a:lnTo>
                    <a:pt x="675" y="75"/>
                  </a:lnTo>
                  <a:lnTo>
                    <a:pt x="450" y="225"/>
                  </a:lnTo>
                  <a:lnTo>
                    <a:pt x="300" y="300"/>
                  </a:lnTo>
                  <a:lnTo>
                    <a:pt x="225" y="525"/>
                  </a:lnTo>
                  <a:lnTo>
                    <a:pt x="76" y="675"/>
                  </a:lnTo>
                  <a:lnTo>
                    <a:pt x="1" y="824"/>
                  </a:lnTo>
                  <a:lnTo>
                    <a:pt x="1" y="1124"/>
                  </a:lnTo>
                  <a:lnTo>
                    <a:pt x="1" y="1349"/>
                  </a:lnTo>
                  <a:lnTo>
                    <a:pt x="76" y="1499"/>
                  </a:lnTo>
                  <a:lnTo>
                    <a:pt x="225" y="1649"/>
                  </a:lnTo>
                  <a:lnTo>
                    <a:pt x="300" y="1874"/>
                  </a:lnTo>
                  <a:lnTo>
                    <a:pt x="450" y="2024"/>
                  </a:lnTo>
                  <a:lnTo>
                    <a:pt x="675" y="2099"/>
                  </a:lnTo>
                  <a:lnTo>
                    <a:pt x="825" y="2173"/>
                  </a:lnTo>
                  <a:lnTo>
                    <a:pt x="1275" y="2173"/>
                  </a:lnTo>
                  <a:lnTo>
                    <a:pt x="1500" y="2099"/>
                  </a:lnTo>
                  <a:lnTo>
                    <a:pt x="1649" y="2024"/>
                  </a:lnTo>
                  <a:lnTo>
                    <a:pt x="1799" y="1874"/>
                  </a:lnTo>
                  <a:lnTo>
                    <a:pt x="1949" y="1649"/>
                  </a:lnTo>
                  <a:lnTo>
                    <a:pt x="2099" y="1499"/>
                  </a:lnTo>
                  <a:lnTo>
                    <a:pt x="2099" y="1349"/>
                  </a:lnTo>
                  <a:lnTo>
                    <a:pt x="2174" y="1124"/>
                  </a:lnTo>
                  <a:lnTo>
                    <a:pt x="2099" y="824"/>
                  </a:lnTo>
                  <a:lnTo>
                    <a:pt x="2099" y="675"/>
                  </a:lnTo>
                  <a:lnTo>
                    <a:pt x="1949" y="525"/>
                  </a:lnTo>
                  <a:lnTo>
                    <a:pt x="1799" y="300"/>
                  </a:lnTo>
                  <a:lnTo>
                    <a:pt x="1649" y="225"/>
                  </a:lnTo>
                  <a:lnTo>
                    <a:pt x="1500" y="75"/>
                  </a:lnTo>
                  <a:lnTo>
                    <a:pt x="1275" y="75"/>
                  </a:lnTo>
                  <a:lnTo>
                    <a:pt x="1125" y="0"/>
                  </a:lnTo>
                  <a:close/>
                </a:path>
              </a:pathLst>
            </a:custGeom>
            <a:solidFill>
              <a:srgbClr val="EDEADE">
                <a:alpha val="2514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309;p31">
              <a:extLst>
                <a:ext uri="{FF2B5EF4-FFF2-40B4-BE49-F238E27FC236}">
                  <a16:creationId xmlns:a16="http://schemas.microsoft.com/office/drawing/2014/main" id="{C4DD56A7-B1C6-8F45-BE5D-ED17EC663C6D}"/>
                </a:ext>
              </a:extLst>
            </p:cNvPr>
            <p:cNvSpPr/>
            <p:nvPr/>
          </p:nvSpPr>
          <p:spPr>
            <a:xfrm>
              <a:off x="3761275" y="423600"/>
              <a:ext cx="99325" cy="99325"/>
            </a:xfrm>
            <a:custGeom>
              <a:avLst/>
              <a:gdLst/>
              <a:ahLst/>
              <a:cxnLst/>
              <a:rect l="l" t="t" r="r" b="b"/>
              <a:pathLst>
                <a:path w="3973" h="3973" extrusionOk="0">
                  <a:moveTo>
                    <a:pt x="2024" y="1"/>
                  </a:moveTo>
                  <a:lnTo>
                    <a:pt x="1574" y="76"/>
                  </a:lnTo>
                  <a:lnTo>
                    <a:pt x="1200" y="151"/>
                  </a:lnTo>
                  <a:lnTo>
                    <a:pt x="900" y="375"/>
                  </a:lnTo>
                  <a:lnTo>
                    <a:pt x="600" y="600"/>
                  </a:lnTo>
                  <a:lnTo>
                    <a:pt x="375" y="900"/>
                  </a:lnTo>
                  <a:lnTo>
                    <a:pt x="150" y="1200"/>
                  </a:lnTo>
                  <a:lnTo>
                    <a:pt x="75" y="1575"/>
                  </a:lnTo>
                  <a:lnTo>
                    <a:pt x="0" y="2024"/>
                  </a:lnTo>
                  <a:lnTo>
                    <a:pt x="75" y="2399"/>
                  </a:lnTo>
                  <a:lnTo>
                    <a:pt x="150" y="2774"/>
                  </a:lnTo>
                  <a:lnTo>
                    <a:pt x="375" y="3073"/>
                  </a:lnTo>
                  <a:lnTo>
                    <a:pt x="600" y="3373"/>
                  </a:lnTo>
                  <a:lnTo>
                    <a:pt x="900" y="3673"/>
                  </a:lnTo>
                  <a:lnTo>
                    <a:pt x="1200" y="3823"/>
                  </a:lnTo>
                  <a:lnTo>
                    <a:pt x="1574" y="3973"/>
                  </a:lnTo>
                  <a:lnTo>
                    <a:pt x="2399" y="3973"/>
                  </a:lnTo>
                  <a:lnTo>
                    <a:pt x="2773" y="3823"/>
                  </a:lnTo>
                  <a:lnTo>
                    <a:pt x="3073" y="3673"/>
                  </a:lnTo>
                  <a:lnTo>
                    <a:pt x="3373" y="3373"/>
                  </a:lnTo>
                  <a:lnTo>
                    <a:pt x="3598" y="3073"/>
                  </a:lnTo>
                  <a:lnTo>
                    <a:pt x="3823" y="2774"/>
                  </a:lnTo>
                  <a:lnTo>
                    <a:pt x="3898" y="2399"/>
                  </a:lnTo>
                  <a:lnTo>
                    <a:pt x="3973" y="2024"/>
                  </a:lnTo>
                  <a:lnTo>
                    <a:pt x="3898" y="1575"/>
                  </a:lnTo>
                  <a:lnTo>
                    <a:pt x="3823" y="1200"/>
                  </a:lnTo>
                  <a:lnTo>
                    <a:pt x="3598" y="900"/>
                  </a:lnTo>
                  <a:lnTo>
                    <a:pt x="3373" y="600"/>
                  </a:lnTo>
                  <a:lnTo>
                    <a:pt x="3073" y="375"/>
                  </a:lnTo>
                  <a:lnTo>
                    <a:pt x="2773" y="151"/>
                  </a:lnTo>
                  <a:lnTo>
                    <a:pt x="2399" y="76"/>
                  </a:lnTo>
                  <a:lnTo>
                    <a:pt x="2024" y="1"/>
                  </a:lnTo>
                  <a:close/>
                </a:path>
              </a:pathLst>
            </a:custGeom>
            <a:solidFill>
              <a:srgbClr val="EDEADE">
                <a:alpha val="2514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64873687-6E5B-124D-95FE-36B2739449B7}"/>
                  </a:ext>
                </a:extLst>
              </p:cNvPr>
              <p:cNvGraphicFramePr>
                <a:graphicFrameLocks noChangeAspect="1"/>
              </p:cNvGraphicFramePr>
              <p:nvPr>
                <p:extLst>
                  <p:ext uri="{D42A27DB-BD31-4B8C-83A1-F6EECF244321}">
                    <p14:modId xmlns:p14="http://schemas.microsoft.com/office/powerpoint/2010/main" val="259703659"/>
                  </p:ext>
                </p:extLst>
              </p:nvPr>
            </p:nvGraphicFramePr>
            <p:xfrm>
              <a:off x="5642459" y="1262901"/>
              <a:ext cx="2116494" cy="2835498"/>
            </p:xfrm>
            <a:graphic>
              <a:graphicData uri="http://schemas.microsoft.com/office/powerpoint/2016/slidezoom">
                <pslz:sldZm>
                  <pslz:sldZmObj sldId="306" cId="3320379759">
                    <pslz:zmPr id="{3A4C98A7-B3F3-BB42-B45D-F35C6271BB0E}" returnToParent="0" imageType="cover" transitionDur="1000">
                      <p166:blipFill xmlns:p166="http://schemas.microsoft.com/office/powerpoint/2016/6/main">
                        <a:blip r:embed="rId3"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2116494" cy="2835498"/>
                        </a:xfrm>
                        <a:prstGeom prst="rect">
                          <a:avLst/>
                        </a:prstGeom>
                      </p166:spPr>
                    </pslz:zmPr>
                  </pslz:sldZmObj>
                </pslz:sldZm>
              </a:graphicData>
            </a:graphic>
          </p:graphicFrame>
        </mc:Choice>
        <mc:Fallback xmlns="">
          <p:pic>
            <p:nvPicPr>
              <p:cNvPr id="5" name="Vista general de diapositiva 4">
                <a:hlinkClick r:id="rId4" action="ppaction://hlinksldjump"/>
                <a:extLst>
                  <a:ext uri="{FF2B5EF4-FFF2-40B4-BE49-F238E27FC236}">
                    <a16:creationId xmlns:a16="http://schemas.microsoft.com/office/drawing/2014/main" id="{64873687-6E5B-124D-95FE-36B2739449B7}"/>
                  </a:ext>
                </a:extLst>
              </p:cNvPr>
              <p:cNvPicPr>
                <a:picLocks noGrp="1" noRot="1" noChangeAspect="1" noMove="1" noResize="1" noEditPoints="1" noAdjustHandles="1" noChangeArrowheads="1" noChangeShapeType="1"/>
              </p:cNvPicPr>
              <p:nvPr/>
            </p:nvPicPr>
            <p:blipFill>
              <a:blip r:embed="rId5"/>
              <a:stretch>
                <a:fillRect/>
              </a:stretch>
            </p:blipFill>
            <p:spPr>
              <a:xfrm>
                <a:off x="5642459" y="1262901"/>
                <a:ext cx="2116494" cy="2835498"/>
              </a:xfrm>
              <a:prstGeom prst="rect">
                <a:avLst/>
              </a:prstGeom>
            </p:spPr>
          </p:pic>
        </mc:Fallback>
      </mc:AlternateContent>
      <p:sp>
        <p:nvSpPr>
          <p:cNvPr id="2" name="Rectángulo redondeado 1">
            <a:extLst>
              <a:ext uri="{FF2B5EF4-FFF2-40B4-BE49-F238E27FC236}">
                <a16:creationId xmlns:a16="http://schemas.microsoft.com/office/drawing/2014/main" id="{CC2297C1-AD06-D344-A253-C43B6EFD6DFC}"/>
              </a:ext>
            </a:extLst>
          </p:cNvPr>
          <p:cNvSpPr/>
          <p:nvPr/>
        </p:nvSpPr>
        <p:spPr>
          <a:xfrm>
            <a:off x="1120357" y="950552"/>
            <a:ext cx="4273617" cy="3460195"/>
          </a:xfrm>
          <a:prstGeom prst="roundRect">
            <a:avLst/>
          </a:prstGeom>
          <a:solidFill>
            <a:srgbClr val="E7D6C2">
              <a:alpha val="16012"/>
            </a:srgbClr>
          </a:solidFill>
          <a:ln w="9525">
            <a:solidFill>
              <a:schemeClr val="tx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ES_tradnl"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5"/>
          <p:cNvSpPr txBox="1">
            <a:spLocks noGrp="1"/>
          </p:cNvSpPr>
          <p:nvPr>
            <p:ph type="ctrTitle" idx="4294967295"/>
          </p:nvPr>
        </p:nvSpPr>
        <p:spPr>
          <a:xfrm>
            <a:off x="2303401" y="113778"/>
            <a:ext cx="4557985" cy="945000"/>
          </a:xfrm>
          <a:prstGeom prst="rect">
            <a:avLst/>
          </a:prstGeom>
          <a:effectLst>
            <a:outerShdw blurRad="14288" dist="9525" dir="5400000" algn="bl" rotWithShape="0">
              <a:schemeClr val="lt2">
                <a:alpha val="70000"/>
              </a:schemeClr>
            </a:outerShdw>
          </a:effectLst>
        </p:spPr>
        <p:txBody>
          <a:bodyPr spcFirstLastPara="1" wrap="square" lIns="0" tIns="0" rIns="0" bIns="0" anchor="t" anchorCtr="0">
            <a:noAutofit/>
          </a:bodyPr>
          <a:lstStyle/>
          <a:p>
            <a:pPr marL="0" marR="0" lvl="0" indent="0" algn="ctr" rtl="0">
              <a:lnSpc>
                <a:spcPct val="115000"/>
              </a:lnSpc>
              <a:spcBef>
                <a:spcPts val="0"/>
              </a:spcBef>
              <a:spcAft>
                <a:spcPts val="800"/>
              </a:spcAft>
              <a:buNone/>
            </a:pPr>
            <a:r>
              <a:rPr lang="en" sz="3600" b="1" dirty="0" err="1">
                <a:ln>
                  <a:solidFill>
                    <a:schemeClr val="accent6">
                      <a:lumMod val="50000"/>
                    </a:schemeClr>
                  </a:solidFill>
                </a:ln>
                <a:solidFill>
                  <a:schemeClr val="tx1">
                    <a:lumMod val="50000"/>
                  </a:schemeClr>
                </a:solidFill>
                <a:effectLst>
                  <a:outerShdw blurRad="50800" dist="38100" dir="5400000" algn="t" rotWithShape="0">
                    <a:prstClr val="black">
                      <a:alpha val="40000"/>
                    </a:prstClr>
                  </a:outerShdw>
                </a:effectLst>
              </a:rPr>
              <a:t>Muestras</a:t>
            </a:r>
            <a:endParaRPr sz="3600" b="1" dirty="0">
              <a:ln>
                <a:solidFill>
                  <a:schemeClr val="accent6">
                    <a:lumMod val="50000"/>
                  </a:schemeClr>
                </a:solidFill>
              </a:ln>
              <a:solidFill>
                <a:schemeClr val="tx1">
                  <a:lumMod val="50000"/>
                </a:schemeClr>
              </a:solidFill>
              <a:effectLst>
                <a:outerShdw blurRad="50800" dist="38100" dir="5400000" algn="t" rotWithShape="0">
                  <a:prstClr val="black">
                    <a:alpha val="40000"/>
                  </a:prstClr>
                </a:outerShdw>
              </a:effectLst>
            </a:endParaRPr>
          </a:p>
        </p:txBody>
      </p:sp>
      <p:sp>
        <p:nvSpPr>
          <p:cNvPr id="208" name="Google Shape;208;p2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7</a:t>
            </a:fld>
            <a:endParaRPr/>
          </a:p>
        </p:txBody>
      </p:sp>
      <p:pic>
        <p:nvPicPr>
          <p:cNvPr id="16" name="Imagen 15">
            <a:extLst>
              <a:ext uri="{FF2B5EF4-FFF2-40B4-BE49-F238E27FC236}">
                <a16:creationId xmlns:a16="http://schemas.microsoft.com/office/drawing/2014/main" id="{B3B7C5D6-816F-CE49-9AD2-98784D9FD9A1}"/>
              </a:ext>
            </a:extLst>
          </p:cNvPr>
          <p:cNvPicPr>
            <a:picLocks noChangeAspect="1"/>
          </p:cNvPicPr>
          <p:nvPr/>
        </p:nvPicPr>
        <p:blipFill>
          <a:blip r:embed="rId3"/>
          <a:srcRect/>
          <a:stretch/>
        </p:blipFill>
        <p:spPr>
          <a:xfrm>
            <a:off x="-62430" y="113778"/>
            <a:ext cx="2923073" cy="5124917"/>
          </a:xfrm>
          <a:prstGeom prst="rect">
            <a:avLst/>
          </a:prstGeom>
        </p:spPr>
      </p:pic>
      <p:sp>
        <p:nvSpPr>
          <p:cNvPr id="17" name="Marcador de número de diapositiva 3">
            <a:extLst>
              <a:ext uri="{FF2B5EF4-FFF2-40B4-BE49-F238E27FC236}">
                <a16:creationId xmlns:a16="http://schemas.microsoft.com/office/drawing/2014/main" id="{F6625717-88A3-034D-8627-B9D111DCF413}"/>
              </a:ext>
            </a:extLst>
          </p:cNvPr>
          <p:cNvSpPr txBox="1">
            <a:spLocks/>
          </p:cNvSpPr>
          <p:nvPr/>
        </p:nvSpPr>
        <p:spPr>
          <a:xfrm>
            <a:off x="2040683" y="4610288"/>
            <a:ext cx="2447968"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200" b="1" dirty="0">
                <a:solidFill>
                  <a:srgbClr val="C00000"/>
                </a:solidFill>
              </a:rPr>
              <a:t>Clic en el boton rojo para apagar microscopio</a:t>
            </a:r>
          </a:p>
        </p:txBody>
      </p:sp>
      <p:pic>
        <p:nvPicPr>
          <p:cNvPr id="15" name="Imagen 14">
            <a:hlinkClick r:id="" action="ppaction://hlinkshowjump?jump=lastslide"/>
            <a:extLst>
              <a:ext uri="{FF2B5EF4-FFF2-40B4-BE49-F238E27FC236}">
                <a16:creationId xmlns:a16="http://schemas.microsoft.com/office/drawing/2014/main" id="{59AFD179-C65D-6648-B04D-06BB80148A8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3983460">
            <a:off x="1913965" y="4161866"/>
            <a:ext cx="488813" cy="552824"/>
          </a:xfrm>
          <a:prstGeom prst="rect">
            <a:avLst/>
          </a:prstGeom>
        </p:spPr>
      </p:pic>
      <p:sp>
        <p:nvSpPr>
          <p:cNvPr id="36" name="CuadroTexto 35">
            <a:extLst>
              <a:ext uri="{FF2B5EF4-FFF2-40B4-BE49-F238E27FC236}">
                <a16:creationId xmlns:a16="http://schemas.microsoft.com/office/drawing/2014/main" id="{6D081799-3F1A-DA45-8F54-EACEA2393710}"/>
              </a:ext>
            </a:extLst>
          </p:cNvPr>
          <p:cNvSpPr txBox="1"/>
          <p:nvPr/>
        </p:nvSpPr>
        <p:spPr>
          <a:xfrm>
            <a:off x="3731559" y="2109137"/>
            <a:ext cx="284052" cy="307777"/>
          </a:xfrm>
          <a:prstGeom prst="rect">
            <a:avLst/>
          </a:prstGeom>
          <a:noFill/>
        </p:spPr>
        <p:txBody>
          <a:bodyPr wrap="none" rtlCol="0">
            <a:spAutoFit/>
          </a:bodyPr>
          <a:lstStyle/>
          <a:p>
            <a:r>
              <a:rPr lang="es-MX" dirty="0"/>
              <a:t>1</a:t>
            </a:r>
          </a:p>
        </p:txBody>
      </p:sp>
      <p:sp>
        <p:nvSpPr>
          <p:cNvPr id="40" name="CuadroTexto 39">
            <a:extLst>
              <a:ext uri="{FF2B5EF4-FFF2-40B4-BE49-F238E27FC236}">
                <a16:creationId xmlns:a16="http://schemas.microsoft.com/office/drawing/2014/main" id="{1A26B712-1C2C-CC4F-AE6E-37D1AF8932D0}"/>
              </a:ext>
            </a:extLst>
          </p:cNvPr>
          <p:cNvSpPr txBox="1"/>
          <p:nvPr/>
        </p:nvSpPr>
        <p:spPr>
          <a:xfrm>
            <a:off x="5488638" y="2097092"/>
            <a:ext cx="284052" cy="307777"/>
          </a:xfrm>
          <a:prstGeom prst="rect">
            <a:avLst/>
          </a:prstGeom>
          <a:noFill/>
        </p:spPr>
        <p:txBody>
          <a:bodyPr wrap="none" rtlCol="0">
            <a:spAutoFit/>
          </a:bodyPr>
          <a:lstStyle/>
          <a:p>
            <a:r>
              <a:rPr lang="es-MX" dirty="0"/>
              <a:t>2</a:t>
            </a:r>
          </a:p>
        </p:txBody>
      </p:sp>
      <p:sp>
        <p:nvSpPr>
          <p:cNvPr id="41" name="CuadroTexto 40">
            <a:extLst>
              <a:ext uri="{FF2B5EF4-FFF2-40B4-BE49-F238E27FC236}">
                <a16:creationId xmlns:a16="http://schemas.microsoft.com/office/drawing/2014/main" id="{11DFFE12-B949-EC43-A9EF-2556A24B10D7}"/>
              </a:ext>
            </a:extLst>
          </p:cNvPr>
          <p:cNvSpPr txBox="1"/>
          <p:nvPr/>
        </p:nvSpPr>
        <p:spPr>
          <a:xfrm>
            <a:off x="7039724" y="2045862"/>
            <a:ext cx="284052" cy="307777"/>
          </a:xfrm>
          <a:prstGeom prst="rect">
            <a:avLst/>
          </a:prstGeom>
          <a:noFill/>
        </p:spPr>
        <p:txBody>
          <a:bodyPr wrap="none" rtlCol="0">
            <a:spAutoFit/>
          </a:bodyPr>
          <a:lstStyle/>
          <a:p>
            <a:r>
              <a:rPr lang="es-MX" dirty="0"/>
              <a:t>3</a:t>
            </a:r>
          </a:p>
        </p:txBody>
      </p:sp>
      <p:sp>
        <p:nvSpPr>
          <p:cNvPr id="42" name="CuadroTexto 41">
            <a:extLst>
              <a:ext uri="{FF2B5EF4-FFF2-40B4-BE49-F238E27FC236}">
                <a16:creationId xmlns:a16="http://schemas.microsoft.com/office/drawing/2014/main" id="{6758736D-1C82-C84D-B8A4-174BC424EE6E}"/>
              </a:ext>
            </a:extLst>
          </p:cNvPr>
          <p:cNvSpPr txBox="1"/>
          <p:nvPr/>
        </p:nvSpPr>
        <p:spPr>
          <a:xfrm>
            <a:off x="8602317" y="2046788"/>
            <a:ext cx="284052" cy="307777"/>
          </a:xfrm>
          <a:prstGeom prst="rect">
            <a:avLst/>
          </a:prstGeom>
          <a:noFill/>
        </p:spPr>
        <p:txBody>
          <a:bodyPr wrap="square" rtlCol="0">
            <a:spAutoFit/>
          </a:bodyPr>
          <a:lstStyle/>
          <a:p>
            <a:r>
              <a:rPr lang="es-MX" dirty="0"/>
              <a:t>4</a:t>
            </a:r>
          </a:p>
        </p:txBody>
      </p:sp>
      <p:sp>
        <p:nvSpPr>
          <p:cNvPr id="43" name="CuadroTexto 42">
            <a:extLst>
              <a:ext uri="{FF2B5EF4-FFF2-40B4-BE49-F238E27FC236}">
                <a16:creationId xmlns:a16="http://schemas.microsoft.com/office/drawing/2014/main" id="{676EEFD1-0B48-2649-8788-C42849C495F8}"/>
              </a:ext>
            </a:extLst>
          </p:cNvPr>
          <p:cNvSpPr txBox="1"/>
          <p:nvPr/>
        </p:nvSpPr>
        <p:spPr>
          <a:xfrm>
            <a:off x="3727408" y="4004335"/>
            <a:ext cx="284052" cy="307777"/>
          </a:xfrm>
          <a:prstGeom prst="rect">
            <a:avLst/>
          </a:prstGeom>
          <a:noFill/>
        </p:spPr>
        <p:txBody>
          <a:bodyPr wrap="none" rtlCol="0">
            <a:spAutoFit/>
          </a:bodyPr>
          <a:lstStyle/>
          <a:p>
            <a:r>
              <a:rPr lang="es-MX" dirty="0"/>
              <a:t>5</a:t>
            </a:r>
          </a:p>
        </p:txBody>
      </p:sp>
      <p:sp>
        <p:nvSpPr>
          <p:cNvPr id="44" name="CuadroTexto 43">
            <a:extLst>
              <a:ext uri="{FF2B5EF4-FFF2-40B4-BE49-F238E27FC236}">
                <a16:creationId xmlns:a16="http://schemas.microsoft.com/office/drawing/2014/main" id="{90576E8B-9066-AF42-B1F2-018D039358C7}"/>
              </a:ext>
            </a:extLst>
          </p:cNvPr>
          <p:cNvSpPr txBox="1"/>
          <p:nvPr/>
        </p:nvSpPr>
        <p:spPr>
          <a:xfrm>
            <a:off x="5487886" y="3923167"/>
            <a:ext cx="284052" cy="307777"/>
          </a:xfrm>
          <a:prstGeom prst="rect">
            <a:avLst/>
          </a:prstGeom>
          <a:noFill/>
        </p:spPr>
        <p:txBody>
          <a:bodyPr wrap="none" rtlCol="0">
            <a:spAutoFit/>
          </a:bodyPr>
          <a:lstStyle/>
          <a:p>
            <a:r>
              <a:rPr lang="es-MX" dirty="0"/>
              <a:t>6</a:t>
            </a:r>
          </a:p>
        </p:txBody>
      </p:sp>
      <p:sp>
        <p:nvSpPr>
          <p:cNvPr id="45" name="CuadroTexto 44">
            <a:extLst>
              <a:ext uri="{FF2B5EF4-FFF2-40B4-BE49-F238E27FC236}">
                <a16:creationId xmlns:a16="http://schemas.microsoft.com/office/drawing/2014/main" id="{0F4B473E-83F9-4F43-BCC6-F8CD81F2B0E0}"/>
              </a:ext>
            </a:extLst>
          </p:cNvPr>
          <p:cNvSpPr txBox="1"/>
          <p:nvPr/>
        </p:nvSpPr>
        <p:spPr>
          <a:xfrm>
            <a:off x="7039724" y="3906358"/>
            <a:ext cx="284052" cy="307777"/>
          </a:xfrm>
          <a:prstGeom prst="rect">
            <a:avLst/>
          </a:prstGeom>
          <a:noFill/>
        </p:spPr>
        <p:txBody>
          <a:bodyPr wrap="none" rtlCol="0">
            <a:spAutoFit/>
          </a:bodyPr>
          <a:lstStyle/>
          <a:p>
            <a:r>
              <a:rPr lang="es-MX" dirty="0"/>
              <a:t>7</a:t>
            </a:r>
          </a:p>
        </p:txBody>
      </p:sp>
      <p:sp>
        <p:nvSpPr>
          <p:cNvPr id="46" name="CuadroTexto 45">
            <a:extLst>
              <a:ext uri="{FF2B5EF4-FFF2-40B4-BE49-F238E27FC236}">
                <a16:creationId xmlns:a16="http://schemas.microsoft.com/office/drawing/2014/main" id="{20FC4B30-3F81-F641-A7AB-24C1A319AC16}"/>
              </a:ext>
            </a:extLst>
          </p:cNvPr>
          <p:cNvSpPr txBox="1"/>
          <p:nvPr/>
        </p:nvSpPr>
        <p:spPr>
          <a:xfrm>
            <a:off x="8602708" y="3926529"/>
            <a:ext cx="284052" cy="307777"/>
          </a:xfrm>
          <a:prstGeom prst="rect">
            <a:avLst/>
          </a:prstGeom>
          <a:noFill/>
        </p:spPr>
        <p:txBody>
          <a:bodyPr wrap="none" rtlCol="0">
            <a:spAutoFit/>
          </a:bodyPr>
          <a:lstStyle/>
          <a:p>
            <a:r>
              <a:rPr lang="es-MX" dirty="0"/>
              <a:t>8</a:t>
            </a:r>
          </a:p>
        </p:txBody>
      </p:sp>
      <mc:AlternateContent xmlns:mc="http://schemas.openxmlformats.org/markup-compatibility/2006" xmlns:pslz="http://schemas.microsoft.com/office/powerpoint/2016/slidezoom">
        <mc:Choice Requires="pslz">
          <p:graphicFrame>
            <p:nvGraphicFramePr>
              <p:cNvPr id="3" name="Vista general de diapositiva 2">
                <a:extLst>
                  <a:ext uri="{FF2B5EF4-FFF2-40B4-BE49-F238E27FC236}">
                    <a16:creationId xmlns:a16="http://schemas.microsoft.com/office/drawing/2014/main" id="{D850E207-4659-624E-AF19-1898DF9DD464}"/>
                  </a:ext>
                </a:extLst>
              </p:cNvPr>
              <p:cNvGraphicFramePr>
                <a:graphicFrameLocks noChangeAspect="1"/>
              </p:cNvGraphicFramePr>
              <p:nvPr>
                <p:extLst>
                  <p:ext uri="{D42A27DB-BD31-4B8C-83A1-F6EECF244321}">
                    <p14:modId xmlns:p14="http://schemas.microsoft.com/office/powerpoint/2010/main" val="3646206463"/>
                  </p:ext>
                </p:extLst>
              </p:nvPr>
            </p:nvGraphicFramePr>
            <p:xfrm>
              <a:off x="2791680" y="792074"/>
              <a:ext cx="1249634" cy="1285875"/>
            </p:xfrm>
            <a:graphic>
              <a:graphicData uri="http://schemas.microsoft.com/office/powerpoint/2016/slidezoom">
                <pslz:sldZm>
                  <pslz:sldZmObj sldId="296" cId="3227394176">
                    <pslz:zmPr id="{3404D0F8-A406-F948-92CB-BAAE32B4955B}" returnToParent="0" imageType="cover" transitionDur="1000">
                      <p166:blipFill xmlns:p166="http://schemas.microsoft.com/office/powerpoint/2016/6/main">
                        <a:blip r:embed="rId5"/>
                        <a:stretch>
                          <a:fillRect/>
                        </a:stretch>
                      </p166:blipFill>
                      <p166:spPr xmlns:p166="http://schemas.microsoft.com/office/powerpoint/2016/6/main">
                        <a:xfrm>
                          <a:off x="0" y="0"/>
                          <a:ext cx="1249634" cy="12858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3" name="Vista general de diapositiva 2">
                <a:hlinkClick r:id="rId6" action="ppaction://hlinksldjump"/>
                <a:extLst>
                  <a:ext uri="{FF2B5EF4-FFF2-40B4-BE49-F238E27FC236}">
                    <a16:creationId xmlns:a16="http://schemas.microsoft.com/office/drawing/2014/main" id="{D850E207-4659-624E-AF19-1898DF9DD464}"/>
                  </a:ext>
                </a:extLst>
              </p:cNvPr>
              <p:cNvPicPr>
                <a:picLocks noGrp="1" noRot="1" noChangeAspect="1" noMove="1" noResize="1" noEditPoints="1" noAdjustHandles="1" noChangeArrowheads="1" noChangeShapeType="1"/>
              </p:cNvPicPr>
              <p:nvPr/>
            </p:nvPicPr>
            <p:blipFill>
              <a:blip r:embed="rId7"/>
              <a:stretch>
                <a:fillRect/>
              </a:stretch>
            </p:blipFill>
            <p:spPr>
              <a:xfrm>
                <a:off x="2791680" y="792074"/>
                <a:ext cx="1249634" cy="12858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B46A9E53-9B6D-5B4A-B147-EAA551C4C111}"/>
                  </a:ext>
                </a:extLst>
              </p:cNvPr>
              <p:cNvGraphicFramePr>
                <a:graphicFrameLocks noChangeAspect="1"/>
              </p:cNvGraphicFramePr>
              <p:nvPr>
                <p:extLst>
                  <p:ext uri="{D42A27DB-BD31-4B8C-83A1-F6EECF244321}">
                    <p14:modId xmlns:p14="http://schemas.microsoft.com/office/powerpoint/2010/main" val="2216588621"/>
                  </p:ext>
                </p:extLst>
              </p:nvPr>
            </p:nvGraphicFramePr>
            <p:xfrm>
              <a:off x="4325366" y="783907"/>
              <a:ext cx="1249634" cy="1285875"/>
            </p:xfrm>
            <a:graphic>
              <a:graphicData uri="http://schemas.microsoft.com/office/powerpoint/2016/slidezoom">
                <pslz:sldZm>
                  <pslz:sldZmObj sldId="299" cId="2833481170">
                    <pslz:zmPr id="{61B34EC4-FE76-1049-B145-EC697A81CD02}" returnToParent="0" imageType="cover" transitionDur="1000">
                      <p166:blipFill xmlns:p166="http://schemas.microsoft.com/office/powerpoint/2016/6/main">
                        <a:blip r:embed="rId8"/>
                        <a:stretch>
                          <a:fillRect/>
                        </a:stretch>
                      </p166:blipFill>
                      <p166:spPr xmlns:p166="http://schemas.microsoft.com/office/powerpoint/2016/6/main">
                        <a:xfrm>
                          <a:off x="0" y="0"/>
                          <a:ext cx="1249634" cy="12858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5" name="Vista general de diapositiva 4">
                <a:hlinkClick r:id="rId9" action="ppaction://hlinksldjump"/>
                <a:extLst>
                  <a:ext uri="{FF2B5EF4-FFF2-40B4-BE49-F238E27FC236}">
                    <a16:creationId xmlns:a16="http://schemas.microsoft.com/office/drawing/2014/main" id="{B46A9E53-9B6D-5B4A-B147-EAA551C4C111}"/>
                  </a:ext>
                </a:extLst>
              </p:cNvPr>
              <p:cNvPicPr>
                <a:picLocks noGrp="1" noRot="1" noChangeAspect="1" noMove="1" noResize="1" noEditPoints="1" noAdjustHandles="1" noChangeArrowheads="1" noChangeShapeType="1"/>
              </p:cNvPicPr>
              <p:nvPr/>
            </p:nvPicPr>
            <p:blipFill>
              <a:blip r:embed="rId10"/>
              <a:stretch>
                <a:fillRect/>
              </a:stretch>
            </p:blipFill>
            <p:spPr>
              <a:xfrm>
                <a:off x="4325366" y="783907"/>
                <a:ext cx="1249634" cy="12858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7" name="Vista general de diapositiva 6">
                <a:extLst>
                  <a:ext uri="{FF2B5EF4-FFF2-40B4-BE49-F238E27FC236}">
                    <a16:creationId xmlns:a16="http://schemas.microsoft.com/office/drawing/2014/main" id="{FFA4378A-78A6-354D-9803-218ED60E3603}"/>
                  </a:ext>
                </a:extLst>
              </p:cNvPr>
              <p:cNvGraphicFramePr>
                <a:graphicFrameLocks noChangeAspect="1"/>
              </p:cNvGraphicFramePr>
              <p:nvPr>
                <p:extLst>
                  <p:ext uri="{D42A27DB-BD31-4B8C-83A1-F6EECF244321}">
                    <p14:modId xmlns:p14="http://schemas.microsoft.com/office/powerpoint/2010/main" val="3748243109"/>
                  </p:ext>
                </p:extLst>
              </p:nvPr>
            </p:nvGraphicFramePr>
            <p:xfrm>
              <a:off x="5793186" y="759987"/>
              <a:ext cx="1249634" cy="1285875"/>
            </p:xfrm>
            <a:graphic>
              <a:graphicData uri="http://schemas.microsoft.com/office/powerpoint/2016/slidezoom">
                <pslz:sldZm>
                  <pslz:sldZmObj sldId="300" cId="2319897829">
                    <pslz:zmPr id="{950B166C-C42B-E141-A630-9A483A9BD38A}" returnToParent="0" imageType="cover" transitionDur="1000">
                      <p166:blipFill xmlns:p166="http://schemas.microsoft.com/office/powerpoint/2016/6/main">
                        <a:blip r:embed="rId11"/>
                        <a:stretch>
                          <a:fillRect/>
                        </a:stretch>
                      </p166:blipFill>
                      <p166:spPr xmlns:p166="http://schemas.microsoft.com/office/powerpoint/2016/6/main">
                        <a:xfrm>
                          <a:off x="0" y="0"/>
                          <a:ext cx="1249634" cy="12858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7" name="Vista general de diapositiva 6">
                <a:hlinkClick r:id="rId12" action="ppaction://hlinksldjump"/>
                <a:extLst>
                  <a:ext uri="{FF2B5EF4-FFF2-40B4-BE49-F238E27FC236}">
                    <a16:creationId xmlns:a16="http://schemas.microsoft.com/office/drawing/2014/main" id="{FFA4378A-78A6-354D-9803-218ED60E3603}"/>
                  </a:ext>
                </a:extLst>
              </p:cNvPr>
              <p:cNvPicPr>
                <a:picLocks noGrp="1" noRot="1" noChangeAspect="1" noMove="1" noResize="1" noEditPoints="1" noAdjustHandles="1" noChangeArrowheads="1" noChangeShapeType="1"/>
              </p:cNvPicPr>
              <p:nvPr/>
            </p:nvPicPr>
            <p:blipFill>
              <a:blip r:embed="rId13"/>
              <a:stretch>
                <a:fillRect/>
              </a:stretch>
            </p:blipFill>
            <p:spPr>
              <a:xfrm>
                <a:off x="5793186" y="759987"/>
                <a:ext cx="1249634" cy="12858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9" name="Vista general de diapositiva 8">
                <a:extLst>
                  <a:ext uri="{FF2B5EF4-FFF2-40B4-BE49-F238E27FC236}">
                    <a16:creationId xmlns:a16="http://schemas.microsoft.com/office/drawing/2014/main" id="{6CC77E27-DF9A-574C-B2C2-D1F82D326F49}"/>
                  </a:ext>
                </a:extLst>
              </p:cNvPr>
              <p:cNvGraphicFramePr>
                <a:graphicFrameLocks noChangeAspect="1"/>
              </p:cNvGraphicFramePr>
              <p:nvPr>
                <p:extLst>
                  <p:ext uri="{D42A27DB-BD31-4B8C-83A1-F6EECF244321}">
                    <p14:modId xmlns:p14="http://schemas.microsoft.com/office/powerpoint/2010/main" val="3473550939"/>
                  </p:ext>
                </p:extLst>
              </p:nvPr>
            </p:nvGraphicFramePr>
            <p:xfrm>
              <a:off x="7352683" y="759986"/>
              <a:ext cx="1249634" cy="1285875"/>
            </p:xfrm>
            <a:graphic>
              <a:graphicData uri="http://schemas.microsoft.com/office/powerpoint/2016/slidezoom">
                <pslz:sldZm>
                  <pslz:sldZmObj sldId="301" cId="1452978233">
                    <pslz:zmPr id="{7694D8D8-106F-B846-AA63-1EDFC703F13E}" returnToParent="0" imageType="cover" transitionDur="1000">
                      <p166:blipFill xmlns:p166="http://schemas.microsoft.com/office/powerpoint/2016/6/main">
                        <a:blip r:embed="rId14"/>
                        <a:stretch>
                          <a:fillRect/>
                        </a:stretch>
                      </p166:blipFill>
                      <p166:spPr xmlns:p166="http://schemas.microsoft.com/office/powerpoint/2016/6/main">
                        <a:xfrm>
                          <a:off x="0" y="0"/>
                          <a:ext cx="1249634" cy="12858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9" name="Vista general de diapositiva 8">
                <a:hlinkClick r:id="rId15" action="ppaction://hlinksldjump"/>
                <a:extLst>
                  <a:ext uri="{FF2B5EF4-FFF2-40B4-BE49-F238E27FC236}">
                    <a16:creationId xmlns:a16="http://schemas.microsoft.com/office/drawing/2014/main" id="{6CC77E27-DF9A-574C-B2C2-D1F82D326F49}"/>
                  </a:ext>
                </a:extLst>
              </p:cNvPr>
              <p:cNvPicPr>
                <a:picLocks noGrp="1" noRot="1" noChangeAspect="1" noMove="1" noResize="1" noEditPoints="1" noAdjustHandles="1" noChangeArrowheads="1" noChangeShapeType="1"/>
              </p:cNvPicPr>
              <p:nvPr/>
            </p:nvPicPr>
            <p:blipFill>
              <a:blip r:embed="rId16"/>
              <a:stretch>
                <a:fillRect/>
              </a:stretch>
            </p:blipFill>
            <p:spPr>
              <a:xfrm>
                <a:off x="7352683" y="759986"/>
                <a:ext cx="1249634" cy="12858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11" name="Vista general de diapositiva 10">
                <a:extLst>
                  <a:ext uri="{FF2B5EF4-FFF2-40B4-BE49-F238E27FC236}">
                    <a16:creationId xmlns:a16="http://schemas.microsoft.com/office/drawing/2014/main" id="{06098D2E-F4E9-B34A-B749-FF6A3F1F279F}"/>
                  </a:ext>
                </a:extLst>
              </p:cNvPr>
              <p:cNvGraphicFramePr>
                <a:graphicFrameLocks noChangeAspect="1"/>
              </p:cNvGraphicFramePr>
              <p:nvPr>
                <p:extLst>
                  <p:ext uri="{D42A27DB-BD31-4B8C-83A1-F6EECF244321}">
                    <p14:modId xmlns:p14="http://schemas.microsoft.com/office/powerpoint/2010/main" val="640687061"/>
                  </p:ext>
                </p:extLst>
              </p:nvPr>
            </p:nvGraphicFramePr>
            <p:xfrm>
              <a:off x="2831139" y="2686674"/>
              <a:ext cx="1249634" cy="1285875"/>
            </p:xfrm>
            <a:graphic>
              <a:graphicData uri="http://schemas.microsoft.com/office/powerpoint/2016/slidezoom">
                <pslz:sldZm>
                  <pslz:sldZmObj sldId="302" cId="4032996052">
                    <pslz:zmPr id="{0719BBE3-5486-9046-B9C9-989762A9B6DF}" returnToParent="0" imageType="cover" transitionDur="1000">
                      <p166:blipFill xmlns:p166="http://schemas.microsoft.com/office/powerpoint/2016/6/main">
                        <a:blip r:embed="rId17"/>
                        <a:stretch>
                          <a:fillRect/>
                        </a:stretch>
                      </p166:blipFill>
                      <p166:spPr xmlns:p166="http://schemas.microsoft.com/office/powerpoint/2016/6/main">
                        <a:xfrm>
                          <a:off x="0" y="0"/>
                          <a:ext cx="1249634" cy="12858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11" name="Vista general de diapositiva 10">
                <a:hlinkClick r:id="rId18" action="ppaction://hlinksldjump"/>
                <a:extLst>
                  <a:ext uri="{FF2B5EF4-FFF2-40B4-BE49-F238E27FC236}">
                    <a16:creationId xmlns:a16="http://schemas.microsoft.com/office/drawing/2014/main" id="{06098D2E-F4E9-B34A-B749-FF6A3F1F279F}"/>
                  </a:ext>
                </a:extLst>
              </p:cNvPr>
              <p:cNvPicPr>
                <a:picLocks noGrp="1" noRot="1" noChangeAspect="1" noMove="1" noResize="1" noEditPoints="1" noAdjustHandles="1" noChangeArrowheads="1" noChangeShapeType="1"/>
              </p:cNvPicPr>
              <p:nvPr/>
            </p:nvPicPr>
            <p:blipFill>
              <a:blip r:embed="rId19"/>
              <a:stretch>
                <a:fillRect/>
              </a:stretch>
            </p:blipFill>
            <p:spPr>
              <a:xfrm>
                <a:off x="2831139" y="2686674"/>
                <a:ext cx="1249634" cy="12858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13" name="Vista general de diapositiva 12">
                <a:extLst>
                  <a:ext uri="{FF2B5EF4-FFF2-40B4-BE49-F238E27FC236}">
                    <a16:creationId xmlns:a16="http://schemas.microsoft.com/office/drawing/2014/main" id="{5F519D7B-CD94-3B4E-A67F-BC4ADC272BD6}"/>
                  </a:ext>
                </a:extLst>
              </p:cNvPr>
              <p:cNvGraphicFramePr>
                <a:graphicFrameLocks noChangeAspect="1"/>
              </p:cNvGraphicFramePr>
              <p:nvPr>
                <p:extLst>
                  <p:ext uri="{D42A27DB-BD31-4B8C-83A1-F6EECF244321}">
                    <p14:modId xmlns:p14="http://schemas.microsoft.com/office/powerpoint/2010/main" val="1340301093"/>
                  </p:ext>
                </p:extLst>
              </p:nvPr>
            </p:nvGraphicFramePr>
            <p:xfrm>
              <a:off x="4321612" y="2676236"/>
              <a:ext cx="1249634" cy="1285875"/>
            </p:xfrm>
            <a:graphic>
              <a:graphicData uri="http://schemas.microsoft.com/office/powerpoint/2016/slidezoom">
                <pslz:sldZm>
                  <pslz:sldZmObj sldId="303" cId="2833723227">
                    <pslz:zmPr id="{71E30F8C-4492-E94D-9010-A90814B7E627}" returnToParent="0" imageType="cover" transitionDur="1000">
                      <p166:blipFill xmlns:p166="http://schemas.microsoft.com/office/powerpoint/2016/6/main">
                        <a:blip r:embed="rId20"/>
                        <a:stretch>
                          <a:fillRect/>
                        </a:stretch>
                      </p166:blipFill>
                      <p166:spPr xmlns:p166="http://schemas.microsoft.com/office/powerpoint/2016/6/main">
                        <a:xfrm>
                          <a:off x="0" y="0"/>
                          <a:ext cx="1249634" cy="12858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13" name="Vista general de diapositiva 12">
                <a:hlinkClick r:id="rId21" action="ppaction://hlinksldjump"/>
                <a:extLst>
                  <a:ext uri="{FF2B5EF4-FFF2-40B4-BE49-F238E27FC236}">
                    <a16:creationId xmlns:a16="http://schemas.microsoft.com/office/drawing/2014/main" id="{5F519D7B-CD94-3B4E-A67F-BC4ADC272BD6}"/>
                  </a:ext>
                </a:extLst>
              </p:cNvPr>
              <p:cNvPicPr>
                <a:picLocks noGrp="1" noRot="1" noChangeAspect="1" noMove="1" noResize="1" noEditPoints="1" noAdjustHandles="1" noChangeArrowheads="1" noChangeShapeType="1"/>
              </p:cNvPicPr>
              <p:nvPr/>
            </p:nvPicPr>
            <p:blipFill>
              <a:blip r:embed="rId22"/>
              <a:stretch>
                <a:fillRect/>
              </a:stretch>
            </p:blipFill>
            <p:spPr>
              <a:xfrm>
                <a:off x="4321612" y="2676236"/>
                <a:ext cx="1249634" cy="12858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18" name="Vista general de diapositiva 17">
                <a:extLst>
                  <a:ext uri="{FF2B5EF4-FFF2-40B4-BE49-F238E27FC236}">
                    <a16:creationId xmlns:a16="http://schemas.microsoft.com/office/drawing/2014/main" id="{713CBA54-86DA-4F44-AF6A-CDBCEF27B751}"/>
                  </a:ext>
                </a:extLst>
              </p:cNvPr>
              <p:cNvGraphicFramePr>
                <a:graphicFrameLocks noChangeAspect="1"/>
              </p:cNvGraphicFramePr>
              <p:nvPr>
                <p:extLst>
                  <p:ext uri="{D42A27DB-BD31-4B8C-83A1-F6EECF244321}">
                    <p14:modId xmlns:p14="http://schemas.microsoft.com/office/powerpoint/2010/main" val="1001132730"/>
                  </p:ext>
                </p:extLst>
              </p:nvPr>
            </p:nvGraphicFramePr>
            <p:xfrm>
              <a:off x="5798038" y="2684338"/>
              <a:ext cx="1249634" cy="1285875"/>
            </p:xfrm>
            <a:graphic>
              <a:graphicData uri="http://schemas.microsoft.com/office/powerpoint/2016/slidezoom">
                <pslz:sldZm>
                  <pslz:sldZmObj sldId="308" cId="1011689195">
                    <pslz:zmPr id="{314D0175-A39A-634C-A599-35E183B8BEC4}" returnToParent="0" imageType="cover" transitionDur="1000">
                      <p166:blipFill xmlns:p166="http://schemas.microsoft.com/office/powerpoint/2016/6/main">
                        <a:blip r:embed="rId23"/>
                        <a:stretch>
                          <a:fillRect/>
                        </a:stretch>
                      </p166:blipFill>
                      <p166:spPr xmlns:p166="http://schemas.microsoft.com/office/powerpoint/2016/6/main">
                        <a:xfrm>
                          <a:off x="0" y="0"/>
                          <a:ext cx="1249634" cy="12858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18" name="Vista general de diapositiva 17">
                <a:hlinkClick r:id="rId24" action="ppaction://hlinksldjump"/>
                <a:extLst>
                  <a:ext uri="{FF2B5EF4-FFF2-40B4-BE49-F238E27FC236}">
                    <a16:creationId xmlns:a16="http://schemas.microsoft.com/office/drawing/2014/main" id="{713CBA54-86DA-4F44-AF6A-CDBCEF27B751}"/>
                  </a:ext>
                </a:extLst>
              </p:cNvPr>
              <p:cNvPicPr>
                <a:picLocks noGrp="1" noRot="1" noChangeAspect="1" noMove="1" noResize="1" noEditPoints="1" noAdjustHandles="1" noChangeArrowheads="1" noChangeShapeType="1"/>
              </p:cNvPicPr>
              <p:nvPr/>
            </p:nvPicPr>
            <p:blipFill>
              <a:blip r:embed="rId25"/>
              <a:stretch>
                <a:fillRect/>
              </a:stretch>
            </p:blipFill>
            <p:spPr>
              <a:xfrm>
                <a:off x="5798038" y="2684338"/>
                <a:ext cx="1249634" cy="12858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mc:AlternateContent xmlns:mc="http://schemas.openxmlformats.org/markup-compatibility/2006" xmlns:pslz="http://schemas.microsoft.com/office/powerpoint/2016/slidezoom">
        <mc:Choice Requires="pslz">
          <p:graphicFrame>
            <p:nvGraphicFramePr>
              <p:cNvPr id="21" name="Vista general de diapositiva 20">
                <a:extLst>
                  <a:ext uri="{FF2B5EF4-FFF2-40B4-BE49-F238E27FC236}">
                    <a16:creationId xmlns:a16="http://schemas.microsoft.com/office/drawing/2014/main" id="{A1900A99-86FE-0B4C-9199-E712D318C6CC}"/>
                  </a:ext>
                </a:extLst>
              </p:cNvPr>
              <p:cNvGraphicFramePr>
                <a:graphicFrameLocks noChangeAspect="1"/>
              </p:cNvGraphicFramePr>
              <p:nvPr>
                <p:extLst>
                  <p:ext uri="{D42A27DB-BD31-4B8C-83A1-F6EECF244321}">
                    <p14:modId xmlns:p14="http://schemas.microsoft.com/office/powerpoint/2010/main" val="979644918"/>
                  </p:ext>
                </p:extLst>
              </p:nvPr>
            </p:nvGraphicFramePr>
            <p:xfrm>
              <a:off x="7352683" y="2676236"/>
              <a:ext cx="1249634" cy="1285875"/>
            </p:xfrm>
            <a:graphic>
              <a:graphicData uri="http://schemas.microsoft.com/office/powerpoint/2016/slidezoom">
                <pslz:sldZm>
                  <pslz:sldZmObj sldId="309" cId="1969568427">
                    <pslz:zmPr id="{BCCF69F3-401B-E348-B366-40AC7F2C9881}" returnToParent="0" imageType="cover" transitionDur="1000">
                      <p166:blipFill xmlns:p166="http://schemas.microsoft.com/office/powerpoint/2016/6/main">
                        <a:blip r:embed="rId26"/>
                        <a:stretch>
                          <a:fillRect/>
                        </a:stretch>
                      </p166:blipFill>
                      <p166:spPr xmlns:p166="http://schemas.microsoft.com/office/powerpoint/2016/6/main">
                        <a:xfrm>
                          <a:off x="0" y="0"/>
                          <a:ext cx="1249634" cy="12858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166:spPr>
                    </pslz:zmPr>
                  </pslz:sldZmObj>
                </pslz:sldZm>
              </a:graphicData>
            </a:graphic>
          </p:graphicFrame>
        </mc:Choice>
        <mc:Fallback xmlns="">
          <p:pic>
            <p:nvPicPr>
              <p:cNvPr id="21" name="Vista general de diapositiva 20">
                <a:hlinkClick r:id="rId27" action="ppaction://hlinksldjump"/>
                <a:extLst>
                  <a:ext uri="{FF2B5EF4-FFF2-40B4-BE49-F238E27FC236}">
                    <a16:creationId xmlns:a16="http://schemas.microsoft.com/office/drawing/2014/main" id="{A1900A99-86FE-0B4C-9199-E712D318C6CC}"/>
                  </a:ext>
                </a:extLst>
              </p:cNvPr>
              <p:cNvPicPr>
                <a:picLocks noGrp="1" noRot="1" noChangeAspect="1" noMove="1" noResize="1" noEditPoints="1" noAdjustHandles="1" noChangeArrowheads="1" noChangeShapeType="1"/>
              </p:cNvPicPr>
              <p:nvPr/>
            </p:nvPicPr>
            <p:blipFill>
              <a:blip r:embed="rId28"/>
              <a:stretch>
                <a:fillRect/>
              </a:stretch>
            </p:blipFill>
            <p:spPr>
              <a:xfrm>
                <a:off x="7352683" y="2676236"/>
                <a:ext cx="1249634" cy="12858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mc:Fallback>
      </mc:AlternateContent>
    </p:spTree>
    <p:extLst>
      <p:ext uri="{BB962C8B-B14F-4D97-AF65-F5344CB8AC3E}">
        <p14:creationId xmlns:p14="http://schemas.microsoft.com/office/powerpoint/2010/main" val="3320379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6" name="Vista general de diapositiva 15">
                <a:extLst>
                  <a:ext uri="{FF2B5EF4-FFF2-40B4-BE49-F238E27FC236}">
                    <a16:creationId xmlns:a16="http://schemas.microsoft.com/office/drawing/2014/main" id="{AEC72257-DABB-3944-A736-8ECEBE8A5DBA}"/>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6" name="Vista general de diapositiva 15">
                <a:extLst>
                  <a:ext uri="{FF2B5EF4-FFF2-40B4-BE49-F238E27FC236}">
                    <a16:creationId xmlns:a16="http://schemas.microsoft.com/office/drawing/2014/main" id="{AEC72257-DABB-3944-A736-8ECEBE8A5DBA}"/>
                  </a:ext>
                </a:extLst>
              </p:cNvPr>
              <p:cNvPicPr>
                <a:picLocks noGrp="1" noRot="1" noChangeAspect="1" noMove="1" noResize="1" noEditPoints="1" noAdjustHandles="1" noChangeArrowheads="1" noChangeShapeType="1"/>
              </p:cNvPicPr>
              <p:nvPr/>
            </p:nvPicPr>
            <p:blipFill>
              <a:blip r:embed="rId7"/>
              <a:stretch>
                <a:fillRect/>
              </a:stretch>
            </p:blipFill>
            <p:spPr>
              <a:xfrm>
                <a:off x="7459272" y="3958719"/>
                <a:ext cx="1737736" cy="1285875"/>
              </a:xfrm>
              <a:prstGeom prst="rect">
                <a:avLst/>
              </a:prstGeom>
              <a:ln w="3175">
                <a:noFill/>
              </a:ln>
            </p:spPr>
          </p:pic>
        </mc:Fallback>
      </mc:AlternateContent>
      <p:sp>
        <p:nvSpPr>
          <p:cNvPr id="17" name="Marcador de número de diapositiva 3">
            <a:extLst>
              <a:ext uri="{FF2B5EF4-FFF2-40B4-BE49-F238E27FC236}">
                <a16:creationId xmlns:a16="http://schemas.microsoft.com/office/drawing/2014/main" id="{B960BAEE-A9A8-AB45-A14F-9A0825200A86}"/>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2" name="Rectángulo 1">
            <a:extLst>
              <a:ext uri="{FF2B5EF4-FFF2-40B4-BE49-F238E27FC236}">
                <a16:creationId xmlns:a16="http://schemas.microsoft.com/office/drawing/2014/main" id="{9AD8FF66-063F-2D49-9927-DD518EE5C3F9}"/>
              </a:ext>
            </a:extLst>
          </p:cNvPr>
          <p:cNvSpPr/>
          <p:nvPr/>
        </p:nvSpPr>
        <p:spPr>
          <a:xfrm>
            <a:off x="4812724" y="-13215"/>
            <a:ext cx="4331276" cy="5156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Rectángulo 7">
            <a:extLst>
              <a:ext uri="{FF2B5EF4-FFF2-40B4-BE49-F238E27FC236}">
                <a16:creationId xmlns:a16="http://schemas.microsoft.com/office/drawing/2014/main" id="{90201B7C-3B11-4747-8110-D20872099D2C}"/>
              </a:ext>
            </a:extLst>
          </p:cNvPr>
          <p:cNvSpPr/>
          <p:nvPr/>
        </p:nvSpPr>
        <p:spPr>
          <a:xfrm>
            <a:off x="-26309" y="-6608"/>
            <a:ext cx="4846800" cy="5156715"/>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Marcador de número de diapositiva 3">
            <a:extLst>
              <a:ext uri="{FF2B5EF4-FFF2-40B4-BE49-F238E27FC236}">
                <a16:creationId xmlns:a16="http://schemas.microsoft.com/office/drawing/2014/main" id="{D637D05F-DB89-BE4B-9C26-AC59B04AE705}"/>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10" name="Marcador de número de diapositiva 3">
            <a:extLst>
              <a:ext uri="{FF2B5EF4-FFF2-40B4-BE49-F238E27FC236}">
                <a16:creationId xmlns:a16="http://schemas.microsoft.com/office/drawing/2014/main" id="{F076E29E-6A3E-A240-83FB-CC78BCE830FB}"/>
              </a:ext>
            </a:extLst>
          </p:cNvPr>
          <p:cNvSpPr>
            <a:spLocks noGrp="1"/>
          </p:cNvSpPr>
          <p:nvPr>
            <p:ph type="sldNum" idx="12"/>
          </p:nvPr>
        </p:nvSpPr>
        <p:spPr>
          <a:xfrm>
            <a:off x="5011989" y="1450138"/>
            <a:ext cx="3990198" cy="2598131"/>
          </a:xfrm>
        </p:spPr>
        <p:txBody>
          <a:bodyPr/>
          <a:lstStyle/>
          <a:p>
            <a:pPr lvl="0" algn="just"/>
            <a:r>
              <a:rPr lang="es-MX" sz="2000" b="1" dirty="0">
                <a:solidFill>
                  <a:srgbClr val="071121"/>
                </a:solidFill>
              </a:rPr>
              <a:t>1. Identificar las principales fases de la mitosis.</a:t>
            </a:r>
          </a:p>
          <a:p>
            <a:pPr lvl="0" algn="just"/>
            <a:endParaRPr lang="es-MX" sz="2000" b="1" dirty="0">
              <a:solidFill>
                <a:srgbClr val="071121"/>
              </a:solidFill>
            </a:endParaRPr>
          </a:p>
          <a:p>
            <a:pPr lvl="0" algn="just"/>
            <a:r>
              <a:rPr lang="es-MX" sz="2000" b="1" dirty="0">
                <a:solidFill>
                  <a:srgbClr val="071121"/>
                </a:solidFill>
              </a:rPr>
              <a:t>2. Realizar anotaciones y dibujos de los ejemplares.</a:t>
            </a:r>
          </a:p>
          <a:p>
            <a:pPr lvl="0" algn="just"/>
            <a:endParaRPr lang="es-MX" sz="2000" b="1" dirty="0">
              <a:solidFill>
                <a:srgbClr val="071121"/>
              </a:solidFill>
            </a:endParaRPr>
          </a:p>
        </p:txBody>
      </p:sp>
      <p:sp>
        <p:nvSpPr>
          <p:cNvPr id="11" name="Marcador de número de diapositiva 3">
            <a:extLst>
              <a:ext uri="{FF2B5EF4-FFF2-40B4-BE49-F238E27FC236}">
                <a16:creationId xmlns:a16="http://schemas.microsoft.com/office/drawing/2014/main" id="{F8526669-EC28-E94A-A731-909A66426C35}"/>
              </a:ext>
            </a:extLst>
          </p:cNvPr>
          <p:cNvSpPr txBox="1">
            <a:spLocks/>
          </p:cNvSpPr>
          <p:nvPr/>
        </p:nvSpPr>
        <p:spPr>
          <a:xfrm>
            <a:off x="5046424" y="141194"/>
            <a:ext cx="3921328" cy="1398493"/>
          </a:xfrm>
          <a:prstGeom prst="rect">
            <a:avLst/>
          </a:prstGeom>
          <a:solidFill>
            <a:schemeClr val="accent6">
              <a:lumMod val="50000"/>
            </a:schemeClr>
          </a:solidFill>
          <a:ln>
            <a:noFill/>
          </a:ln>
          <a:effectLst>
            <a:softEdge rad="622300"/>
          </a:effectLst>
          <a:scene3d>
            <a:camera prst="orthographicFront"/>
            <a:lightRig rig="threePt" dir="t"/>
          </a:scene3d>
          <a:sp3d>
            <a:bevelT prst="angle"/>
          </a:sp3d>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i="1" dirty="0">
                <a:solidFill>
                  <a:schemeClr val="bg1"/>
                </a:solidFill>
                <a:latin typeface="+mn-lt"/>
              </a:rPr>
              <a:t>Staphylococcus aureus</a:t>
            </a:r>
            <a:endParaRPr lang="es-ES_tradnl" sz="2800" b="1" i="1" dirty="0">
              <a:solidFill>
                <a:schemeClr val="bg1"/>
              </a:solidFill>
              <a:latin typeface="+mn-lt"/>
            </a:endParaRPr>
          </a:p>
        </p:txBody>
      </p:sp>
      <p:pic>
        <p:nvPicPr>
          <p:cNvPr id="12" name="Gráfico 11" descr="Gesto de doble toque">
            <a:extLst>
              <a:ext uri="{FF2B5EF4-FFF2-40B4-BE49-F238E27FC236}">
                <a16:creationId xmlns:a16="http://schemas.microsoft.com/office/drawing/2014/main" id="{F9459482-28D5-5447-AEFB-C291E5A82543}"/>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007007" y="4144456"/>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4" name="Vista general de diapositiva 3">
                <a:extLst>
                  <a:ext uri="{FF2B5EF4-FFF2-40B4-BE49-F238E27FC236}">
                    <a16:creationId xmlns:a16="http://schemas.microsoft.com/office/drawing/2014/main" id="{F6AA222D-7C44-DD45-A1B8-0A74E78DD35C}"/>
                  </a:ext>
                </a:extLst>
              </p:cNvPr>
              <p:cNvGraphicFramePr>
                <a:graphicFrameLocks noChangeAspect="1"/>
              </p:cNvGraphicFramePr>
              <p:nvPr>
                <p:extLst>
                  <p:ext uri="{D42A27DB-BD31-4B8C-83A1-F6EECF244321}">
                    <p14:modId xmlns:p14="http://schemas.microsoft.com/office/powerpoint/2010/main" val="4105056992"/>
                  </p:ext>
                </p:extLst>
              </p:nvPr>
            </p:nvGraphicFramePr>
            <p:xfrm>
              <a:off x="7350228" y="3772981"/>
              <a:ext cx="1737736" cy="1285875"/>
            </p:xfrm>
            <a:graphic>
              <a:graphicData uri="http://schemas.microsoft.com/office/powerpoint/2016/slidezoom">
                <pslz:sldZm>
                  <pslz:sldZmObj sldId="306" cId="3320379759">
                    <pslz:zmPr id="{2DF588B6-2569-E849-B390-CC308A226553}" returnToParent="0" imageType="cover" transitionDur="1000">
                      <p166:blipFill xmlns:p166="http://schemas.microsoft.com/office/powerpoint/2016/6/main">
                        <a:blip r:embed="rId10"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p166:spPr>
                    </pslz:zmPr>
                  </pslz:sldZmObj>
                </pslz:sldZm>
              </a:graphicData>
            </a:graphic>
          </p:graphicFrame>
        </mc:Choice>
        <mc:Fallback xmlns="">
          <p:pic>
            <p:nvPicPr>
              <p:cNvPr id="4" name="Vista general de diapositiva 3">
                <a:hlinkClick r:id="rId11" action="ppaction://hlinksldjump"/>
                <a:extLst>
                  <a:ext uri="{FF2B5EF4-FFF2-40B4-BE49-F238E27FC236}">
                    <a16:creationId xmlns:a16="http://schemas.microsoft.com/office/drawing/2014/main" id="{F6AA222D-7C44-DD45-A1B8-0A74E78DD35C}"/>
                  </a:ext>
                </a:extLst>
              </p:cNvPr>
              <p:cNvPicPr>
                <a:picLocks noGrp="1" noRot="1" noChangeAspect="1" noMove="1" noResize="1" noEditPoints="1" noAdjustHandles="1" noChangeArrowheads="1" noChangeShapeType="1"/>
              </p:cNvPicPr>
              <p:nvPr/>
            </p:nvPicPr>
            <p:blipFill>
              <a:blip r:embed="rId12"/>
              <a:stretch>
                <a:fillRect/>
              </a:stretch>
            </p:blipFill>
            <p:spPr>
              <a:xfrm>
                <a:off x="7350228" y="3772981"/>
                <a:ext cx="1737736" cy="1285875"/>
              </a:xfrm>
              <a:prstGeom prst="rect">
                <a:avLst/>
              </a:prstGeom>
            </p:spPr>
          </p:pic>
        </mc:Fallback>
      </mc:AlternateContent>
      <p:pic>
        <p:nvPicPr>
          <p:cNvPr id="5" name="Imagen 4">
            <a:extLst>
              <a:ext uri="{FF2B5EF4-FFF2-40B4-BE49-F238E27FC236}">
                <a16:creationId xmlns:a16="http://schemas.microsoft.com/office/drawing/2014/main" id="{6AAF5394-79E4-BD43-9CFC-D0DBCEA8A5D2}"/>
              </a:ext>
            </a:extLst>
          </p:cNvPr>
          <p:cNvPicPr>
            <a:picLocks noChangeAspect="1"/>
          </p:cNvPicPr>
          <p:nvPr/>
        </p:nvPicPr>
        <p:blipFill>
          <a:blip r:embed="rId13"/>
          <a:stretch>
            <a:fillRect/>
          </a:stretch>
        </p:blipFill>
        <p:spPr>
          <a:xfrm>
            <a:off x="-20980" y="-6608"/>
            <a:ext cx="4833704" cy="5143500"/>
          </a:xfrm>
          <a:prstGeom prst="rect">
            <a:avLst/>
          </a:prstGeom>
        </p:spPr>
      </p:pic>
    </p:spTree>
    <p:extLst>
      <p:ext uri="{BB962C8B-B14F-4D97-AF65-F5344CB8AC3E}">
        <p14:creationId xmlns:p14="http://schemas.microsoft.com/office/powerpoint/2010/main" val="3227394176"/>
      </p:ext>
    </p:extLst>
  </p:cSld>
  <p:clrMapOvr>
    <a:masterClrMapping/>
  </p:clrMapOvr>
  <p:transition advClick="0">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6" name="Vista general de diapositiva 15">
                <a:extLst>
                  <a:ext uri="{FF2B5EF4-FFF2-40B4-BE49-F238E27FC236}">
                    <a16:creationId xmlns:a16="http://schemas.microsoft.com/office/drawing/2014/main" id="{AEC72257-DABB-3944-A736-8ECEBE8A5DBA}"/>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6" name="Vista general de diapositiva 15">
                <a:extLst>
                  <a:ext uri="{FF2B5EF4-FFF2-40B4-BE49-F238E27FC236}">
                    <a16:creationId xmlns:a16="http://schemas.microsoft.com/office/drawing/2014/main" id="{AEC72257-DABB-3944-A736-8ECEBE8A5DBA}"/>
                  </a:ext>
                </a:extLst>
              </p:cNvPr>
              <p:cNvPicPr>
                <a:picLocks noGrp="1" noRot="1" noChangeAspect="1" noMove="1" noResize="1" noEditPoints="1" noAdjustHandles="1" noChangeArrowheads="1" noChangeShapeType="1"/>
              </p:cNvPicPr>
              <p:nvPr/>
            </p:nvPicPr>
            <p:blipFill>
              <a:blip r:embed="rId7"/>
              <a:stretch>
                <a:fillRect/>
              </a:stretch>
            </p:blipFill>
            <p:spPr>
              <a:xfrm>
                <a:off x="7459272" y="3958719"/>
                <a:ext cx="1737736" cy="1285875"/>
              </a:xfrm>
              <a:prstGeom prst="rect">
                <a:avLst/>
              </a:prstGeom>
              <a:ln w="3175">
                <a:noFill/>
              </a:ln>
            </p:spPr>
          </p:pic>
        </mc:Fallback>
      </mc:AlternateContent>
      <p:sp>
        <p:nvSpPr>
          <p:cNvPr id="17" name="Marcador de número de diapositiva 3">
            <a:extLst>
              <a:ext uri="{FF2B5EF4-FFF2-40B4-BE49-F238E27FC236}">
                <a16:creationId xmlns:a16="http://schemas.microsoft.com/office/drawing/2014/main" id="{B960BAEE-A9A8-AB45-A14F-9A0825200A86}"/>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2" name="Rectángulo 1">
            <a:extLst>
              <a:ext uri="{FF2B5EF4-FFF2-40B4-BE49-F238E27FC236}">
                <a16:creationId xmlns:a16="http://schemas.microsoft.com/office/drawing/2014/main" id="{9AD8FF66-063F-2D49-9927-DD518EE5C3F9}"/>
              </a:ext>
            </a:extLst>
          </p:cNvPr>
          <p:cNvSpPr/>
          <p:nvPr/>
        </p:nvSpPr>
        <p:spPr>
          <a:xfrm>
            <a:off x="4812724" y="-13215"/>
            <a:ext cx="4331276" cy="5156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Rectángulo 7">
            <a:extLst>
              <a:ext uri="{FF2B5EF4-FFF2-40B4-BE49-F238E27FC236}">
                <a16:creationId xmlns:a16="http://schemas.microsoft.com/office/drawing/2014/main" id="{90201B7C-3B11-4747-8110-D20872099D2C}"/>
              </a:ext>
            </a:extLst>
          </p:cNvPr>
          <p:cNvSpPr/>
          <p:nvPr/>
        </p:nvSpPr>
        <p:spPr>
          <a:xfrm>
            <a:off x="-34076" y="-13216"/>
            <a:ext cx="4846800" cy="5156715"/>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Marcador de número de diapositiva 3">
            <a:extLst>
              <a:ext uri="{FF2B5EF4-FFF2-40B4-BE49-F238E27FC236}">
                <a16:creationId xmlns:a16="http://schemas.microsoft.com/office/drawing/2014/main" id="{D637D05F-DB89-BE4B-9C26-AC59B04AE705}"/>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10" name="Marcador de número de diapositiva 3">
            <a:extLst>
              <a:ext uri="{FF2B5EF4-FFF2-40B4-BE49-F238E27FC236}">
                <a16:creationId xmlns:a16="http://schemas.microsoft.com/office/drawing/2014/main" id="{F076E29E-6A3E-A240-83FB-CC78BCE830FB}"/>
              </a:ext>
            </a:extLst>
          </p:cNvPr>
          <p:cNvSpPr>
            <a:spLocks noGrp="1"/>
          </p:cNvSpPr>
          <p:nvPr>
            <p:ph type="sldNum" idx="12"/>
          </p:nvPr>
        </p:nvSpPr>
        <p:spPr>
          <a:xfrm>
            <a:off x="5011989" y="1450138"/>
            <a:ext cx="3990198" cy="2598131"/>
          </a:xfrm>
        </p:spPr>
        <p:txBody>
          <a:bodyPr/>
          <a:lstStyle/>
          <a:p>
            <a:pPr lvl="0" algn="just"/>
            <a:r>
              <a:rPr lang="es-MX" sz="2000" b="1" dirty="0">
                <a:solidFill>
                  <a:srgbClr val="071121"/>
                </a:solidFill>
              </a:rPr>
              <a:t>1. Identificar las principales fases de la mitosis.</a:t>
            </a:r>
          </a:p>
          <a:p>
            <a:pPr lvl="0" algn="just"/>
            <a:endParaRPr lang="es-MX" sz="2000" b="1" dirty="0">
              <a:solidFill>
                <a:srgbClr val="071121"/>
              </a:solidFill>
            </a:endParaRPr>
          </a:p>
          <a:p>
            <a:pPr lvl="0" algn="just"/>
            <a:r>
              <a:rPr lang="es-MX" sz="2000" b="1" dirty="0">
                <a:solidFill>
                  <a:srgbClr val="071121"/>
                </a:solidFill>
              </a:rPr>
              <a:t>2. Realizar anotaciones y dibujos de los ejemplares.</a:t>
            </a:r>
          </a:p>
          <a:p>
            <a:pPr lvl="0" algn="just"/>
            <a:endParaRPr lang="es-MX" sz="2000" b="1" dirty="0">
              <a:solidFill>
                <a:srgbClr val="071121"/>
              </a:solidFill>
            </a:endParaRPr>
          </a:p>
        </p:txBody>
      </p:sp>
      <p:sp>
        <p:nvSpPr>
          <p:cNvPr id="11" name="Marcador de número de diapositiva 3">
            <a:extLst>
              <a:ext uri="{FF2B5EF4-FFF2-40B4-BE49-F238E27FC236}">
                <a16:creationId xmlns:a16="http://schemas.microsoft.com/office/drawing/2014/main" id="{F8526669-EC28-E94A-A731-909A66426C35}"/>
              </a:ext>
            </a:extLst>
          </p:cNvPr>
          <p:cNvSpPr txBox="1">
            <a:spLocks/>
          </p:cNvSpPr>
          <p:nvPr/>
        </p:nvSpPr>
        <p:spPr>
          <a:xfrm>
            <a:off x="5046424" y="141194"/>
            <a:ext cx="3921328" cy="1398493"/>
          </a:xfrm>
          <a:prstGeom prst="rect">
            <a:avLst/>
          </a:prstGeom>
          <a:solidFill>
            <a:schemeClr val="accent6">
              <a:lumMod val="50000"/>
            </a:schemeClr>
          </a:solidFill>
          <a:ln>
            <a:noFill/>
          </a:ln>
          <a:effectLst>
            <a:softEdge rad="622300"/>
          </a:effectLst>
          <a:scene3d>
            <a:camera prst="orthographicFront"/>
            <a:lightRig rig="threePt" dir="t"/>
          </a:scene3d>
          <a:sp3d>
            <a:bevelT prst="angle"/>
          </a:sp3d>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i="1" dirty="0">
                <a:solidFill>
                  <a:schemeClr val="bg1"/>
                </a:solidFill>
                <a:latin typeface="+mn-lt"/>
              </a:rPr>
              <a:t>Streptococcus pneumoniae</a:t>
            </a:r>
          </a:p>
        </p:txBody>
      </p:sp>
      <p:pic>
        <p:nvPicPr>
          <p:cNvPr id="12" name="Gráfico 11" descr="Gesto de doble toque">
            <a:extLst>
              <a:ext uri="{FF2B5EF4-FFF2-40B4-BE49-F238E27FC236}">
                <a16:creationId xmlns:a16="http://schemas.microsoft.com/office/drawing/2014/main" id="{F9459482-28D5-5447-AEFB-C291E5A82543}"/>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007007" y="4144456"/>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4" name="Vista general de diapositiva 13">
                <a:extLst>
                  <a:ext uri="{FF2B5EF4-FFF2-40B4-BE49-F238E27FC236}">
                    <a16:creationId xmlns:a16="http://schemas.microsoft.com/office/drawing/2014/main" id="{5C8E9054-6645-4B42-803B-7B44F92A7241}"/>
                  </a:ext>
                </a:extLst>
              </p:cNvPr>
              <p:cNvGraphicFramePr>
                <a:graphicFrameLocks noChangeAspect="1"/>
              </p:cNvGraphicFramePr>
              <p:nvPr>
                <p:extLst>
                  <p:ext uri="{D42A27DB-BD31-4B8C-83A1-F6EECF244321}">
                    <p14:modId xmlns:p14="http://schemas.microsoft.com/office/powerpoint/2010/main" val="224980561"/>
                  </p:ext>
                </p:extLst>
              </p:nvPr>
            </p:nvGraphicFramePr>
            <p:xfrm>
              <a:off x="7350228" y="3772981"/>
              <a:ext cx="1737736" cy="1285875"/>
            </p:xfrm>
            <a:graphic>
              <a:graphicData uri="http://schemas.microsoft.com/office/powerpoint/2016/slidezoom">
                <pslz:sldZm>
                  <pslz:sldZmObj sldId="306" cId="3320379759">
                    <pslz:zmPr id="{2DF588B6-2569-E849-B390-CC308A226553}" returnToParent="0" imageType="cover" transitionDur="1000">
                      <p166:blipFill xmlns:p166="http://schemas.microsoft.com/office/powerpoint/2016/6/main">
                        <a:blip r:embed="rId10"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p166:spPr>
                    </pslz:zmPr>
                  </pslz:sldZmObj>
                </pslz:sldZm>
              </a:graphicData>
            </a:graphic>
          </p:graphicFrame>
        </mc:Choice>
        <mc:Fallback xmlns="">
          <p:pic>
            <p:nvPicPr>
              <p:cNvPr id="14" name="Vista general de diapositiva 13">
                <a:hlinkClick r:id="rId11" action="ppaction://hlinksldjump"/>
                <a:extLst>
                  <a:ext uri="{FF2B5EF4-FFF2-40B4-BE49-F238E27FC236}">
                    <a16:creationId xmlns:a16="http://schemas.microsoft.com/office/drawing/2014/main" id="{5C8E9054-6645-4B42-803B-7B44F92A7241}"/>
                  </a:ext>
                </a:extLst>
              </p:cNvPr>
              <p:cNvPicPr>
                <a:picLocks noGrp="1" noRot="1" noChangeAspect="1" noMove="1" noResize="1" noEditPoints="1" noAdjustHandles="1" noChangeArrowheads="1" noChangeShapeType="1"/>
              </p:cNvPicPr>
              <p:nvPr/>
            </p:nvPicPr>
            <p:blipFill>
              <a:blip r:embed="rId12"/>
              <a:stretch>
                <a:fillRect/>
              </a:stretch>
            </p:blipFill>
            <p:spPr>
              <a:xfrm>
                <a:off x="7350228" y="3772981"/>
                <a:ext cx="1737736" cy="1285875"/>
              </a:xfrm>
              <a:prstGeom prst="rect">
                <a:avLst/>
              </a:prstGeom>
            </p:spPr>
          </p:pic>
        </mc:Fallback>
      </mc:AlternateContent>
      <p:pic>
        <p:nvPicPr>
          <p:cNvPr id="4" name="Imagen 3">
            <a:extLst>
              <a:ext uri="{FF2B5EF4-FFF2-40B4-BE49-F238E27FC236}">
                <a16:creationId xmlns:a16="http://schemas.microsoft.com/office/drawing/2014/main" id="{6DB7B585-95FA-1F40-A9CB-4FEFB541B836}"/>
              </a:ext>
            </a:extLst>
          </p:cNvPr>
          <p:cNvPicPr>
            <a:picLocks noChangeAspect="1"/>
          </p:cNvPicPr>
          <p:nvPr/>
        </p:nvPicPr>
        <p:blipFill>
          <a:blip r:embed="rId13"/>
          <a:stretch>
            <a:fillRect/>
          </a:stretch>
        </p:blipFill>
        <p:spPr>
          <a:xfrm>
            <a:off x="-55631" y="-6609"/>
            <a:ext cx="4868355" cy="5143500"/>
          </a:xfrm>
          <a:prstGeom prst="rect">
            <a:avLst/>
          </a:prstGeom>
        </p:spPr>
      </p:pic>
    </p:spTree>
    <p:extLst>
      <p:ext uri="{BB962C8B-B14F-4D97-AF65-F5344CB8AC3E}">
        <p14:creationId xmlns:p14="http://schemas.microsoft.com/office/powerpoint/2010/main" val="2833481170"/>
      </p:ext>
    </p:extLst>
  </p:cSld>
  <p:clrMapOvr>
    <a:masterClrMapping/>
  </p:clrMapOvr>
  <p:transition advClick="0">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6" name="Vista general de diapositiva 15">
                <a:extLst>
                  <a:ext uri="{FF2B5EF4-FFF2-40B4-BE49-F238E27FC236}">
                    <a16:creationId xmlns:a16="http://schemas.microsoft.com/office/drawing/2014/main" id="{AEC72257-DABB-3944-A736-8ECEBE8A5DBA}"/>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6" name="Vista general de diapositiva 15">
                <a:extLst>
                  <a:ext uri="{FF2B5EF4-FFF2-40B4-BE49-F238E27FC236}">
                    <a16:creationId xmlns:a16="http://schemas.microsoft.com/office/drawing/2014/main" id="{AEC72257-DABB-3944-A736-8ECEBE8A5DBA}"/>
                  </a:ext>
                </a:extLst>
              </p:cNvPr>
              <p:cNvPicPr>
                <a:picLocks noGrp="1" noRot="1" noChangeAspect="1" noMove="1" noResize="1" noEditPoints="1" noAdjustHandles="1" noChangeArrowheads="1" noChangeShapeType="1"/>
              </p:cNvPicPr>
              <p:nvPr/>
            </p:nvPicPr>
            <p:blipFill>
              <a:blip r:embed="rId7"/>
              <a:stretch>
                <a:fillRect/>
              </a:stretch>
            </p:blipFill>
            <p:spPr>
              <a:xfrm>
                <a:off x="7459272" y="3958719"/>
                <a:ext cx="1737736" cy="1285875"/>
              </a:xfrm>
              <a:prstGeom prst="rect">
                <a:avLst/>
              </a:prstGeom>
              <a:ln w="3175">
                <a:noFill/>
              </a:ln>
            </p:spPr>
          </p:pic>
        </mc:Fallback>
      </mc:AlternateContent>
      <p:sp>
        <p:nvSpPr>
          <p:cNvPr id="17" name="Marcador de número de diapositiva 3">
            <a:extLst>
              <a:ext uri="{FF2B5EF4-FFF2-40B4-BE49-F238E27FC236}">
                <a16:creationId xmlns:a16="http://schemas.microsoft.com/office/drawing/2014/main" id="{B960BAEE-A9A8-AB45-A14F-9A0825200A86}"/>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2" name="Rectángulo 1">
            <a:extLst>
              <a:ext uri="{FF2B5EF4-FFF2-40B4-BE49-F238E27FC236}">
                <a16:creationId xmlns:a16="http://schemas.microsoft.com/office/drawing/2014/main" id="{9AD8FF66-063F-2D49-9927-DD518EE5C3F9}"/>
              </a:ext>
            </a:extLst>
          </p:cNvPr>
          <p:cNvSpPr/>
          <p:nvPr/>
        </p:nvSpPr>
        <p:spPr>
          <a:xfrm>
            <a:off x="4812724" y="-13215"/>
            <a:ext cx="4331276" cy="5156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Rectángulo 7">
            <a:extLst>
              <a:ext uri="{FF2B5EF4-FFF2-40B4-BE49-F238E27FC236}">
                <a16:creationId xmlns:a16="http://schemas.microsoft.com/office/drawing/2014/main" id="{90201B7C-3B11-4747-8110-D20872099D2C}"/>
              </a:ext>
            </a:extLst>
          </p:cNvPr>
          <p:cNvSpPr/>
          <p:nvPr/>
        </p:nvSpPr>
        <p:spPr>
          <a:xfrm>
            <a:off x="-34076" y="-6608"/>
            <a:ext cx="4846800" cy="5156715"/>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Marcador de número de diapositiva 3">
            <a:extLst>
              <a:ext uri="{FF2B5EF4-FFF2-40B4-BE49-F238E27FC236}">
                <a16:creationId xmlns:a16="http://schemas.microsoft.com/office/drawing/2014/main" id="{D637D05F-DB89-BE4B-9C26-AC59B04AE705}"/>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10" name="Marcador de número de diapositiva 3">
            <a:extLst>
              <a:ext uri="{FF2B5EF4-FFF2-40B4-BE49-F238E27FC236}">
                <a16:creationId xmlns:a16="http://schemas.microsoft.com/office/drawing/2014/main" id="{F076E29E-6A3E-A240-83FB-CC78BCE830FB}"/>
              </a:ext>
            </a:extLst>
          </p:cNvPr>
          <p:cNvSpPr>
            <a:spLocks noGrp="1"/>
          </p:cNvSpPr>
          <p:nvPr>
            <p:ph type="sldNum" idx="12"/>
          </p:nvPr>
        </p:nvSpPr>
        <p:spPr>
          <a:xfrm>
            <a:off x="5011989" y="1450138"/>
            <a:ext cx="3990198" cy="2598131"/>
          </a:xfrm>
        </p:spPr>
        <p:txBody>
          <a:bodyPr/>
          <a:lstStyle/>
          <a:p>
            <a:pPr lvl="0" algn="just"/>
            <a:r>
              <a:rPr lang="es-MX" sz="2000" b="1" dirty="0">
                <a:solidFill>
                  <a:srgbClr val="071121"/>
                </a:solidFill>
              </a:rPr>
              <a:t>1. Identificar las principales fases de la mitosis.</a:t>
            </a:r>
          </a:p>
          <a:p>
            <a:pPr lvl="0" algn="just"/>
            <a:endParaRPr lang="es-MX" sz="2000" b="1" dirty="0">
              <a:solidFill>
                <a:srgbClr val="071121"/>
              </a:solidFill>
            </a:endParaRPr>
          </a:p>
          <a:p>
            <a:pPr lvl="0" algn="just"/>
            <a:r>
              <a:rPr lang="es-MX" sz="2000" b="1" dirty="0">
                <a:solidFill>
                  <a:srgbClr val="071121"/>
                </a:solidFill>
              </a:rPr>
              <a:t>2. Realizar anotaciones y dibujos de los ejemplares.</a:t>
            </a:r>
          </a:p>
          <a:p>
            <a:pPr lvl="0" algn="just"/>
            <a:endParaRPr lang="es-MX" sz="2000" b="1" dirty="0">
              <a:solidFill>
                <a:srgbClr val="071121"/>
              </a:solidFill>
            </a:endParaRPr>
          </a:p>
        </p:txBody>
      </p:sp>
      <p:sp>
        <p:nvSpPr>
          <p:cNvPr id="11" name="Marcador de número de diapositiva 3">
            <a:extLst>
              <a:ext uri="{FF2B5EF4-FFF2-40B4-BE49-F238E27FC236}">
                <a16:creationId xmlns:a16="http://schemas.microsoft.com/office/drawing/2014/main" id="{F8526669-EC28-E94A-A731-909A66426C35}"/>
              </a:ext>
            </a:extLst>
          </p:cNvPr>
          <p:cNvSpPr txBox="1">
            <a:spLocks/>
          </p:cNvSpPr>
          <p:nvPr/>
        </p:nvSpPr>
        <p:spPr>
          <a:xfrm>
            <a:off x="5046424" y="141194"/>
            <a:ext cx="3921328" cy="1398493"/>
          </a:xfrm>
          <a:prstGeom prst="rect">
            <a:avLst/>
          </a:prstGeom>
          <a:solidFill>
            <a:schemeClr val="accent6">
              <a:lumMod val="50000"/>
            </a:schemeClr>
          </a:solidFill>
          <a:ln>
            <a:noFill/>
          </a:ln>
          <a:effectLst>
            <a:softEdge rad="622300"/>
          </a:effectLst>
          <a:scene3d>
            <a:camera prst="orthographicFront"/>
            <a:lightRig rig="threePt" dir="t"/>
          </a:scene3d>
          <a:sp3d>
            <a:bevelT prst="angle"/>
          </a:sp3d>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ES_tradnl" sz="2000" b="1" i="1" dirty="0" err="1">
                <a:solidFill>
                  <a:schemeClr val="bg1"/>
                </a:solidFill>
                <a:latin typeface="+mn-lt"/>
              </a:rPr>
              <a:t>Bacillus</a:t>
            </a:r>
            <a:r>
              <a:rPr lang="es-ES_tradnl" sz="2000" b="1" i="1" dirty="0">
                <a:solidFill>
                  <a:schemeClr val="bg1"/>
                </a:solidFill>
                <a:latin typeface="+mn-lt"/>
              </a:rPr>
              <a:t> </a:t>
            </a:r>
            <a:r>
              <a:rPr lang="es-ES_tradnl" sz="2000" b="1" i="1" dirty="0" err="1">
                <a:solidFill>
                  <a:schemeClr val="bg1"/>
                </a:solidFill>
                <a:latin typeface="+mn-lt"/>
              </a:rPr>
              <a:t>anthracis</a:t>
            </a:r>
            <a:endParaRPr lang="es-ES_tradnl" sz="2000" b="1" i="1" dirty="0">
              <a:solidFill>
                <a:schemeClr val="bg1"/>
              </a:solidFill>
              <a:latin typeface="+mn-lt"/>
            </a:endParaRPr>
          </a:p>
        </p:txBody>
      </p:sp>
      <p:pic>
        <p:nvPicPr>
          <p:cNvPr id="12" name="Gráfico 11" descr="Gesto de doble toque">
            <a:extLst>
              <a:ext uri="{FF2B5EF4-FFF2-40B4-BE49-F238E27FC236}">
                <a16:creationId xmlns:a16="http://schemas.microsoft.com/office/drawing/2014/main" id="{F9459482-28D5-5447-AEFB-C291E5A82543}"/>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007007" y="4144456"/>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4" name="Vista general de diapositiva 13">
                <a:extLst>
                  <a:ext uri="{FF2B5EF4-FFF2-40B4-BE49-F238E27FC236}">
                    <a16:creationId xmlns:a16="http://schemas.microsoft.com/office/drawing/2014/main" id="{A022B0E4-997B-4746-9B8E-BDDF663E5FEE}"/>
                  </a:ext>
                </a:extLst>
              </p:cNvPr>
              <p:cNvGraphicFramePr>
                <a:graphicFrameLocks noChangeAspect="1"/>
              </p:cNvGraphicFramePr>
              <p:nvPr>
                <p:extLst>
                  <p:ext uri="{D42A27DB-BD31-4B8C-83A1-F6EECF244321}">
                    <p14:modId xmlns:p14="http://schemas.microsoft.com/office/powerpoint/2010/main" val="224980561"/>
                  </p:ext>
                </p:extLst>
              </p:nvPr>
            </p:nvGraphicFramePr>
            <p:xfrm>
              <a:off x="7350228" y="3772981"/>
              <a:ext cx="1737736" cy="1285875"/>
            </p:xfrm>
            <a:graphic>
              <a:graphicData uri="http://schemas.microsoft.com/office/powerpoint/2016/slidezoom">
                <pslz:sldZm>
                  <pslz:sldZmObj sldId="306" cId="3320379759">
                    <pslz:zmPr id="{2DF588B6-2569-E849-B390-CC308A226553}" returnToParent="0" imageType="cover" transitionDur="1000">
                      <p166:blipFill xmlns:p166="http://schemas.microsoft.com/office/powerpoint/2016/6/main">
                        <a:blip r:embed="rId10"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p166:spPr>
                    </pslz:zmPr>
                  </pslz:sldZmObj>
                </pslz:sldZm>
              </a:graphicData>
            </a:graphic>
          </p:graphicFrame>
        </mc:Choice>
        <mc:Fallback xmlns="">
          <p:pic>
            <p:nvPicPr>
              <p:cNvPr id="14" name="Vista general de diapositiva 13">
                <a:hlinkClick r:id="rId11" action="ppaction://hlinksldjump"/>
                <a:extLst>
                  <a:ext uri="{FF2B5EF4-FFF2-40B4-BE49-F238E27FC236}">
                    <a16:creationId xmlns:a16="http://schemas.microsoft.com/office/drawing/2014/main" id="{A022B0E4-997B-4746-9B8E-BDDF663E5FEE}"/>
                  </a:ext>
                </a:extLst>
              </p:cNvPr>
              <p:cNvPicPr>
                <a:picLocks noGrp="1" noRot="1" noChangeAspect="1" noMove="1" noResize="1" noEditPoints="1" noAdjustHandles="1" noChangeArrowheads="1" noChangeShapeType="1"/>
              </p:cNvPicPr>
              <p:nvPr/>
            </p:nvPicPr>
            <p:blipFill>
              <a:blip r:embed="rId12"/>
              <a:stretch>
                <a:fillRect/>
              </a:stretch>
            </p:blipFill>
            <p:spPr>
              <a:xfrm>
                <a:off x="7350228" y="3772981"/>
                <a:ext cx="1737736" cy="1285875"/>
              </a:xfrm>
              <a:prstGeom prst="rect">
                <a:avLst/>
              </a:prstGeom>
            </p:spPr>
          </p:pic>
        </mc:Fallback>
      </mc:AlternateContent>
      <p:pic>
        <p:nvPicPr>
          <p:cNvPr id="4" name="Imagen 3">
            <a:extLst>
              <a:ext uri="{FF2B5EF4-FFF2-40B4-BE49-F238E27FC236}">
                <a16:creationId xmlns:a16="http://schemas.microsoft.com/office/drawing/2014/main" id="{4FF4EC64-02D7-E141-842A-47CB43B26E09}"/>
              </a:ext>
            </a:extLst>
          </p:cNvPr>
          <p:cNvPicPr>
            <a:picLocks noChangeAspect="1"/>
          </p:cNvPicPr>
          <p:nvPr/>
        </p:nvPicPr>
        <p:blipFill>
          <a:blip r:embed="rId13"/>
          <a:stretch>
            <a:fillRect/>
          </a:stretch>
        </p:blipFill>
        <p:spPr>
          <a:xfrm>
            <a:off x="-22781" y="-13215"/>
            <a:ext cx="4998534" cy="5143500"/>
          </a:xfrm>
          <a:prstGeom prst="rect">
            <a:avLst/>
          </a:prstGeom>
        </p:spPr>
      </p:pic>
    </p:spTree>
    <p:extLst>
      <p:ext uri="{BB962C8B-B14F-4D97-AF65-F5344CB8AC3E}">
        <p14:creationId xmlns:p14="http://schemas.microsoft.com/office/powerpoint/2010/main" val="2319897829"/>
      </p:ext>
    </p:extLst>
  </p:cSld>
  <p:clrMapOvr>
    <a:masterClrMapping/>
  </p:clrMapOvr>
  <p:transition advClick="0">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6" name="Vista general de diapositiva 15">
                <a:extLst>
                  <a:ext uri="{FF2B5EF4-FFF2-40B4-BE49-F238E27FC236}">
                    <a16:creationId xmlns:a16="http://schemas.microsoft.com/office/drawing/2014/main" id="{AEC72257-DABB-3944-A736-8ECEBE8A5DBA}"/>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6" name="Vista general de diapositiva 15">
                <a:extLst>
                  <a:ext uri="{FF2B5EF4-FFF2-40B4-BE49-F238E27FC236}">
                    <a16:creationId xmlns:a16="http://schemas.microsoft.com/office/drawing/2014/main" id="{AEC72257-DABB-3944-A736-8ECEBE8A5DBA}"/>
                  </a:ext>
                </a:extLst>
              </p:cNvPr>
              <p:cNvPicPr>
                <a:picLocks noGrp="1" noRot="1" noChangeAspect="1" noMove="1" noResize="1" noEditPoints="1" noAdjustHandles="1" noChangeArrowheads="1" noChangeShapeType="1"/>
              </p:cNvPicPr>
              <p:nvPr/>
            </p:nvPicPr>
            <p:blipFill>
              <a:blip r:embed="rId7"/>
              <a:stretch>
                <a:fillRect/>
              </a:stretch>
            </p:blipFill>
            <p:spPr>
              <a:xfrm>
                <a:off x="7459272" y="3958719"/>
                <a:ext cx="1737736" cy="1285875"/>
              </a:xfrm>
              <a:prstGeom prst="rect">
                <a:avLst/>
              </a:prstGeom>
              <a:ln w="3175">
                <a:noFill/>
              </a:ln>
            </p:spPr>
          </p:pic>
        </mc:Fallback>
      </mc:AlternateContent>
      <p:sp>
        <p:nvSpPr>
          <p:cNvPr id="17" name="Marcador de número de diapositiva 3">
            <a:extLst>
              <a:ext uri="{FF2B5EF4-FFF2-40B4-BE49-F238E27FC236}">
                <a16:creationId xmlns:a16="http://schemas.microsoft.com/office/drawing/2014/main" id="{B960BAEE-A9A8-AB45-A14F-9A0825200A86}"/>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2" name="Rectángulo 1">
            <a:extLst>
              <a:ext uri="{FF2B5EF4-FFF2-40B4-BE49-F238E27FC236}">
                <a16:creationId xmlns:a16="http://schemas.microsoft.com/office/drawing/2014/main" id="{9AD8FF66-063F-2D49-9927-DD518EE5C3F9}"/>
              </a:ext>
            </a:extLst>
          </p:cNvPr>
          <p:cNvSpPr/>
          <p:nvPr/>
        </p:nvSpPr>
        <p:spPr>
          <a:xfrm>
            <a:off x="4812724" y="-13215"/>
            <a:ext cx="4331276" cy="5156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Marcador de número de diapositiva 3">
            <a:extLst>
              <a:ext uri="{FF2B5EF4-FFF2-40B4-BE49-F238E27FC236}">
                <a16:creationId xmlns:a16="http://schemas.microsoft.com/office/drawing/2014/main" id="{D637D05F-DB89-BE4B-9C26-AC59B04AE705}"/>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10" name="Marcador de número de diapositiva 3">
            <a:extLst>
              <a:ext uri="{FF2B5EF4-FFF2-40B4-BE49-F238E27FC236}">
                <a16:creationId xmlns:a16="http://schemas.microsoft.com/office/drawing/2014/main" id="{F076E29E-6A3E-A240-83FB-CC78BCE830FB}"/>
              </a:ext>
            </a:extLst>
          </p:cNvPr>
          <p:cNvSpPr>
            <a:spLocks noGrp="1"/>
          </p:cNvSpPr>
          <p:nvPr>
            <p:ph type="sldNum" idx="12"/>
          </p:nvPr>
        </p:nvSpPr>
        <p:spPr>
          <a:xfrm>
            <a:off x="5011989" y="1450138"/>
            <a:ext cx="3990198" cy="2598131"/>
          </a:xfrm>
        </p:spPr>
        <p:txBody>
          <a:bodyPr/>
          <a:lstStyle/>
          <a:p>
            <a:pPr lvl="0" algn="just"/>
            <a:r>
              <a:rPr lang="es-MX" sz="2000" b="1" dirty="0">
                <a:solidFill>
                  <a:srgbClr val="071121"/>
                </a:solidFill>
              </a:rPr>
              <a:t>1. Identificar las principales fases de la mitosis.</a:t>
            </a:r>
          </a:p>
          <a:p>
            <a:pPr lvl="0" algn="just"/>
            <a:endParaRPr lang="es-MX" sz="2000" b="1" dirty="0">
              <a:solidFill>
                <a:srgbClr val="071121"/>
              </a:solidFill>
            </a:endParaRPr>
          </a:p>
          <a:p>
            <a:pPr lvl="0" algn="just"/>
            <a:r>
              <a:rPr lang="es-MX" sz="2000" b="1" dirty="0">
                <a:solidFill>
                  <a:srgbClr val="071121"/>
                </a:solidFill>
              </a:rPr>
              <a:t>2. Realizar anotaciones y dibujos de los ejemplares.</a:t>
            </a:r>
          </a:p>
          <a:p>
            <a:pPr lvl="0" algn="just"/>
            <a:endParaRPr lang="es-MX" sz="2000" b="1" dirty="0">
              <a:solidFill>
                <a:srgbClr val="071121"/>
              </a:solidFill>
            </a:endParaRPr>
          </a:p>
        </p:txBody>
      </p:sp>
      <p:sp>
        <p:nvSpPr>
          <p:cNvPr id="11" name="Marcador de número de diapositiva 3">
            <a:extLst>
              <a:ext uri="{FF2B5EF4-FFF2-40B4-BE49-F238E27FC236}">
                <a16:creationId xmlns:a16="http://schemas.microsoft.com/office/drawing/2014/main" id="{F8526669-EC28-E94A-A731-909A66426C35}"/>
              </a:ext>
            </a:extLst>
          </p:cNvPr>
          <p:cNvSpPr txBox="1">
            <a:spLocks/>
          </p:cNvSpPr>
          <p:nvPr/>
        </p:nvSpPr>
        <p:spPr>
          <a:xfrm>
            <a:off x="5046424" y="141194"/>
            <a:ext cx="3921328" cy="1398493"/>
          </a:xfrm>
          <a:prstGeom prst="rect">
            <a:avLst/>
          </a:prstGeom>
          <a:solidFill>
            <a:schemeClr val="accent6">
              <a:lumMod val="50000"/>
            </a:schemeClr>
          </a:solidFill>
          <a:ln>
            <a:noFill/>
          </a:ln>
          <a:effectLst>
            <a:softEdge rad="622300"/>
          </a:effectLst>
          <a:scene3d>
            <a:camera prst="orthographicFront"/>
            <a:lightRig rig="threePt" dir="t"/>
          </a:scene3d>
          <a:sp3d>
            <a:bevelT prst="angle"/>
          </a:sp3d>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ES_tradnl" sz="2000" b="1" i="1" dirty="0" err="1">
                <a:solidFill>
                  <a:schemeClr val="bg1"/>
                </a:solidFill>
              </a:rPr>
              <a:t>Lactobacillus</a:t>
            </a:r>
            <a:r>
              <a:rPr lang="es-ES_tradnl" sz="2000" b="1" i="1" dirty="0">
                <a:solidFill>
                  <a:schemeClr val="bg1"/>
                </a:solidFill>
              </a:rPr>
              <a:t> </a:t>
            </a:r>
            <a:r>
              <a:rPr lang="es-ES_tradnl" sz="2000" b="1" i="1" dirty="0" err="1">
                <a:solidFill>
                  <a:schemeClr val="bg1"/>
                </a:solidFill>
              </a:rPr>
              <a:t>bulgaricus</a:t>
            </a:r>
            <a:endParaRPr lang="es-ES_tradnl" sz="2000" b="1" i="1" dirty="0">
              <a:solidFill>
                <a:schemeClr val="bg1"/>
              </a:solidFill>
            </a:endParaRPr>
          </a:p>
        </p:txBody>
      </p:sp>
      <p:pic>
        <p:nvPicPr>
          <p:cNvPr id="12" name="Gráfico 11" descr="Gesto de doble toque">
            <a:extLst>
              <a:ext uri="{FF2B5EF4-FFF2-40B4-BE49-F238E27FC236}">
                <a16:creationId xmlns:a16="http://schemas.microsoft.com/office/drawing/2014/main" id="{F9459482-28D5-5447-AEFB-C291E5A82543}"/>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007007" y="4144456"/>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4" name="Vista general de diapositiva 13">
                <a:extLst>
                  <a:ext uri="{FF2B5EF4-FFF2-40B4-BE49-F238E27FC236}">
                    <a16:creationId xmlns:a16="http://schemas.microsoft.com/office/drawing/2014/main" id="{6C4B815A-078E-0E4D-94AF-CF4EB138F6D6}"/>
                  </a:ext>
                </a:extLst>
              </p:cNvPr>
              <p:cNvGraphicFramePr>
                <a:graphicFrameLocks noChangeAspect="1"/>
              </p:cNvGraphicFramePr>
              <p:nvPr>
                <p:extLst>
                  <p:ext uri="{D42A27DB-BD31-4B8C-83A1-F6EECF244321}">
                    <p14:modId xmlns:p14="http://schemas.microsoft.com/office/powerpoint/2010/main" val="224980561"/>
                  </p:ext>
                </p:extLst>
              </p:nvPr>
            </p:nvGraphicFramePr>
            <p:xfrm>
              <a:off x="7350228" y="3772981"/>
              <a:ext cx="1737736" cy="1285875"/>
            </p:xfrm>
            <a:graphic>
              <a:graphicData uri="http://schemas.microsoft.com/office/powerpoint/2016/slidezoom">
                <pslz:sldZm>
                  <pslz:sldZmObj sldId="306" cId="3320379759">
                    <pslz:zmPr id="{2DF588B6-2569-E849-B390-CC308A226553}" returnToParent="0" imageType="cover" transitionDur="1000">
                      <p166:blipFill xmlns:p166="http://schemas.microsoft.com/office/powerpoint/2016/6/main">
                        <a:blip r:embed="rId10"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p166:spPr>
                    </pslz:zmPr>
                  </pslz:sldZmObj>
                </pslz:sldZm>
              </a:graphicData>
            </a:graphic>
          </p:graphicFrame>
        </mc:Choice>
        <mc:Fallback xmlns="">
          <p:pic>
            <p:nvPicPr>
              <p:cNvPr id="14" name="Vista general de diapositiva 13">
                <a:hlinkClick r:id="rId11" action="ppaction://hlinksldjump"/>
                <a:extLst>
                  <a:ext uri="{FF2B5EF4-FFF2-40B4-BE49-F238E27FC236}">
                    <a16:creationId xmlns:a16="http://schemas.microsoft.com/office/drawing/2014/main" id="{6C4B815A-078E-0E4D-94AF-CF4EB138F6D6}"/>
                  </a:ext>
                </a:extLst>
              </p:cNvPr>
              <p:cNvPicPr>
                <a:picLocks noGrp="1" noRot="1" noChangeAspect="1" noMove="1" noResize="1" noEditPoints="1" noAdjustHandles="1" noChangeArrowheads="1" noChangeShapeType="1"/>
              </p:cNvPicPr>
              <p:nvPr/>
            </p:nvPicPr>
            <p:blipFill>
              <a:blip r:embed="rId12"/>
              <a:stretch>
                <a:fillRect/>
              </a:stretch>
            </p:blipFill>
            <p:spPr>
              <a:xfrm>
                <a:off x="7350228" y="3772981"/>
                <a:ext cx="1737736" cy="1285875"/>
              </a:xfrm>
              <a:prstGeom prst="rect">
                <a:avLst/>
              </a:prstGeom>
            </p:spPr>
          </p:pic>
        </mc:Fallback>
      </mc:AlternateContent>
      <p:sp>
        <p:nvSpPr>
          <p:cNvPr id="15" name="Rectángulo 14">
            <a:extLst>
              <a:ext uri="{FF2B5EF4-FFF2-40B4-BE49-F238E27FC236}">
                <a16:creationId xmlns:a16="http://schemas.microsoft.com/office/drawing/2014/main" id="{DD72B8EC-5502-4A46-B245-CEA0BF03784E}"/>
              </a:ext>
            </a:extLst>
          </p:cNvPr>
          <p:cNvSpPr/>
          <p:nvPr/>
        </p:nvSpPr>
        <p:spPr>
          <a:xfrm>
            <a:off x="-34076" y="-6608"/>
            <a:ext cx="4846800" cy="5156715"/>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6" name="Imagen 5">
            <a:extLst>
              <a:ext uri="{FF2B5EF4-FFF2-40B4-BE49-F238E27FC236}">
                <a16:creationId xmlns:a16="http://schemas.microsoft.com/office/drawing/2014/main" id="{F905AB75-49B8-3B44-AE17-AF25D9E87F94}"/>
              </a:ext>
            </a:extLst>
          </p:cNvPr>
          <p:cNvPicPr>
            <a:picLocks noChangeAspect="1"/>
          </p:cNvPicPr>
          <p:nvPr/>
        </p:nvPicPr>
        <p:blipFill>
          <a:blip r:embed="rId13"/>
          <a:stretch>
            <a:fillRect/>
          </a:stretch>
        </p:blipFill>
        <p:spPr>
          <a:xfrm>
            <a:off x="-22781" y="-13215"/>
            <a:ext cx="4835505" cy="5143500"/>
          </a:xfrm>
          <a:prstGeom prst="rect">
            <a:avLst/>
          </a:prstGeom>
        </p:spPr>
      </p:pic>
    </p:spTree>
    <p:extLst>
      <p:ext uri="{BB962C8B-B14F-4D97-AF65-F5344CB8AC3E}">
        <p14:creationId xmlns:p14="http://schemas.microsoft.com/office/powerpoint/2010/main" val="1452978233"/>
      </p:ext>
    </p:extLst>
  </p:cSld>
  <p:clrMapOvr>
    <a:masterClrMapping/>
  </p:clrMapOvr>
  <p:transition advClick="0">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6" name="Vista general de diapositiva 15">
                <a:extLst>
                  <a:ext uri="{FF2B5EF4-FFF2-40B4-BE49-F238E27FC236}">
                    <a16:creationId xmlns:a16="http://schemas.microsoft.com/office/drawing/2014/main" id="{AEC72257-DABB-3944-A736-8ECEBE8A5DBA}"/>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6" name="Vista general de diapositiva 15">
                <a:extLst>
                  <a:ext uri="{FF2B5EF4-FFF2-40B4-BE49-F238E27FC236}">
                    <a16:creationId xmlns:a16="http://schemas.microsoft.com/office/drawing/2014/main" id="{AEC72257-DABB-3944-A736-8ECEBE8A5DBA}"/>
                  </a:ext>
                </a:extLst>
              </p:cNvPr>
              <p:cNvPicPr>
                <a:picLocks noGrp="1" noRot="1" noChangeAspect="1" noMove="1" noResize="1" noEditPoints="1" noAdjustHandles="1" noChangeArrowheads="1" noChangeShapeType="1"/>
              </p:cNvPicPr>
              <p:nvPr/>
            </p:nvPicPr>
            <p:blipFill>
              <a:blip r:embed="rId7"/>
              <a:stretch>
                <a:fillRect/>
              </a:stretch>
            </p:blipFill>
            <p:spPr>
              <a:xfrm>
                <a:off x="7459272" y="3958719"/>
                <a:ext cx="1737736" cy="1285875"/>
              </a:xfrm>
              <a:prstGeom prst="rect">
                <a:avLst/>
              </a:prstGeom>
              <a:ln w="3175">
                <a:noFill/>
              </a:ln>
            </p:spPr>
          </p:pic>
        </mc:Fallback>
      </mc:AlternateContent>
      <p:sp>
        <p:nvSpPr>
          <p:cNvPr id="17" name="Marcador de número de diapositiva 3">
            <a:extLst>
              <a:ext uri="{FF2B5EF4-FFF2-40B4-BE49-F238E27FC236}">
                <a16:creationId xmlns:a16="http://schemas.microsoft.com/office/drawing/2014/main" id="{B960BAEE-A9A8-AB45-A14F-9A0825200A86}"/>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2" name="Rectángulo 1">
            <a:extLst>
              <a:ext uri="{FF2B5EF4-FFF2-40B4-BE49-F238E27FC236}">
                <a16:creationId xmlns:a16="http://schemas.microsoft.com/office/drawing/2014/main" id="{9AD8FF66-063F-2D49-9927-DD518EE5C3F9}"/>
              </a:ext>
            </a:extLst>
          </p:cNvPr>
          <p:cNvSpPr/>
          <p:nvPr/>
        </p:nvSpPr>
        <p:spPr>
          <a:xfrm>
            <a:off x="4812724" y="-13215"/>
            <a:ext cx="4331276" cy="5156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Rectángulo 7">
            <a:extLst>
              <a:ext uri="{FF2B5EF4-FFF2-40B4-BE49-F238E27FC236}">
                <a16:creationId xmlns:a16="http://schemas.microsoft.com/office/drawing/2014/main" id="{90201B7C-3B11-4747-8110-D20872099D2C}"/>
              </a:ext>
            </a:extLst>
          </p:cNvPr>
          <p:cNvSpPr/>
          <p:nvPr/>
        </p:nvSpPr>
        <p:spPr>
          <a:xfrm>
            <a:off x="-34076" y="-6608"/>
            <a:ext cx="4846800" cy="5156715"/>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Marcador de número de diapositiva 3">
            <a:extLst>
              <a:ext uri="{FF2B5EF4-FFF2-40B4-BE49-F238E27FC236}">
                <a16:creationId xmlns:a16="http://schemas.microsoft.com/office/drawing/2014/main" id="{D637D05F-DB89-BE4B-9C26-AC59B04AE705}"/>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10" name="Marcador de número de diapositiva 3">
            <a:extLst>
              <a:ext uri="{FF2B5EF4-FFF2-40B4-BE49-F238E27FC236}">
                <a16:creationId xmlns:a16="http://schemas.microsoft.com/office/drawing/2014/main" id="{F076E29E-6A3E-A240-83FB-CC78BCE830FB}"/>
              </a:ext>
            </a:extLst>
          </p:cNvPr>
          <p:cNvSpPr>
            <a:spLocks noGrp="1"/>
          </p:cNvSpPr>
          <p:nvPr>
            <p:ph type="sldNum" idx="12"/>
          </p:nvPr>
        </p:nvSpPr>
        <p:spPr>
          <a:xfrm>
            <a:off x="5011989" y="1450138"/>
            <a:ext cx="3990198" cy="2598131"/>
          </a:xfrm>
        </p:spPr>
        <p:txBody>
          <a:bodyPr/>
          <a:lstStyle/>
          <a:p>
            <a:pPr lvl="0" algn="just"/>
            <a:r>
              <a:rPr lang="es-MX" sz="2000" b="1" dirty="0">
                <a:solidFill>
                  <a:srgbClr val="071121"/>
                </a:solidFill>
              </a:rPr>
              <a:t>1. Identificar las principales fases de la mitosis.</a:t>
            </a:r>
          </a:p>
          <a:p>
            <a:pPr lvl="0" algn="just"/>
            <a:endParaRPr lang="es-MX" sz="2000" b="1" dirty="0">
              <a:solidFill>
                <a:srgbClr val="071121"/>
              </a:solidFill>
            </a:endParaRPr>
          </a:p>
          <a:p>
            <a:pPr lvl="0" algn="just"/>
            <a:r>
              <a:rPr lang="es-MX" sz="2000" b="1" dirty="0">
                <a:solidFill>
                  <a:srgbClr val="071121"/>
                </a:solidFill>
              </a:rPr>
              <a:t>2. Realizar anotaciones y dibujos de los ejemplares.</a:t>
            </a:r>
          </a:p>
          <a:p>
            <a:pPr lvl="0" algn="just"/>
            <a:endParaRPr lang="es-MX" sz="2000" b="1" dirty="0">
              <a:solidFill>
                <a:srgbClr val="071121"/>
              </a:solidFill>
            </a:endParaRPr>
          </a:p>
        </p:txBody>
      </p:sp>
      <p:sp>
        <p:nvSpPr>
          <p:cNvPr id="11" name="Marcador de número de diapositiva 3">
            <a:extLst>
              <a:ext uri="{FF2B5EF4-FFF2-40B4-BE49-F238E27FC236}">
                <a16:creationId xmlns:a16="http://schemas.microsoft.com/office/drawing/2014/main" id="{F8526669-EC28-E94A-A731-909A66426C35}"/>
              </a:ext>
            </a:extLst>
          </p:cNvPr>
          <p:cNvSpPr txBox="1">
            <a:spLocks/>
          </p:cNvSpPr>
          <p:nvPr/>
        </p:nvSpPr>
        <p:spPr>
          <a:xfrm>
            <a:off x="5046424" y="141194"/>
            <a:ext cx="3921328" cy="1398493"/>
          </a:xfrm>
          <a:prstGeom prst="rect">
            <a:avLst/>
          </a:prstGeom>
          <a:solidFill>
            <a:schemeClr val="accent6">
              <a:lumMod val="50000"/>
            </a:schemeClr>
          </a:solidFill>
          <a:ln>
            <a:noFill/>
          </a:ln>
          <a:effectLst>
            <a:softEdge rad="622300"/>
          </a:effectLst>
          <a:scene3d>
            <a:camera prst="orthographicFront"/>
            <a:lightRig rig="threePt" dir="t"/>
          </a:scene3d>
          <a:sp3d>
            <a:bevelT prst="angle"/>
          </a:sp3d>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i="1" dirty="0">
                <a:solidFill>
                  <a:schemeClr val="bg1"/>
                </a:solidFill>
                <a:latin typeface="+mn-lt"/>
              </a:rPr>
              <a:t>Escherichia coli</a:t>
            </a:r>
          </a:p>
        </p:txBody>
      </p:sp>
      <p:pic>
        <p:nvPicPr>
          <p:cNvPr id="12" name="Gráfico 11" descr="Gesto de doble toque">
            <a:extLst>
              <a:ext uri="{FF2B5EF4-FFF2-40B4-BE49-F238E27FC236}">
                <a16:creationId xmlns:a16="http://schemas.microsoft.com/office/drawing/2014/main" id="{F9459482-28D5-5447-AEFB-C291E5A82543}"/>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007007" y="4144456"/>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4" name="Vista general de diapositiva 13">
                <a:extLst>
                  <a:ext uri="{FF2B5EF4-FFF2-40B4-BE49-F238E27FC236}">
                    <a16:creationId xmlns:a16="http://schemas.microsoft.com/office/drawing/2014/main" id="{38FB59C9-E9A5-814F-85B3-DFF1719D382D}"/>
                  </a:ext>
                </a:extLst>
              </p:cNvPr>
              <p:cNvGraphicFramePr>
                <a:graphicFrameLocks noChangeAspect="1"/>
              </p:cNvGraphicFramePr>
              <p:nvPr>
                <p:extLst>
                  <p:ext uri="{D42A27DB-BD31-4B8C-83A1-F6EECF244321}">
                    <p14:modId xmlns:p14="http://schemas.microsoft.com/office/powerpoint/2010/main" val="224980561"/>
                  </p:ext>
                </p:extLst>
              </p:nvPr>
            </p:nvGraphicFramePr>
            <p:xfrm>
              <a:off x="7350228" y="3772981"/>
              <a:ext cx="1737736" cy="1285875"/>
            </p:xfrm>
            <a:graphic>
              <a:graphicData uri="http://schemas.microsoft.com/office/powerpoint/2016/slidezoom">
                <pslz:sldZm>
                  <pslz:sldZmObj sldId="306" cId="3320379759">
                    <pslz:zmPr id="{2DF588B6-2569-E849-B390-CC308A226553}" returnToParent="0" imageType="cover" transitionDur="1000">
                      <p166:blipFill xmlns:p166="http://schemas.microsoft.com/office/powerpoint/2016/6/main">
                        <a:blip r:embed="rId10"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p166:spPr>
                    </pslz:zmPr>
                  </pslz:sldZmObj>
                </pslz:sldZm>
              </a:graphicData>
            </a:graphic>
          </p:graphicFrame>
        </mc:Choice>
        <mc:Fallback xmlns="">
          <p:pic>
            <p:nvPicPr>
              <p:cNvPr id="14" name="Vista general de diapositiva 13">
                <a:hlinkClick r:id="rId11" action="ppaction://hlinksldjump"/>
                <a:extLst>
                  <a:ext uri="{FF2B5EF4-FFF2-40B4-BE49-F238E27FC236}">
                    <a16:creationId xmlns:a16="http://schemas.microsoft.com/office/drawing/2014/main" id="{38FB59C9-E9A5-814F-85B3-DFF1719D382D}"/>
                  </a:ext>
                </a:extLst>
              </p:cNvPr>
              <p:cNvPicPr>
                <a:picLocks noGrp="1" noRot="1" noChangeAspect="1" noMove="1" noResize="1" noEditPoints="1" noAdjustHandles="1" noChangeArrowheads="1" noChangeShapeType="1"/>
              </p:cNvPicPr>
              <p:nvPr/>
            </p:nvPicPr>
            <p:blipFill>
              <a:blip r:embed="rId12"/>
              <a:stretch>
                <a:fillRect/>
              </a:stretch>
            </p:blipFill>
            <p:spPr>
              <a:xfrm>
                <a:off x="7350228" y="3772981"/>
                <a:ext cx="1737736" cy="1285875"/>
              </a:xfrm>
              <a:prstGeom prst="rect">
                <a:avLst/>
              </a:prstGeom>
            </p:spPr>
          </p:pic>
        </mc:Fallback>
      </mc:AlternateContent>
      <p:pic>
        <p:nvPicPr>
          <p:cNvPr id="4" name="Imagen 3">
            <a:extLst>
              <a:ext uri="{FF2B5EF4-FFF2-40B4-BE49-F238E27FC236}">
                <a16:creationId xmlns:a16="http://schemas.microsoft.com/office/drawing/2014/main" id="{9D4E8B09-422D-F948-8910-CB6BDA614F10}"/>
              </a:ext>
            </a:extLst>
          </p:cNvPr>
          <p:cNvPicPr>
            <a:picLocks noChangeAspect="1"/>
          </p:cNvPicPr>
          <p:nvPr/>
        </p:nvPicPr>
        <p:blipFill>
          <a:blip r:embed="rId13"/>
          <a:stretch>
            <a:fillRect/>
          </a:stretch>
        </p:blipFill>
        <p:spPr>
          <a:xfrm>
            <a:off x="-22781" y="0"/>
            <a:ext cx="4835505" cy="5143500"/>
          </a:xfrm>
          <a:prstGeom prst="rect">
            <a:avLst/>
          </a:prstGeom>
        </p:spPr>
      </p:pic>
    </p:spTree>
    <p:extLst>
      <p:ext uri="{BB962C8B-B14F-4D97-AF65-F5344CB8AC3E}">
        <p14:creationId xmlns:p14="http://schemas.microsoft.com/office/powerpoint/2010/main" val="4032996052"/>
      </p:ext>
    </p:extLst>
  </p:cSld>
  <p:clrMapOvr>
    <a:masterClrMapping/>
  </p:clrMapOvr>
  <p:transition advClick="0">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6" name="Vista general de diapositiva 15">
                <a:extLst>
                  <a:ext uri="{FF2B5EF4-FFF2-40B4-BE49-F238E27FC236}">
                    <a16:creationId xmlns:a16="http://schemas.microsoft.com/office/drawing/2014/main" id="{AEC72257-DABB-3944-A736-8ECEBE8A5DBA}"/>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6" name="Vista general de diapositiva 15">
                <a:extLst>
                  <a:ext uri="{FF2B5EF4-FFF2-40B4-BE49-F238E27FC236}">
                    <a16:creationId xmlns:a16="http://schemas.microsoft.com/office/drawing/2014/main" id="{AEC72257-DABB-3944-A736-8ECEBE8A5DBA}"/>
                  </a:ext>
                </a:extLst>
              </p:cNvPr>
              <p:cNvPicPr>
                <a:picLocks noGrp="1" noRot="1" noChangeAspect="1" noMove="1" noResize="1" noEditPoints="1" noAdjustHandles="1" noChangeArrowheads="1" noChangeShapeType="1"/>
              </p:cNvPicPr>
              <p:nvPr/>
            </p:nvPicPr>
            <p:blipFill>
              <a:blip r:embed="rId7"/>
              <a:stretch>
                <a:fillRect/>
              </a:stretch>
            </p:blipFill>
            <p:spPr>
              <a:xfrm>
                <a:off x="7459272" y="3958719"/>
                <a:ext cx="1737736" cy="1285875"/>
              </a:xfrm>
              <a:prstGeom prst="rect">
                <a:avLst/>
              </a:prstGeom>
              <a:ln w="3175">
                <a:noFill/>
              </a:ln>
            </p:spPr>
          </p:pic>
        </mc:Fallback>
      </mc:AlternateContent>
      <p:sp>
        <p:nvSpPr>
          <p:cNvPr id="17" name="Marcador de número de diapositiva 3">
            <a:extLst>
              <a:ext uri="{FF2B5EF4-FFF2-40B4-BE49-F238E27FC236}">
                <a16:creationId xmlns:a16="http://schemas.microsoft.com/office/drawing/2014/main" id="{B960BAEE-A9A8-AB45-A14F-9A0825200A86}"/>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2" name="Rectángulo 1">
            <a:extLst>
              <a:ext uri="{FF2B5EF4-FFF2-40B4-BE49-F238E27FC236}">
                <a16:creationId xmlns:a16="http://schemas.microsoft.com/office/drawing/2014/main" id="{9AD8FF66-063F-2D49-9927-DD518EE5C3F9}"/>
              </a:ext>
            </a:extLst>
          </p:cNvPr>
          <p:cNvSpPr/>
          <p:nvPr/>
        </p:nvSpPr>
        <p:spPr>
          <a:xfrm>
            <a:off x="4812724" y="-13215"/>
            <a:ext cx="4331276" cy="5156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Rectángulo 7">
            <a:extLst>
              <a:ext uri="{FF2B5EF4-FFF2-40B4-BE49-F238E27FC236}">
                <a16:creationId xmlns:a16="http://schemas.microsoft.com/office/drawing/2014/main" id="{90201B7C-3B11-4747-8110-D20872099D2C}"/>
              </a:ext>
            </a:extLst>
          </p:cNvPr>
          <p:cNvSpPr/>
          <p:nvPr/>
        </p:nvSpPr>
        <p:spPr>
          <a:xfrm>
            <a:off x="-5177" y="-6608"/>
            <a:ext cx="4846800" cy="5156715"/>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Marcador de número de diapositiva 3">
            <a:extLst>
              <a:ext uri="{FF2B5EF4-FFF2-40B4-BE49-F238E27FC236}">
                <a16:creationId xmlns:a16="http://schemas.microsoft.com/office/drawing/2014/main" id="{D637D05F-DB89-BE4B-9C26-AC59B04AE705}"/>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10" name="Marcador de número de diapositiva 3">
            <a:extLst>
              <a:ext uri="{FF2B5EF4-FFF2-40B4-BE49-F238E27FC236}">
                <a16:creationId xmlns:a16="http://schemas.microsoft.com/office/drawing/2014/main" id="{F076E29E-6A3E-A240-83FB-CC78BCE830FB}"/>
              </a:ext>
            </a:extLst>
          </p:cNvPr>
          <p:cNvSpPr>
            <a:spLocks noGrp="1"/>
          </p:cNvSpPr>
          <p:nvPr>
            <p:ph type="sldNum" idx="12"/>
          </p:nvPr>
        </p:nvSpPr>
        <p:spPr>
          <a:xfrm>
            <a:off x="5011989" y="1450138"/>
            <a:ext cx="3990198" cy="2598131"/>
          </a:xfrm>
        </p:spPr>
        <p:txBody>
          <a:bodyPr/>
          <a:lstStyle/>
          <a:p>
            <a:pPr lvl="0" algn="just"/>
            <a:r>
              <a:rPr lang="es-MX" sz="2000" b="1" dirty="0">
                <a:solidFill>
                  <a:srgbClr val="071121"/>
                </a:solidFill>
              </a:rPr>
              <a:t>1. Identificar las principales fases de la mitosis.</a:t>
            </a:r>
          </a:p>
          <a:p>
            <a:pPr lvl="0" algn="just"/>
            <a:endParaRPr lang="es-MX" sz="2000" b="1" dirty="0">
              <a:solidFill>
                <a:srgbClr val="071121"/>
              </a:solidFill>
            </a:endParaRPr>
          </a:p>
          <a:p>
            <a:pPr lvl="0" algn="just"/>
            <a:r>
              <a:rPr lang="es-MX" sz="2000" b="1" dirty="0">
                <a:solidFill>
                  <a:srgbClr val="071121"/>
                </a:solidFill>
              </a:rPr>
              <a:t>2. Realizar anotaciones y dibujos de los ejemplares.</a:t>
            </a:r>
          </a:p>
          <a:p>
            <a:pPr lvl="0" algn="just"/>
            <a:endParaRPr lang="es-MX" sz="2000" b="1" dirty="0">
              <a:solidFill>
                <a:srgbClr val="071121"/>
              </a:solidFill>
            </a:endParaRPr>
          </a:p>
        </p:txBody>
      </p:sp>
      <p:sp>
        <p:nvSpPr>
          <p:cNvPr id="11" name="Marcador de número de diapositiva 3">
            <a:extLst>
              <a:ext uri="{FF2B5EF4-FFF2-40B4-BE49-F238E27FC236}">
                <a16:creationId xmlns:a16="http://schemas.microsoft.com/office/drawing/2014/main" id="{F8526669-EC28-E94A-A731-909A66426C35}"/>
              </a:ext>
            </a:extLst>
          </p:cNvPr>
          <p:cNvSpPr txBox="1">
            <a:spLocks/>
          </p:cNvSpPr>
          <p:nvPr/>
        </p:nvSpPr>
        <p:spPr>
          <a:xfrm>
            <a:off x="5046424" y="141194"/>
            <a:ext cx="3921328" cy="1398493"/>
          </a:xfrm>
          <a:prstGeom prst="rect">
            <a:avLst/>
          </a:prstGeom>
          <a:solidFill>
            <a:schemeClr val="accent6">
              <a:lumMod val="50000"/>
            </a:schemeClr>
          </a:solidFill>
          <a:ln>
            <a:noFill/>
          </a:ln>
          <a:effectLst>
            <a:softEdge rad="622300"/>
          </a:effectLst>
          <a:scene3d>
            <a:camera prst="orthographicFront"/>
            <a:lightRig rig="threePt" dir="t"/>
          </a:scene3d>
          <a:sp3d>
            <a:bevelT prst="angle"/>
          </a:sp3d>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i="1" dirty="0">
                <a:solidFill>
                  <a:schemeClr val="bg1"/>
                </a:solidFill>
              </a:rPr>
              <a:t>Staphylococcus aureus</a:t>
            </a:r>
          </a:p>
          <a:p>
            <a:pPr algn="ctr"/>
            <a:r>
              <a:rPr lang="es-MX" sz="2000" b="1" i="1" dirty="0">
                <a:solidFill>
                  <a:schemeClr val="bg1"/>
                </a:solidFill>
              </a:rPr>
              <a:t>Escherichia coli</a:t>
            </a:r>
          </a:p>
          <a:p>
            <a:pPr algn="ctr"/>
            <a:endParaRPr lang="es-MX" sz="2000" b="1" dirty="0">
              <a:solidFill>
                <a:schemeClr val="bg1"/>
              </a:solidFill>
            </a:endParaRPr>
          </a:p>
        </p:txBody>
      </p:sp>
      <p:pic>
        <p:nvPicPr>
          <p:cNvPr id="12" name="Gráfico 11" descr="Gesto de doble toque">
            <a:extLst>
              <a:ext uri="{FF2B5EF4-FFF2-40B4-BE49-F238E27FC236}">
                <a16:creationId xmlns:a16="http://schemas.microsoft.com/office/drawing/2014/main" id="{F9459482-28D5-5447-AEFB-C291E5A82543}"/>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007007" y="4144456"/>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4" name="Vista general de diapositiva 13">
                <a:extLst>
                  <a:ext uri="{FF2B5EF4-FFF2-40B4-BE49-F238E27FC236}">
                    <a16:creationId xmlns:a16="http://schemas.microsoft.com/office/drawing/2014/main" id="{FB22FA76-C896-DE48-9068-DE32AF6DC341}"/>
                  </a:ext>
                </a:extLst>
              </p:cNvPr>
              <p:cNvGraphicFramePr>
                <a:graphicFrameLocks noChangeAspect="1"/>
              </p:cNvGraphicFramePr>
              <p:nvPr>
                <p:extLst>
                  <p:ext uri="{D42A27DB-BD31-4B8C-83A1-F6EECF244321}">
                    <p14:modId xmlns:p14="http://schemas.microsoft.com/office/powerpoint/2010/main" val="224980561"/>
                  </p:ext>
                </p:extLst>
              </p:nvPr>
            </p:nvGraphicFramePr>
            <p:xfrm>
              <a:off x="7350228" y="3772981"/>
              <a:ext cx="1737736" cy="1285875"/>
            </p:xfrm>
            <a:graphic>
              <a:graphicData uri="http://schemas.microsoft.com/office/powerpoint/2016/slidezoom">
                <pslz:sldZm>
                  <pslz:sldZmObj sldId="306" cId="3320379759">
                    <pslz:zmPr id="{2DF588B6-2569-E849-B390-CC308A226553}" returnToParent="0" imageType="cover" transitionDur="1000">
                      <p166:blipFill xmlns:p166="http://schemas.microsoft.com/office/powerpoint/2016/6/main">
                        <a:blip r:embed="rId10"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p166:spPr>
                    </pslz:zmPr>
                  </pslz:sldZmObj>
                </pslz:sldZm>
              </a:graphicData>
            </a:graphic>
          </p:graphicFrame>
        </mc:Choice>
        <mc:Fallback xmlns="">
          <p:pic>
            <p:nvPicPr>
              <p:cNvPr id="14" name="Vista general de diapositiva 13">
                <a:hlinkClick r:id="rId11" action="ppaction://hlinksldjump"/>
                <a:extLst>
                  <a:ext uri="{FF2B5EF4-FFF2-40B4-BE49-F238E27FC236}">
                    <a16:creationId xmlns:a16="http://schemas.microsoft.com/office/drawing/2014/main" id="{FB22FA76-C896-DE48-9068-DE32AF6DC341}"/>
                  </a:ext>
                </a:extLst>
              </p:cNvPr>
              <p:cNvPicPr>
                <a:picLocks noGrp="1" noRot="1" noChangeAspect="1" noMove="1" noResize="1" noEditPoints="1" noAdjustHandles="1" noChangeArrowheads="1" noChangeShapeType="1"/>
              </p:cNvPicPr>
              <p:nvPr/>
            </p:nvPicPr>
            <p:blipFill>
              <a:blip r:embed="rId12"/>
              <a:stretch>
                <a:fillRect/>
              </a:stretch>
            </p:blipFill>
            <p:spPr>
              <a:xfrm>
                <a:off x="7350228" y="3772981"/>
                <a:ext cx="1737736" cy="1285875"/>
              </a:xfrm>
              <a:prstGeom prst="rect">
                <a:avLst/>
              </a:prstGeom>
            </p:spPr>
          </p:pic>
        </mc:Fallback>
      </mc:AlternateContent>
      <p:pic>
        <p:nvPicPr>
          <p:cNvPr id="4" name="Imagen 3">
            <a:extLst>
              <a:ext uri="{FF2B5EF4-FFF2-40B4-BE49-F238E27FC236}">
                <a16:creationId xmlns:a16="http://schemas.microsoft.com/office/drawing/2014/main" id="{42343F70-0C6E-FF49-906C-FF1348DCAE5A}"/>
              </a:ext>
            </a:extLst>
          </p:cNvPr>
          <p:cNvPicPr>
            <a:picLocks noChangeAspect="1"/>
          </p:cNvPicPr>
          <p:nvPr/>
        </p:nvPicPr>
        <p:blipFill>
          <a:blip r:embed="rId13"/>
          <a:stretch>
            <a:fillRect/>
          </a:stretch>
        </p:blipFill>
        <p:spPr>
          <a:xfrm>
            <a:off x="0" y="0"/>
            <a:ext cx="4812724" cy="5143500"/>
          </a:xfrm>
          <a:prstGeom prst="rect">
            <a:avLst/>
          </a:prstGeom>
        </p:spPr>
      </p:pic>
    </p:spTree>
    <p:extLst>
      <p:ext uri="{BB962C8B-B14F-4D97-AF65-F5344CB8AC3E}">
        <p14:creationId xmlns:p14="http://schemas.microsoft.com/office/powerpoint/2010/main" val="2833723227"/>
      </p:ext>
    </p:extLst>
  </p:cSld>
  <p:clrMapOvr>
    <a:masterClrMapping/>
  </p:clrMapOvr>
  <p:transition advClick="0">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6" name="Vista general de diapositiva 15">
                <a:extLst>
                  <a:ext uri="{FF2B5EF4-FFF2-40B4-BE49-F238E27FC236}">
                    <a16:creationId xmlns:a16="http://schemas.microsoft.com/office/drawing/2014/main" id="{AEC72257-DABB-3944-A736-8ECEBE8A5DBA}"/>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6" name="Vista general de diapositiva 15">
                <a:extLst>
                  <a:ext uri="{FF2B5EF4-FFF2-40B4-BE49-F238E27FC236}">
                    <a16:creationId xmlns:a16="http://schemas.microsoft.com/office/drawing/2014/main" id="{AEC72257-DABB-3944-A736-8ECEBE8A5DBA}"/>
                  </a:ext>
                </a:extLst>
              </p:cNvPr>
              <p:cNvPicPr>
                <a:picLocks noGrp="1" noRot="1" noChangeAspect="1" noMove="1" noResize="1" noEditPoints="1" noAdjustHandles="1" noChangeArrowheads="1" noChangeShapeType="1"/>
              </p:cNvPicPr>
              <p:nvPr/>
            </p:nvPicPr>
            <p:blipFill>
              <a:blip r:embed="rId7"/>
              <a:stretch>
                <a:fillRect/>
              </a:stretch>
            </p:blipFill>
            <p:spPr>
              <a:xfrm>
                <a:off x="7459272" y="3958719"/>
                <a:ext cx="1737736" cy="1285875"/>
              </a:xfrm>
              <a:prstGeom prst="rect">
                <a:avLst/>
              </a:prstGeom>
              <a:ln w="3175">
                <a:noFill/>
              </a:ln>
            </p:spPr>
          </p:pic>
        </mc:Fallback>
      </mc:AlternateContent>
      <p:sp>
        <p:nvSpPr>
          <p:cNvPr id="17" name="Marcador de número de diapositiva 3">
            <a:extLst>
              <a:ext uri="{FF2B5EF4-FFF2-40B4-BE49-F238E27FC236}">
                <a16:creationId xmlns:a16="http://schemas.microsoft.com/office/drawing/2014/main" id="{B960BAEE-A9A8-AB45-A14F-9A0825200A86}"/>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2" name="Rectángulo 1">
            <a:extLst>
              <a:ext uri="{FF2B5EF4-FFF2-40B4-BE49-F238E27FC236}">
                <a16:creationId xmlns:a16="http://schemas.microsoft.com/office/drawing/2014/main" id="{9AD8FF66-063F-2D49-9927-DD518EE5C3F9}"/>
              </a:ext>
            </a:extLst>
          </p:cNvPr>
          <p:cNvSpPr/>
          <p:nvPr/>
        </p:nvSpPr>
        <p:spPr>
          <a:xfrm>
            <a:off x="4812724" y="-13215"/>
            <a:ext cx="4331276" cy="5156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Rectángulo 7">
            <a:extLst>
              <a:ext uri="{FF2B5EF4-FFF2-40B4-BE49-F238E27FC236}">
                <a16:creationId xmlns:a16="http://schemas.microsoft.com/office/drawing/2014/main" id="{90201B7C-3B11-4747-8110-D20872099D2C}"/>
              </a:ext>
            </a:extLst>
          </p:cNvPr>
          <p:cNvSpPr/>
          <p:nvPr/>
        </p:nvSpPr>
        <p:spPr>
          <a:xfrm>
            <a:off x="-34076" y="0"/>
            <a:ext cx="4846800" cy="5156715"/>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Marcador de número de diapositiva 3">
            <a:extLst>
              <a:ext uri="{FF2B5EF4-FFF2-40B4-BE49-F238E27FC236}">
                <a16:creationId xmlns:a16="http://schemas.microsoft.com/office/drawing/2014/main" id="{D637D05F-DB89-BE4B-9C26-AC59B04AE705}"/>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10" name="Marcador de número de diapositiva 3">
            <a:extLst>
              <a:ext uri="{FF2B5EF4-FFF2-40B4-BE49-F238E27FC236}">
                <a16:creationId xmlns:a16="http://schemas.microsoft.com/office/drawing/2014/main" id="{F076E29E-6A3E-A240-83FB-CC78BCE830FB}"/>
              </a:ext>
            </a:extLst>
          </p:cNvPr>
          <p:cNvSpPr>
            <a:spLocks noGrp="1"/>
          </p:cNvSpPr>
          <p:nvPr>
            <p:ph type="sldNum" idx="12"/>
          </p:nvPr>
        </p:nvSpPr>
        <p:spPr>
          <a:xfrm>
            <a:off x="5011989" y="1450138"/>
            <a:ext cx="3990198" cy="2598131"/>
          </a:xfrm>
        </p:spPr>
        <p:txBody>
          <a:bodyPr/>
          <a:lstStyle/>
          <a:p>
            <a:pPr lvl="0" algn="just"/>
            <a:r>
              <a:rPr lang="es-MX" sz="2000" b="1" dirty="0">
                <a:solidFill>
                  <a:srgbClr val="071121"/>
                </a:solidFill>
              </a:rPr>
              <a:t>1. Identificar las principales fases de la mitosis.</a:t>
            </a:r>
          </a:p>
          <a:p>
            <a:pPr lvl="0" algn="just"/>
            <a:endParaRPr lang="es-MX" sz="2000" b="1" dirty="0">
              <a:solidFill>
                <a:srgbClr val="071121"/>
              </a:solidFill>
            </a:endParaRPr>
          </a:p>
          <a:p>
            <a:pPr lvl="0" algn="just"/>
            <a:r>
              <a:rPr lang="es-MX" sz="2000" b="1" dirty="0">
                <a:solidFill>
                  <a:srgbClr val="071121"/>
                </a:solidFill>
              </a:rPr>
              <a:t>2. Realizar anotaciones y dibujos de los ejemplares.</a:t>
            </a:r>
          </a:p>
          <a:p>
            <a:pPr lvl="0" algn="just"/>
            <a:endParaRPr lang="es-MX" sz="2000" b="1" dirty="0">
              <a:solidFill>
                <a:srgbClr val="071121"/>
              </a:solidFill>
            </a:endParaRPr>
          </a:p>
        </p:txBody>
      </p:sp>
      <p:sp>
        <p:nvSpPr>
          <p:cNvPr id="11" name="Marcador de número de diapositiva 3">
            <a:extLst>
              <a:ext uri="{FF2B5EF4-FFF2-40B4-BE49-F238E27FC236}">
                <a16:creationId xmlns:a16="http://schemas.microsoft.com/office/drawing/2014/main" id="{F8526669-EC28-E94A-A731-909A66426C35}"/>
              </a:ext>
            </a:extLst>
          </p:cNvPr>
          <p:cNvSpPr txBox="1">
            <a:spLocks/>
          </p:cNvSpPr>
          <p:nvPr/>
        </p:nvSpPr>
        <p:spPr>
          <a:xfrm>
            <a:off x="5046424" y="141194"/>
            <a:ext cx="3921328" cy="1398493"/>
          </a:xfrm>
          <a:prstGeom prst="rect">
            <a:avLst/>
          </a:prstGeom>
          <a:solidFill>
            <a:schemeClr val="accent6">
              <a:lumMod val="50000"/>
            </a:schemeClr>
          </a:solidFill>
          <a:ln>
            <a:noFill/>
          </a:ln>
          <a:effectLst>
            <a:softEdge rad="622300"/>
          </a:effectLst>
          <a:scene3d>
            <a:camera prst="orthographicFront"/>
            <a:lightRig rig="threePt" dir="t"/>
          </a:scene3d>
          <a:sp3d>
            <a:bevelT prst="angle"/>
          </a:sp3d>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i="1" dirty="0">
                <a:solidFill>
                  <a:schemeClr val="bg1"/>
                </a:solidFill>
                <a:latin typeface="+mn-lt"/>
              </a:rPr>
              <a:t>Brucella melitensis </a:t>
            </a:r>
            <a:endParaRPr lang="es-MX" sz="3200" i="1" dirty="0">
              <a:solidFill>
                <a:schemeClr val="bg1"/>
              </a:solidFill>
              <a:latin typeface="+mn-lt"/>
            </a:endParaRPr>
          </a:p>
        </p:txBody>
      </p:sp>
      <p:pic>
        <p:nvPicPr>
          <p:cNvPr id="12" name="Gráfico 11" descr="Gesto de doble toque">
            <a:extLst>
              <a:ext uri="{FF2B5EF4-FFF2-40B4-BE49-F238E27FC236}">
                <a16:creationId xmlns:a16="http://schemas.microsoft.com/office/drawing/2014/main" id="{F9459482-28D5-5447-AEFB-C291E5A82543}"/>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007007" y="4144456"/>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4" name="Vista general de diapositiva 13">
                <a:extLst>
                  <a:ext uri="{FF2B5EF4-FFF2-40B4-BE49-F238E27FC236}">
                    <a16:creationId xmlns:a16="http://schemas.microsoft.com/office/drawing/2014/main" id="{FB22FA76-C896-DE48-9068-DE32AF6DC341}"/>
                  </a:ext>
                </a:extLst>
              </p:cNvPr>
              <p:cNvGraphicFramePr>
                <a:graphicFrameLocks noChangeAspect="1"/>
              </p:cNvGraphicFramePr>
              <p:nvPr/>
            </p:nvGraphicFramePr>
            <p:xfrm>
              <a:off x="7350228" y="3772981"/>
              <a:ext cx="1737736" cy="1285875"/>
            </p:xfrm>
            <a:graphic>
              <a:graphicData uri="http://schemas.microsoft.com/office/powerpoint/2016/slidezoom">
                <pslz:sldZm>
                  <pslz:sldZmObj sldId="306" cId="3320379759">
                    <pslz:zmPr id="{2DF588B6-2569-E849-B390-CC308A226553}" returnToParent="0" imageType="cover" transitionDur="1000">
                      <p166:blipFill xmlns:p166="http://schemas.microsoft.com/office/powerpoint/2016/6/main">
                        <a:blip r:embed="rId10"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p166:spPr>
                    </pslz:zmPr>
                  </pslz:sldZmObj>
                </pslz:sldZm>
              </a:graphicData>
            </a:graphic>
          </p:graphicFrame>
        </mc:Choice>
        <mc:Fallback xmlns="">
          <p:pic>
            <p:nvPicPr>
              <p:cNvPr id="14" name="Vista general de diapositiva 13">
                <a:hlinkClick r:id="rId11" action="ppaction://hlinksldjump"/>
                <a:extLst>
                  <a:ext uri="{FF2B5EF4-FFF2-40B4-BE49-F238E27FC236}">
                    <a16:creationId xmlns:a16="http://schemas.microsoft.com/office/drawing/2014/main" id="{FB22FA76-C896-DE48-9068-DE32AF6DC341}"/>
                  </a:ext>
                </a:extLst>
              </p:cNvPr>
              <p:cNvPicPr>
                <a:picLocks noGrp="1" noRot="1" noChangeAspect="1" noMove="1" noResize="1" noEditPoints="1" noAdjustHandles="1" noChangeArrowheads="1" noChangeShapeType="1"/>
              </p:cNvPicPr>
              <p:nvPr/>
            </p:nvPicPr>
            <p:blipFill>
              <a:blip r:embed="rId12"/>
              <a:stretch>
                <a:fillRect/>
              </a:stretch>
            </p:blipFill>
            <p:spPr>
              <a:xfrm>
                <a:off x="7350228" y="3772981"/>
                <a:ext cx="1737736" cy="1285875"/>
              </a:xfrm>
              <a:prstGeom prst="rect">
                <a:avLst/>
              </a:prstGeom>
            </p:spPr>
          </p:pic>
        </mc:Fallback>
      </mc:AlternateContent>
      <p:pic>
        <p:nvPicPr>
          <p:cNvPr id="4" name="Imagen 3">
            <a:extLst>
              <a:ext uri="{FF2B5EF4-FFF2-40B4-BE49-F238E27FC236}">
                <a16:creationId xmlns:a16="http://schemas.microsoft.com/office/drawing/2014/main" id="{B3D0DDC4-3D89-854D-B326-415745DB7734}"/>
              </a:ext>
            </a:extLst>
          </p:cNvPr>
          <p:cNvPicPr>
            <a:picLocks noChangeAspect="1"/>
          </p:cNvPicPr>
          <p:nvPr/>
        </p:nvPicPr>
        <p:blipFill>
          <a:blip r:embed="rId13"/>
          <a:stretch>
            <a:fillRect/>
          </a:stretch>
        </p:blipFill>
        <p:spPr>
          <a:xfrm>
            <a:off x="-23709" y="-6608"/>
            <a:ext cx="4846800" cy="5143500"/>
          </a:xfrm>
          <a:prstGeom prst="rect">
            <a:avLst/>
          </a:prstGeom>
        </p:spPr>
      </p:pic>
    </p:spTree>
    <p:extLst>
      <p:ext uri="{BB962C8B-B14F-4D97-AF65-F5344CB8AC3E}">
        <p14:creationId xmlns:p14="http://schemas.microsoft.com/office/powerpoint/2010/main" val="1011689195"/>
      </p:ext>
    </p:extLst>
  </p:cSld>
  <p:clrMapOvr>
    <a:masterClrMapping/>
  </p:clrMapOvr>
  <p:transition advClick="0">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Gráfico 96" descr="Gesto de doble toque">
            <a:extLst>
              <a:ext uri="{FF2B5EF4-FFF2-40B4-BE49-F238E27FC236}">
                <a16:creationId xmlns:a16="http://schemas.microsoft.com/office/drawing/2014/main" id="{3D0E5BD9-AD36-0341-AC1A-EFB5DEEDFA4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6424" y="4242315"/>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6" name="Vista general de diapositiva 15">
                <a:extLst>
                  <a:ext uri="{FF2B5EF4-FFF2-40B4-BE49-F238E27FC236}">
                    <a16:creationId xmlns:a16="http://schemas.microsoft.com/office/drawing/2014/main" id="{AEC72257-DABB-3944-A736-8ECEBE8A5DBA}"/>
                  </a:ext>
                </a:extLst>
              </p:cNvPr>
              <p:cNvGraphicFramePr>
                <a:graphicFrameLocks noChangeAspect="1"/>
              </p:cNvGraphicFramePr>
              <p:nvPr/>
            </p:nvGraphicFramePr>
            <p:xfrm>
              <a:off x="7459272" y="3958719"/>
              <a:ext cx="1737736" cy="1285875"/>
            </p:xfrm>
            <a:graphic>
              <a:graphicData uri="http://schemas.microsoft.com/office/powerpoint/2016/slidezoom">
                <pslz:sldZm>
                  <pslz:sldZmObj sldId="292" cId="2198736746">
                    <pslz:zmPr id="{35505C9B-5665-8242-B2BD-776945CF4BC4}" returnToParent="0" imageType="cover" transitionDur="1000">
                      <p166:blipFill xmlns:p166="http://schemas.microsoft.com/office/powerpoint/2016/6/main">
                        <a:blip r:embed="rId5"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a:ln w="3175">
                          <a:noFill/>
                        </a:ln>
                      </p166:spPr>
                    </pslz:zmPr>
                  </pslz:sldZmObj>
                </pslz:sldZm>
              </a:graphicData>
            </a:graphic>
          </p:graphicFrame>
        </mc:Choice>
        <mc:Fallback xmlns="">
          <p:pic>
            <p:nvPicPr>
              <p:cNvPr id="16" name="Vista general de diapositiva 15">
                <a:extLst>
                  <a:ext uri="{FF2B5EF4-FFF2-40B4-BE49-F238E27FC236}">
                    <a16:creationId xmlns:a16="http://schemas.microsoft.com/office/drawing/2014/main" id="{AEC72257-DABB-3944-A736-8ECEBE8A5DBA}"/>
                  </a:ext>
                </a:extLst>
              </p:cNvPr>
              <p:cNvPicPr>
                <a:picLocks noGrp="1" noRot="1" noChangeAspect="1" noMove="1" noResize="1" noEditPoints="1" noAdjustHandles="1" noChangeArrowheads="1" noChangeShapeType="1"/>
              </p:cNvPicPr>
              <p:nvPr/>
            </p:nvPicPr>
            <p:blipFill>
              <a:blip r:embed="rId7"/>
              <a:stretch>
                <a:fillRect/>
              </a:stretch>
            </p:blipFill>
            <p:spPr>
              <a:xfrm>
                <a:off x="7459272" y="3958719"/>
                <a:ext cx="1737736" cy="1285875"/>
              </a:xfrm>
              <a:prstGeom prst="rect">
                <a:avLst/>
              </a:prstGeom>
              <a:ln w="3175">
                <a:noFill/>
              </a:ln>
            </p:spPr>
          </p:pic>
        </mc:Fallback>
      </mc:AlternateContent>
      <p:sp>
        <p:nvSpPr>
          <p:cNvPr id="17" name="Marcador de número de diapositiva 3">
            <a:extLst>
              <a:ext uri="{FF2B5EF4-FFF2-40B4-BE49-F238E27FC236}">
                <a16:creationId xmlns:a16="http://schemas.microsoft.com/office/drawing/2014/main" id="{B960BAEE-A9A8-AB45-A14F-9A0825200A86}"/>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2" name="Rectángulo 1">
            <a:extLst>
              <a:ext uri="{FF2B5EF4-FFF2-40B4-BE49-F238E27FC236}">
                <a16:creationId xmlns:a16="http://schemas.microsoft.com/office/drawing/2014/main" id="{9AD8FF66-063F-2D49-9927-DD518EE5C3F9}"/>
              </a:ext>
            </a:extLst>
          </p:cNvPr>
          <p:cNvSpPr/>
          <p:nvPr/>
        </p:nvSpPr>
        <p:spPr>
          <a:xfrm>
            <a:off x="4812724" y="-13215"/>
            <a:ext cx="4331276" cy="5156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Rectángulo 7">
            <a:extLst>
              <a:ext uri="{FF2B5EF4-FFF2-40B4-BE49-F238E27FC236}">
                <a16:creationId xmlns:a16="http://schemas.microsoft.com/office/drawing/2014/main" id="{90201B7C-3B11-4747-8110-D20872099D2C}"/>
              </a:ext>
            </a:extLst>
          </p:cNvPr>
          <p:cNvSpPr/>
          <p:nvPr/>
        </p:nvSpPr>
        <p:spPr>
          <a:xfrm>
            <a:off x="-34076" y="0"/>
            <a:ext cx="4846800" cy="5156715"/>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9" name="Marcador de número de diapositiva 3">
            <a:extLst>
              <a:ext uri="{FF2B5EF4-FFF2-40B4-BE49-F238E27FC236}">
                <a16:creationId xmlns:a16="http://schemas.microsoft.com/office/drawing/2014/main" id="{D637D05F-DB89-BE4B-9C26-AC59B04AE705}"/>
              </a:ext>
            </a:extLst>
          </p:cNvPr>
          <p:cNvSpPr txBox="1">
            <a:spLocks/>
          </p:cNvSpPr>
          <p:nvPr/>
        </p:nvSpPr>
        <p:spPr>
          <a:xfrm>
            <a:off x="5549983" y="4083690"/>
            <a:ext cx="1737736" cy="66144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1600" b="1" dirty="0">
                <a:solidFill>
                  <a:schemeClr val="accent6">
                    <a:lumMod val="50000"/>
                  </a:schemeClr>
                </a:solidFill>
              </a:rPr>
              <a:t>Clic en la platina para cambiar la preparación</a:t>
            </a:r>
          </a:p>
        </p:txBody>
      </p:sp>
      <p:sp>
        <p:nvSpPr>
          <p:cNvPr id="10" name="Marcador de número de diapositiva 3">
            <a:extLst>
              <a:ext uri="{FF2B5EF4-FFF2-40B4-BE49-F238E27FC236}">
                <a16:creationId xmlns:a16="http://schemas.microsoft.com/office/drawing/2014/main" id="{F076E29E-6A3E-A240-83FB-CC78BCE830FB}"/>
              </a:ext>
            </a:extLst>
          </p:cNvPr>
          <p:cNvSpPr>
            <a:spLocks noGrp="1"/>
          </p:cNvSpPr>
          <p:nvPr>
            <p:ph type="sldNum" idx="12"/>
          </p:nvPr>
        </p:nvSpPr>
        <p:spPr>
          <a:xfrm>
            <a:off x="5011989" y="1450138"/>
            <a:ext cx="3990198" cy="2598131"/>
          </a:xfrm>
        </p:spPr>
        <p:txBody>
          <a:bodyPr/>
          <a:lstStyle/>
          <a:p>
            <a:pPr lvl="0" algn="just"/>
            <a:r>
              <a:rPr lang="es-MX" sz="2000" b="1" dirty="0">
                <a:solidFill>
                  <a:srgbClr val="071121"/>
                </a:solidFill>
              </a:rPr>
              <a:t>1. Identificar las principales fases de la mitosis.</a:t>
            </a:r>
          </a:p>
          <a:p>
            <a:pPr lvl="0" algn="just"/>
            <a:endParaRPr lang="es-MX" sz="2000" b="1" dirty="0">
              <a:solidFill>
                <a:srgbClr val="071121"/>
              </a:solidFill>
            </a:endParaRPr>
          </a:p>
          <a:p>
            <a:pPr lvl="0" algn="just"/>
            <a:r>
              <a:rPr lang="es-MX" sz="2000" b="1" dirty="0">
                <a:solidFill>
                  <a:srgbClr val="071121"/>
                </a:solidFill>
              </a:rPr>
              <a:t>2. Realizar anotaciones y dibujos de los ejemplares.</a:t>
            </a:r>
          </a:p>
          <a:p>
            <a:pPr lvl="0" algn="just"/>
            <a:endParaRPr lang="es-MX" sz="2000" b="1" dirty="0">
              <a:solidFill>
                <a:srgbClr val="071121"/>
              </a:solidFill>
            </a:endParaRPr>
          </a:p>
        </p:txBody>
      </p:sp>
      <p:sp>
        <p:nvSpPr>
          <p:cNvPr id="11" name="Marcador de número de diapositiva 3">
            <a:extLst>
              <a:ext uri="{FF2B5EF4-FFF2-40B4-BE49-F238E27FC236}">
                <a16:creationId xmlns:a16="http://schemas.microsoft.com/office/drawing/2014/main" id="{F8526669-EC28-E94A-A731-909A66426C35}"/>
              </a:ext>
            </a:extLst>
          </p:cNvPr>
          <p:cNvSpPr txBox="1">
            <a:spLocks/>
          </p:cNvSpPr>
          <p:nvPr/>
        </p:nvSpPr>
        <p:spPr>
          <a:xfrm>
            <a:off x="5046424" y="141194"/>
            <a:ext cx="3921328" cy="1398493"/>
          </a:xfrm>
          <a:prstGeom prst="rect">
            <a:avLst/>
          </a:prstGeom>
          <a:solidFill>
            <a:schemeClr val="accent6">
              <a:lumMod val="50000"/>
            </a:schemeClr>
          </a:solidFill>
          <a:ln>
            <a:noFill/>
          </a:ln>
          <a:effectLst>
            <a:softEdge rad="622300"/>
          </a:effectLst>
          <a:scene3d>
            <a:camera prst="orthographicFront"/>
            <a:lightRig rig="threePt" dir="t"/>
          </a:scene3d>
          <a:sp3d>
            <a:bevelT prst="angle"/>
          </a:sp3d>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1pPr>
            <a:lvl2pPr marR="0" lvl="1"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2pPr>
            <a:lvl3pPr marR="0" lvl="2"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3pPr>
            <a:lvl4pPr marR="0" lvl="3"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4pPr>
            <a:lvl5pPr marR="0" lvl="4"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5pPr>
            <a:lvl6pPr marR="0" lvl="5"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6pPr>
            <a:lvl7pPr marR="0" lvl="6"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7pPr>
            <a:lvl8pPr marR="0" lvl="7"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8pPr>
            <a:lvl9pPr marR="0" lvl="8" algn="r" rtl="0">
              <a:lnSpc>
                <a:spcPct val="100000"/>
              </a:lnSpc>
              <a:spcBef>
                <a:spcPts val="0"/>
              </a:spcBef>
              <a:spcAft>
                <a:spcPts val="0"/>
              </a:spcAft>
              <a:buClr>
                <a:srgbClr val="000000"/>
              </a:buClr>
              <a:buFont typeface="Arial"/>
              <a:buNone/>
              <a:defRPr sz="1400" b="0" i="0" u="none" strike="noStrike" cap="none">
                <a:solidFill>
                  <a:srgbClr val="6CC2DC"/>
                </a:solidFill>
                <a:latin typeface="Caveat"/>
                <a:ea typeface="Caveat"/>
                <a:cs typeface="Caveat"/>
                <a:sym typeface="Caveat"/>
              </a:defRPr>
            </a:lvl9pPr>
          </a:lstStyle>
          <a:p>
            <a:pPr algn="ctr"/>
            <a:r>
              <a:rPr lang="es-MX" sz="2000" b="1" i="1" dirty="0">
                <a:solidFill>
                  <a:schemeClr val="bg1"/>
                </a:solidFill>
                <a:latin typeface="+mn-lt"/>
              </a:rPr>
              <a:t>Pseudomonas aeruginosa</a:t>
            </a:r>
            <a:endParaRPr lang="es-MX" sz="3200" b="1" i="1" dirty="0">
              <a:solidFill>
                <a:schemeClr val="bg1"/>
              </a:solidFill>
              <a:latin typeface="+mn-lt"/>
            </a:endParaRPr>
          </a:p>
        </p:txBody>
      </p:sp>
      <p:pic>
        <p:nvPicPr>
          <p:cNvPr id="12" name="Gráfico 11" descr="Gesto de doble toque">
            <a:extLst>
              <a:ext uri="{FF2B5EF4-FFF2-40B4-BE49-F238E27FC236}">
                <a16:creationId xmlns:a16="http://schemas.microsoft.com/office/drawing/2014/main" id="{F9459482-28D5-5447-AEFB-C291E5A82543}"/>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007007" y="4144456"/>
            <a:ext cx="914400" cy="914400"/>
          </a:xfrm>
          <a:prstGeom prst="rect">
            <a:avLst/>
          </a:prstGeom>
        </p:spPr>
      </p:pic>
      <mc:AlternateContent xmlns:mc="http://schemas.openxmlformats.org/markup-compatibility/2006" xmlns:pslz="http://schemas.microsoft.com/office/powerpoint/2016/slidezoom">
        <mc:Choice Requires="pslz">
          <p:graphicFrame>
            <p:nvGraphicFramePr>
              <p:cNvPr id="14" name="Vista general de diapositiva 13">
                <a:extLst>
                  <a:ext uri="{FF2B5EF4-FFF2-40B4-BE49-F238E27FC236}">
                    <a16:creationId xmlns:a16="http://schemas.microsoft.com/office/drawing/2014/main" id="{FB22FA76-C896-DE48-9068-DE32AF6DC341}"/>
                  </a:ext>
                </a:extLst>
              </p:cNvPr>
              <p:cNvGraphicFramePr>
                <a:graphicFrameLocks noChangeAspect="1"/>
              </p:cNvGraphicFramePr>
              <p:nvPr/>
            </p:nvGraphicFramePr>
            <p:xfrm>
              <a:off x="7350228" y="3772981"/>
              <a:ext cx="1737736" cy="1285875"/>
            </p:xfrm>
            <a:graphic>
              <a:graphicData uri="http://schemas.microsoft.com/office/powerpoint/2016/slidezoom">
                <pslz:sldZm>
                  <pslz:sldZmObj sldId="306" cId="3320379759">
                    <pslz:zmPr id="{2DF588B6-2569-E849-B390-CC308A226553}" returnToParent="0" imageType="cover" transitionDur="1000">
                      <p166:blipFill xmlns:p166="http://schemas.microsoft.com/office/powerpoint/2016/6/main">
                        <a:blip r:embed="rId10"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1737736" cy="1285875"/>
                        </a:xfrm>
                        <a:prstGeom prst="rect">
                          <a:avLst/>
                        </a:prstGeom>
                      </p166:spPr>
                    </pslz:zmPr>
                  </pslz:sldZmObj>
                </pslz:sldZm>
              </a:graphicData>
            </a:graphic>
          </p:graphicFrame>
        </mc:Choice>
        <mc:Fallback xmlns="">
          <p:pic>
            <p:nvPicPr>
              <p:cNvPr id="14" name="Vista general de diapositiva 13">
                <a:hlinkClick r:id="rId11" action="ppaction://hlinksldjump"/>
                <a:extLst>
                  <a:ext uri="{FF2B5EF4-FFF2-40B4-BE49-F238E27FC236}">
                    <a16:creationId xmlns:a16="http://schemas.microsoft.com/office/drawing/2014/main" id="{FB22FA76-C896-DE48-9068-DE32AF6DC341}"/>
                  </a:ext>
                </a:extLst>
              </p:cNvPr>
              <p:cNvPicPr>
                <a:picLocks noGrp="1" noRot="1" noChangeAspect="1" noMove="1" noResize="1" noEditPoints="1" noAdjustHandles="1" noChangeArrowheads="1" noChangeShapeType="1"/>
              </p:cNvPicPr>
              <p:nvPr/>
            </p:nvPicPr>
            <p:blipFill>
              <a:blip r:embed="rId12"/>
              <a:stretch>
                <a:fillRect/>
              </a:stretch>
            </p:blipFill>
            <p:spPr>
              <a:xfrm>
                <a:off x="7350228" y="3772981"/>
                <a:ext cx="1737736" cy="1285875"/>
              </a:xfrm>
              <a:prstGeom prst="rect">
                <a:avLst/>
              </a:prstGeom>
            </p:spPr>
          </p:pic>
        </mc:Fallback>
      </mc:AlternateContent>
      <p:pic>
        <p:nvPicPr>
          <p:cNvPr id="4" name="Imagen 3">
            <a:extLst>
              <a:ext uri="{FF2B5EF4-FFF2-40B4-BE49-F238E27FC236}">
                <a16:creationId xmlns:a16="http://schemas.microsoft.com/office/drawing/2014/main" id="{543766A9-0B8B-4244-97EB-A8D2CA3D33CF}"/>
              </a:ext>
            </a:extLst>
          </p:cNvPr>
          <p:cNvPicPr>
            <a:picLocks noChangeAspect="1"/>
          </p:cNvPicPr>
          <p:nvPr/>
        </p:nvPicPr>
        <p:blipFill>
          <a:blip r:embed="rId13"/>
          <a:stretch>
            <a:fillRect/>
          </a:stretch>
        </p:blipFill>
        <p:spPr>
          <a:xfrm>
            <a:off x="-22781" y="-26430"/>
            <a:ext cx="4835505" cy="5143500"/>
          </a:xfrm>
          <a:prstGeom prst="rect">
            <a:avLst/>
          </a:prstGeom>
        </p:spPr>
      </p:pic>
    </p:spTree>
    <p:extLst>
      <p:ext uri="{BB962C8B-B14F-4D97-AF65-F5344CB8AC3E}">
        <p14:creationId xmlns:p14="http://schemas.microsoft.com/office/powerpoint/2010/main" val="1969568427"/>
      </p:ext>
    </p:extLst>
  </p:cSld>
  <p:clrMapOvr>
    <a:masterClrMapping/>
  </p:clrMapOvr>
  <p:transition advClick="0">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2" name="Google Shape;122;p18"/>
          <p:cNvSpPr txBox="1">
            <a:spLocks noGrp="1"/>
          </p:cNvSpPr>
          <p:nvPr>
            <p:ph type="body" idx="2"/>
          </p:nvPr>
        </p:nvSpPr>
        <p:spPr>
          <a:xfrm>
            <a:off x="1268236" y="2666481"/>
            <a:ext cx="2682714" cy="827293"/>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s-ES" sz="1600" dirty="0">
                <a:solidFill>
                  <a:schemeClr val="tx1"/>
                </a:solidFill>
              </a:rPr>
              <a:t>Da clic en el icono </a:t>
            </a:r>
          </a:p>
          <a:p>
            <a:pPr marL="0" lvl="0" indent="0" algn="ctr" rtl="0">
              <a:spcBef>
                <a:spcPts val="0"/>
              </a:spcBef>
              <a:spcAft>
                <a:spcPts val="0"/>
              </a:spcAft>
              <a:buNone/>
            </a:pPr>
            <a:r>
              <a:rPr lang="es-ES" sz="1600" dirty="0">
                <a:solidFill>
                  <a:schemeClr val="tx1"/>
                </a:solidFill>
              </a:rPr>
              <a:t>de la opción</a:t>
            </a:r>
          </a:p>
          <a:p>
            <a:pPr marL="0" lvl="0" indent="0" algn="ctr" rtl="0">
              <a:spcBef>
                <a:spcPts val="0"/>
              </a:spcBef>
              <a:spcAft>
                <a:spcPts val="0"/>
              </a:spcAft>
              <a:buNone/>
            </a:pPr>
            <a:r>
              <a:rPr lang="es-ES" sz="1600" dirty="0">
                <a:solidFill>
                  <a:schemeClr val="tx1"/>
                </a:solidFill>
              </a:rPr>
              <a:t> deseada</a:t>
            </a:r>
            <a:endParaRPr sz="2000" dirty="0">
              <a:solidFill>
                <a:schemeClr val="tx1"/>
              </a:solidFill>
            </a:endParaRPr>
          </a:p>
        </p:txBody>
      </p:sp>
      <p:sp>
        <p:nvSpPr>
          <p:cNvPr id="123" name="Google Shape;123;p1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16</a:t>
            </a:fld>
            <a:endParaRPr/>
          </a:p>
        </p:txBody>
      </p:sp>
      <p:pic>
        <p:nvPicPr>
          <p:cNvPr id="126" name="Google Shape;126;p18"/>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6596773" y="1849052"/>
            <a:ext cx="941825" cy="302100"/>
          </a:xfrm>
          <a:prstGeom prst="rect">
            <a:avLst/>
          </a:prstGeom>
          <a:noFill/>
          <a:ln>
            <a:noFill/>
          </a:ln>
        </p:spPr>
      </p:pic>
      <p:sp>
        <p:nvSpPr>
          <p:cNvPr id="16" name="Google Shape;676;p46">
            <a:hlinkClick r:id="" action="ppaction://hlinkshowjump?jump=endshow"/>
            <a:extLst>
              <a:ext uri="{FF2B5EF4-FFF2-40B4-BE49-F238E27FC236}">
                <a16:creationId xmlns:a16="http://schemas.microsoft.com/office/drawing/2014/main" id="{1A941542-59F6-1345-877C-DF5961788841}"/>
              </a:ext>
            </a:extLst>
          </p:cNvPr>
          <p:cNvSpPr/>
          <p:nvPr/>
        </p:nvSpPr>
        <p:spPr>
          <a:xfrm>
            <a:off x="6671574" y="3816276"/>
            <a:ext cx="699424" cy="634038"/>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chemeClr val="dk1"/>
          </a:solidFill>
          <a:ln>
            <a:solidFill>
              <a:schemeClr val="accent2"/>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01;p16">
            <a:extLst>
              <a:ext uri="{FF2B5EF4-FFF2-40B4-BE49-F238E27FC236}">
                <a16:creationId xmlns:a16="http://schemas.microsoft.com/office/drawing/2014/main" id="{9FC91D0B-F8EB-E040-98B3-8CD8E0EB3858}"/>
              </a:ext>
            </a:extLst>
          </p:cNvPr>
          <p:cNvSpPr txBox="1">
            <a:spLocks noGrp="1"/>
          </p:cNvSpPr>
          <p:nvPr/>
        </p:nvSpPr>
        <p:spPr>
          <a:xfrm>
            <a:off x="4004551" y="2208302"/>
            <a:ext cx="2330562" cy="76077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accent1"/>
              </a:buClr>
              <a:buSzPts val="1600"/>
              <a:buFont typeface="Bitter Thin"/>
              <a:buChar char="✘"/>
              <a:defRPr sz="2000" b="0" i="0" u="none" strike="noStrike" cap="none">
                <a:solidFill>
                  <a:schemeClr val="dk1"/>
                </a:solidFill>
                <a:latin typeface="Bitter Thin"/>
                <a:ea typeface="Bitter Thin"/>
                <a:cs typeface="Bitter Thin"/>
                <a:sym typeface="Bitter Thin"/>
              </a:defRPr>
            </a:lvl1pPr>
            <a:lvl2pPr marL="914400" marR="0" lvl="1" indent="-330200" algn="l" rtl="0">
              <a:lnSpc>
                <a:spcPct val="115000"/>
              </a:lnSpc>
              <a:spcBef>
                <a:spcPts val="800"/>
              </a:spcBef>
              <a:spcAft>
                <a:spcPts val="0"/>
              </a:spcAft>
              <a:buClr>
                <a:schemeClr val="accent1"/>
              </a:buClr>
              <a:buSzPts val="1600"/>
              <a:buFont typeface="Bitter Thin"/>
              <a:buChar char="✗"/>
              <a:defRPr sz="2000" b="0" i="0" u="none" strike="noStrike" cap="none">
                <a:solidFill>
                  <a:schemeClr val="dk1"/>
                </a:solidFill>
                <a:latin typeface="Bitter Thin"/>
                <a:ea typeface="Bitter Thin"/>
                <a:cs typeface="Bitter Thin"/>
                <a:sym typeface="Bitter Thin"/>
              </a:defRPr>
            </a:lvl2pPr>
            <a:lvl3pPr marL="1371600" marR="0" lvl="2" indent="-355600" algn="l" rtl="0">
              <a:lnSpc>
                <a:spcPct val="115000"/>
              </a:lnSpc>
              <a:spcBef>
                <a:spcPts val="800"/>
              </a:spcBef>
              <a:spcAft>
                <a:spcPts val="0"/>
              </a:spcAft>
              <a:buClr>
                <a:schemeClr val="accent1"/>
              </a:buClr>
              <a:buSzPts val="2000"/>
              <a:buFont typeface="Bitter Thin"/>
              <a:buChar char="■"/>
              <a:defRPr sz="2000" b="0" i="0" u="none" strike="noStrike" cap="none">
                <a:solidFill>
                  <a:schemeClr val="dk1"/>
                </a:solidFill>
                <a:latin typeface="Bitter Thin"/>
                <a:ea typeface="Bitter Thin"/>
                <a:cs typeface="Bitter Thin"/>
                <a:sym typeface="Bitter Thin"/>
              </a:defRPr>
            </a:lvl3pPr>
            <a:lvl4pPr marL="1828800" marR="0" lvl="3"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4pPr>
            <a:lvl5pPr marL="2286000" marR="0" lvl="4"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5pPr>
            <a:lvl6pPr marL="2743200" marR="0" lvl="5"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6pPr>
            <a:lvl7pPr marL="3200400" marR="0" lvl="6"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7pPr>
            <a:lvl8pPr marL="3657600" marR="0" lvl="7"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8pPr>
            <a:lvl9pPr marL="4114800" marR="0" lvl="8" indent="-355600" algn="l" rtl="0">
              <a:lnSpc>
                <a:spcPct val="115000"/>
              </a:lnSpc>
              <a:spcBef>
                <a:spcPts val="800"/>
              </a:spcBef>
              <a:spcAft>
                <a:spcPts val="80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9pPr>
          </a:lstStyle>
          <a:p>
            <a:pPr marL="127000" lvl="0" indent="0" algn="r" rtl="0">
              <a:spcBef>
                <a:spcPts val="0"/>
              </a:spcBef>
              <a:spcAft>
                <a:spcPts val="0"/>
              </a:spcAft>
              <a:buSzPts val="1600"/>
              <a:buNone/>
            </a:pPr>
            <a:r>
              <a:rPr lang="en" sz="1800" b="1" dirty="0">
                <a:solidFill>
                  <a:schemeClr val="accent6">
                    <a:lumMod val="75000"/>
                  </a:schemeClr>
                </a:solidFill>
              </a:rPr>
              <a:t>Volver a </a:t>
            </a:r>
          </a:p>
          <a:p>
            <a:pPr marL="127000" lvl="0" indent="0" algn="r" rtl="0">
              <a:spcBef>
                <a:spcPts val="0"/>
              </a:spcBef>
              <a:spcAft>
                <a:spcPts val="0"/>
              </a:spcAft>
              <a:buSzPts val="1600"/>
              <a:buNone/>
            </a:pPr>
            <a:r>
              <a:rPr lang="en" sz="1800" b="1" dirty="0" err="1">
                <a:solidFill>
                  <a:schemeClr val="accent6">
                    <a:lumMod val="75000"/>
                  </a:schemeClr>
                </a:solidFill>
              </a:rPr>
              <a:t>realizar</a:t>
            </a:r>
            <a:r>
              <a:rPr lang="en" sz="1800" b="1" dirty="0">
                <a:solidFill>
                  <a:schemeClr val="accent6">
                    <a:lumMod val="75000"/>
                  </a:schemeClr>
                </a:solidFill>
              </a:rPr>
              <a:t> el</a:t>
            </a:r>
          </a:p>
          <a:p>
            <a:pPr marL="127000" lvl="0" indent="0" algn="r" rtl="0">
              <a:spcBef>
                <a:spcPts val="0"/>
              </a:spcBef>
              <a:spcAft>
                <a:spcPts val="0"/>
              </a:spcAft>
              <a:buSzPts val="1600"/>
              <a:buNone/>
            </a:pPr>
            <a:r>
              <a:rPr lang="en" sz="1800" b="1" dirty="0">
                <a:solidFill>
                  <a:schemeClr val="accent6">
                    <a:lumMod val="75000"/>
                  </a:schemeClr>
                </a:solidFill>
              </a:rPr>
              <a:t> </a:t>
            </a:r>
            <a:r>
              <a:rPr lang="en" sz="1800" b="1" dirty="0" err="1">
                <a:solidFill>
                  <a:schemeClr val="accent6">
                    <a:lumMod val="75000"/>
                  </a:schemeClr>
                </a:solidFill>
              </a:rPr>
              <a:t>ejercicio</a:t>
            </a:r>
            <a:r>
              <a:rPr lang="en" sz="1800" b="1" dirty="0">
                <a:solidFill>
                  <a:schemeClr val="accent6">
                    <a:lumMod val="75000"/>
                  </a:schemeClr>
                </a:solidFill>
              </a:rPr>
              <a:t>:</a:t>
            </a:r>
          </a:p>
          <a:p>
            <a:pPr marL="127000" lvl="0" indent="0" algn="r" rtl="0">
              <a:spcBef>
                <a:spcPts val="0"/>
              </a:spcBef>
              <a:spcAft>
                <a:spcPts val="0"/>
              </a:spcAft>
              <a:buSzPts val="1600"/>
              <a:buNone/>
            </a:pPr>
            <a:endParaRPr lang="en" dirty="0"/>
          </a:p>
          <a:p>
            <a:pPr marL="127000" lvl="0" indent="0" algn="r" rtl="0">
              <a:spcBef>
                <a:spcPts val="0"/>
              </a:spcBef>
              <a:spcAft>
                <a:spcPts val="0"/>
              </a:spcAft>
              <a:buSzPts val="1600"/>
              <a:buNone/>
            </a:pPr>
            <a:endParaRPr lang="en" dirty="0"/>
          </a:p>
          <a:p>
            <a:pPr marL="127000" lvl="0" indent="0" algn="r" rtl="0">
              <a:spcBef>
                <a:spcPts val="0"/>
              </a:spcBef>
              <a:spcAft>
                <a:spcPts val="0"/>
              </a:spcAft>
              <a:buSzPts val="1600"/>
              <a:buNone/>
            </a:pPr>
            <a:endParaRPr lang="en" dirty="0"/>
          </a:p>
        </p:txBody>
      </p:sp>
      <p:sp>
        <p:nvSpPr>
          <p:cNvPr id="3" name="Rectángulo 2">
            <a:extLst>
              <a:ext uri="{FF2B5EF4-FFF2-40B4-BE49-F238E27FC236}">
                <a16:creationId xmlns:a16="http://schemas.microsoft.com/office/drawing/2014/main" id="{C45576C4-3853-3C4F-B77A-8694CF93B7AF}"/>
              </a:ext>
            </a:extLst>
          </p:cNvPr>
          <p:cNvSpPr/>
          <p:nvPr/>
        </p:nvSpPr>
        <p:spPr>
          <a:xfrm>
            <a:off x="365283" y="263780"/>
            <a:ext cx="6231559" cy="1719566"/>
          </a:xfrm>
          <a:prstGeom prst="rect">
            <a:avLst/>
          </a:prstGeom>
          <a:solidFill>
            <a:srgbClr val="E7D6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121" name="Google Shape;121;p18"/>
          <p:cNvSpPr txBox="1">
            <a:spLocks noGrp="1"/>
          </p:cNvSpPr>
          <p:nvPr>
            <p:ph type="title"/>
          </p:nvPr>
        </p:nvSpPr>
        <p:spPr>
          <a:xfrm>
            <a:off x="615705" y="834174"/>
            <a:ext cx="5730714" cy="5523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3600" b="1" dirty="0">
                <a:ln>
                  <a:solidFill>
                    <a:schemeClr val="accent6">
                      <a:lumMod val="50000"/>
                    </a:schemeClr>
                  </a:solidFill>
                </a:ln>
                <a:solidFill>
                  <a:schemeClr val="tx1">
                    <a:lumMod val="50000"/>
                  </a:schemeClr>
                </a:solidFill>
              </a:rPr>
              <a:t>¡Gracias por </a:t>
            </a:r>
            <a:r>
              <a:rPr lang="en" sz="3600" b="1" dirty="0" err="1">
                <a:ln>
                  <a:solidFill>
                    <a:schemeClr val="accent6">
                      <a:lumMod val="50000"/>
                    </a:schemeClr>
                  </a:solidFill>
                </a:ln>
                <a:solidFill>
                  <a:schemeClr val="tx1">
                    <a:lumMod val="50000"/>
                  </a:schemeClr>
                </a:solidFill>
              </a:rPr>
              <a:t>realizar</a:t>
            </a:r>
            <a:r>
              <a:rPr lang="en" sz="3600" b="1" dirty="0">
                <a:ln>
                  <a:solidFill>
                    <a:schemeClr val="accent6">
                      <a:lumMod val="50000"/>
                    </a:schemeClr>
                  </a:solidFill>
                </a:ln>
                <a:solidFill>
                  <a:schemeClr val="tx1">
                    <a:lumMod val="50000"/>
                  </a:schemeClr>
                </a:solidFill>
              </a:rPr>
              <a:t> el </a:t>
            </a:r>
            <a:r>
              <a:rPr lang="en" sz="3600" b="1" dirty="0" err="1">
                <a:ln>
                  <a:solidFill>
                    <a:schemeClr val="accent6">
                      <a:lumMod val="50000"/>
                    </a:schemeClr>
                  </a:solidFill>
                </a:ln>
                <a:solidFill>
                  <a:schemeClr val="tx1">
                    <a:lumMod val="50000"/>
                  </a:schemeClr>
                </a:solidFill>
              </a:rPr>
              <a:t>ejercicio</a:t>
            </a:r>
            <a:r>
              <a:rPr lang="en" sz="3600" b="1" dirty="0">
                <a:ln>
                  <a:solidFill>
                    <a:schemeClr val="accent6">
                      <a:lumMod val="50000"/>
                    </a:schemeClr>
                  </a:solidFill>
                </a:ln>
                <a:solidFill>
                  <a:schemeClr val="tx1">
                    <a:lumMod val="50000"/>
                  </a:schemeClr>
                </a:solidFill>
              </a:rPr>
              <a:t>!</a:t>
            </a:r>
            <a:endParaRPr sz="3600" b="1" dirty="0">
              <a:ln>
                <a:solidFill>
                  <a:schemeClr val="accent6">
                    <a:lumMod val="50000"/>
                  </a:schemeClr>
                </a:solidFill>
              </a:ln>
              <a:solidFill>
                <a:schemeClr val="tx1">
                  <a:lumMod val="50000"/>
                </a:schemeClr>
              </a:solidFill>
            </a:endParaRPr>
          </a:p>
        </p:txBody>
      </p:sp>
      <p:sp>
        <p:nvSpPr>
          <p:cNvPr id="28" name="Google Shape;101;p16">
            <a:extLst>
              <a:ext uri="{FF2B5EF4-FFF2-40B4-BE49-F238E27FC236}">
                <a16:creationId xmlns:a16="http://schemas.microsoft.com/office/drawing/2014/main" id="{4653D2EC-F966-254B-8C29-63A08F645483}"/>
              </a:ext>
            </a:extLst>
          </p:cNvPr>
          <p:cNvSpPr txBox="1">
            <a:spLocks noGrp="1"/>
          </p:cNvSpPr>
          <p:nvPr/>
        </p:nvSpPr>
        <p:spPr>
          <a:xfrm>
            <a:off x="4044182" y="3551232"/>
            <a:ext cx="2290931" cy="9481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accent1"/>
              </a:buClr>
              <a:buSzPts val="1600"/>
              <a:buFont typeface="Bitter Thin"/>
              <a:buChar char="✘"/>
              <a:defRPr sz="2000" b="0" i="0" u="none" strike="noStrike" cap="none">
                <a:solidFill>
                  <a:schemeClr val="dk1"/>
                </a:solidFill>
                <a:latin typeface="Bitter Thin"/>
                <a:ea typeface="Bitter Thin"/>
                <a:cs typeface="Bitter Thin"/>
                <a:sym typeface="Bitter Thin"/>
              </a:defRPr>
            </a:lvl1pPr>
            <a:lvl2pPr marL="914400" marR="0" lvl="1" indent="-330200" algn="l" rtl="0">
              <a:lnSpc>
                <a:spcPct val="115000"/>
              </a:lnSpc>
              <a:spcBef>
                <a:spcPts val="800"/>
              </a:spcBef>
              <a:spcAft>
                <a:spcPts val="0"/>
              </a:spcAft>
              <a:buClr>
                <a:schemeClr val="accent1"/>
              </a:buClr>
              <a:buSzPts val="1600"/>
              <a:buFont typeface="Bitter Thin"/>
              <a:buChar char="✗"/>
              <a:defRPr sz="2000" b="0" i="0" u="none" strike="noStrike" cap="none">
                <a:solidFill>
                  <a:schemeClr val="dk1"/>
                </a:solidFill>
                <a:latin typeface="Bitter Thin"/>
                <a:ea typeface="Bitter Thin"/>
                <a:cs typeface="Bitter Thin"/>
                <a:sym typeface="Bitter Thin"/>
              </a:defRPr>
            </a:lvl2pPr>
            <a:lvl3pPr marL="1371600" marR="0" lvl="2" indent="-355600" algn="l" rtl="0">
              <a:lnSpc>
                <a:spcPct val="115000"/>
              </a:lnSpc>
              <a:spcBef>
                <a:spcPts val="800"/>
              </a:spcBef>
              <a:spcAft>
                <a:spcPts val="0"/>
              </a:spcAft>
              <a:buClr>
                <a:schemeClr val="accent1"/>
              </a:buClr>
              <a:buSzPts val="2000"/>
              <a:buFont typeface="Bitter Thin"/>
              <a:buChar char="■"/>
              <a:defRPr sz="2000" b="0" i="0" u="none" strike="noStrike" cap="none">
                <a:solidFill>
                  <a:schemeClr val="dk1"/>
                </a:solidFill>
                <a:latin typeface="Bitter Thin"/>
                <a:ea typeface="Bitter Thin"/>
                <a:cs typeface="Bitter Thin"/>
                <a:sym typeface="Bitter Thin"/>
              </a:defRPr>
            </a:lvl3pPr>
            <a:lvl4pPr marL="1828800" marR="0" lvl="3"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4pPr>
            <a:lvl5pPr marL="2286000" marR="0" lvl="4"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5pPr>
            <a:lvl6pPr marL="2743200" marR="0" lvl="5"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6pPr>
            <a:lvl7pPr marL="3200400" marR="0" lvl="6"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7pPr>
            <a:lvl8pPr marL="3657600" marR="0" lvl="7" indent="-355600" algn="l" rtl="0">
              <a:lnSpc>
                <a:spcPct val="115000"/>
              </a:lnSpc>
              <a:spcBef>
                <a:spcPts val="800"/>
              </a:spcBef>
              <a:spcAft>
                <a:spcPts val="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8pPr>
            <a:lvl9pPr marL="4114800" marR="0" lvl="8" indent="-355600" algn="l" rtl="0">
              <a:lnSpc>
                <a:spcPct val="115000"/>
              </a:lnSpc>
              <a:spcBef>
                <a:spcPts val="800"/>
              </a:spcBef>
              <a:spcAft>
                <a:spcPts val="800"/>
              </a:spcAft>
              <a:buClr>
                <a:schemeClr val="dk1"/>
              </a:buClr>
              <a:buSzPts val="2000"/>
              <a:buFont typeface="Bitter Thin"/>
              <a:buChar char="■"/>
              <a:defRPr sz="2000" b="0" i="0" u="none" strike="noStrike" cap="none">
                <a:solidFill>
                  <a:schemeClr val="dk1"/>
                </a:solidFill>
                <a:latin typeface="Bitter Thin"/>
                <a:ea typeface="Bitter Thin"/>
                <a:cs typeface="Bitter Thin"/>
                <a:sym typeface="Bitter Thin"/>
              </a:defRPr>
            </a:lvl9pPr>
          </a:lstStyle>
          <a:p>
            <a:pPr marL="127000" lvl="0" indent="0" algn="r" rtl="0">
              <a:spcBef>
                <a:spcPts val="0"/>
              </a:spcBef>
              <a:spcAft>
                <a:spcPts val="0"/>
              </a:spcAft>
              <a:buSzPts val="1600"/>
              <a:buNone/>
            </a:pPr>
            <a:endParaRPr lang="en" dirty="0"/>
          </a:p>
          <a:p>
            <a:pPr marL="127000" lvl="0" indent="0" algn="r" rtl="0">
              <a:spcBef>
                <a:spcPts val="0"/>
              </a:spcBef>
              <a:spcAft>
                <a:spcPts val="0"/>
              </a:spcAft>
              <a:buSzPts val="1600"/>
              <a:buNone/>
            </a:pPr>
            <a:r>
              <a:rPr lang="en" sz="1800" b="1" dirty="0" err="1">
                <a:solidFill>
                  <a:schemeClr val="accent2"/>
                </a:solidFill>
              </a:rPr>
              <a:t>Finalizar</a:t>
            </a:r>
            <a:r>
              <a:rPr lang="en" sz="1800" b="1" dirty="0">
                <a:solidFill>
                  <a:schemeClr val="accent2"/>
                </a:solidFill>
              </a:rPr>
              <a:t> </a:t>
            </a:r>
          </a:p>
          <a:p>
            <a:pPr marL="127000" lvl="0" indent="0" algn="r" rtl="0">
              <a:spcBef>
                <a:spcPts val="0"/>
              </a:spcBef>
              <a:spcAft>
                <a:spcPts val="0"/>
              </a:spcAft>
              <a:buSzPts val="1600"/>
              <a:buNone/>
            </a:pPr>
            <a:r>
              <a:rPr lang="en" sz="1800" b="1" dirty="0">
                <a:solidFill>
                  <a:schemeClr val="accent2"/>
                </a:solidFill>
              </a:rPr>
              <a:t>el </a:t>
            </a:r>
            <a:r>
              <a:rPr lang="en" sz="1800" b="1" dirty="0" err="1">
                <a:solidFill>
                  <a:schemeClr val="accent2"/>
                </a:solidFill>
              </a:rPr>
              <a:t>ejercicio</a:t>
            </a:r>
            <a:r>
              <a:rPr lang="en" sz="1800" b="1" dirty="0">
                <a:solidFill>
                  <a:schemeClr val="accent2"/>
                </a:solidFill>
              </a:rPr>
              <a:t>: </a:t>
            </a:r>
            <a:endParaRPr sz="1800" b="1" dirty="0">
              <a:solidFill>
                <a:schemeClr val="accent2"/>
              </a:solidFill>
            </a:endParaRPr>
          </a:p>
        </p:txBody>
      </p:sp>
      <p:sp>
        <p:nvSpPr>
          <p:cNvPr id="19" name="Google Shape;682;p46">
            <a:extLst>
              <a:ext uri="{FF2B5EF4-FFF2-40B4-BE49-F238E27FC236}">
                <a16:creationId xmlns:a16="http://schemas.microsoft.com/office/drawing/2014/main" id="{E1A5DFBF-80BD-1C45-90C5-80FF95685066}"/>
              </a:ext>
            </a:extLst>
          </p:cNvPr>
          <p:cNvSpPr/>
          <p:nvPr/>
        </p:nvSpPr>
        <p:spPr>
          <a:xfrm>
            <a:off x="1281289" y="2263725"/>
            <a:ext cx="2628464" cy="2328027"/>
          </a:xfrm>
          <a:custGeom>
            <a:avLst/>
            <a:gdLst/>
            <a:ahLst/>
            <a:cxnLst/>
            <a:rect l="l" t="t" r="r" b="b"/>
            <a:pathLst>
              <a:path w="19297" h="18251" extrusionOk="0">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mc:AlternateContent xmlns:mc="http://schemas.openxmlformats.org/markup-compatibility/2006" xmlns:pslz="http://schemas.microsoft.com/office/powerpoint/2016/slidezoom">
        <mc:Choice Requires="pslz">
          <p:graphicFrame>
            <p:nvGraphicFramePr>
              <p:cNvPr id="4" name="Vista general de diapositiva 3">
                <a:extLst>
                  <a:ext uri="{FF2B5EF4-FFF2-40B4-BE49-F238E27FC236}">
                    <a16:creationId xmlns:a16="http://schemas.microsoft.com/office/drawing/2014/main" id="{414BDB25-2944-BD4C-A013-0B32B06989FF}"/>
                  </a:ext>
                </a:extLst>
              </p:cNvPr>
              <p:cNvGraphicFramePr>
                <a:graphicFrameLocks noChangeAspect="1"/>
              </p:cNvGraphicFramePr>
              <p:nvPr>
                <p:extLst>
                  <p:ext uri="{D42A27DB-BD31-4B8C-83A1-F6EECF244321}">
                    <p14:modId xmlns:p14="http://schemas.microsoft.com/office/powerpoint/2010/main" val="2241883819"/>
                  </p:ext>
                </p:extLst>
              </p:nvPr>
            </p:nvGraphicFramePr>
            <p:xfrm>
              <a:off x="6674860" y="2283857"/>
              <a:ext cx="863738" cy="1055679"/>
            </p:xfrm>
            <a:graphic>
              <a:graphicData uri="http://schemas.microsoft.com/office/powerpoint/2016/slidezoom">
                <pslz:sldZm>
                  <pslz:sldZmObj sldId="306" cId="3320379759">
                    <pslz:zmPr id="{D6E74CD4-7743-6F44-9D0D-3979EFEF8627}" returnToParent="0" imageType="cover" transitionDur="1000">
                      <p166:blipFill xmlns:p166="http://schemas.microsoft.com/office/powerpoint/2016/6/main">
                        <a:blip r:embed="rId4"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863738" cy="1055679"/>
                        </a:xfrm>
                        <a:prstGeom prst="rect">
                          <a:avLst/>
                        </a:prstGeom>
                      </p166:spPr>
                    </pslz:zmPr>
                  </pslz:sldZmObj>
                </pslz:sldZm>
              </a:graphicData>
            </a:graphic>
          </p:graphicFrame>
        </mc:Choice>
        <mc:Fallback xmlns="">
          <p:pic>
            <p:nvPicPr>
              <p:cNvPr id="4" name="Vista general de diapositiva 3">
                <a:hlinkClick r:id="rId5" action="ppaction://hlinksldjump"/>
                <a:extLst>
                  <a:ext uri="{FF2B5EF4-FFF2-40B4-BE49-F238E27FC236}">
                    <a16:creationId xmlns:a16="http://schemas.microsoft.com/office/drawing/2014/main" id="{414BDB25-2944-BD4C-A013-0B32B06989FF}"/>
                  </a:ext>
                </a:extLst>
              </p:cNvPr>
              <p:cNvPicPr>
                <a:picLocks noGrp="1" noRot="1" noChangeAspect="1" noMove="1" noResize="1" noEditPoints="1" noAdjustHandles="1" noChangeArrowheads="1" noChangeShapeType="1"/>
              </p:cNvPicPr>
              <p:nvPr/>
            </p:nvPicPr>
            <p:blipFill>
              <a:blip r:embed="rId6"/>
              <a:stretch>
                <a:fillRect/>
              </a:stretch>
            </p:blipFill>
            <p:spPr>
              <a:xfrm>
                <a:off x="6674860" y="2283857"/>
                <a:ext cx="863738" cy="1055679"/>
              </a:xfrm>
              <a:prstGeom prst="rect">
                <a:avLst/>
              </a:prstGeom>
            </p:spPr>
          </p:pic>
        </mc:Fallback>
      </mc:AlternateContent>
    </p:spTree>
  </p:cSld>
  <p:clrMapOvr>
    <a:masterClrMapping/>
  </p:clrMapOvr>
  <mc:AlternateContent xmlns:mc="http://schemas.openxmlformats.org/markup-compatibility/2006" xmlns:p14="http://schemas.microsoft.com/office/powerpoint/2010/main">
    <mc:Choice Requires="p14">
      <p:transition spd="slow" advClick="0">
        <p14:flash/>
      </p:transition>
    </mc:Choice>
    <mc:Fallback xmlns="">
      <p:transition spd="slow" advClick="0">
        <p:fade/>
      </p:transition>
    </mc:Fallback>
  </mc:AlternateContent>
</p:sld>
</file>

<file path=ppt/theme/theme1.xml><?xml version="1.0" encoding="utf-8"?>
<a:theme xmlns:a="http://schemas.openxmlformats.org/drawingml/2006/main" name="Paris template">
  <a:themeElements>
    <a:clrScheme name="Custom 347">
      <a:dk1>
        <a:srgbClr val="49413E"/>
      </a:dk1>
      <a:lt1>
        <a:srgbClr val="FFFFFF"/>
      </a:lt1>
      <a:dk2>
        <a:srgbClr val="9D9A8E"/>
      </a:dk2>
      <a:lt2>
        <a:srgbClr val="EDEADE"/>
      </a:lt2>
      <a:accent1>
        <a:srgbClr val="E2AB30"/>
      </a:accent1>
      <a:accent2>
        <a:srgbClr val="998B36"/>
      </a:accent2>
      <a:accent3>
        <a:srgbClr val="D8CA7E"/>
      </a:accent3>
      <a:accent4>
        <a:srgbClr val="D89168"/>
      </a:accent4>
      <a:accent5>
        <a:srgbClr val="BB584C"/>
      </a:accent5>
      <a:accent6>
        <a:srgbClr val="994F5F"/>
      </a:accent6>
      <a:hlink>
        <a:srgbClr val="6B331E"/>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A073771FAEF16B49B54DEA17AE6C395E" ma:contentTypeVersion="9" ma:contentTypeDescription="Crear nuevo documento." ma:contentTypeScope="" ma:versionID="5e9d8339168beb32f4283e974eb0158a">
  <xsd:schema xmlns:xsd="http://www.w3.org/2001/XMLSchema" xmlns:xs="http://www.w3.org/2001/XMLSchema" xmlns:p="http://schemas.microsoft.com/office/2006/metadata/properties" xmlns:ns2="4a7fbe71-3046-42fc-becf-4b282fe4f6d9" targetNamespace="http://schemas.microsoft.com/office/2006/metadata/properties" ma:root="true" ma:fieldsID="7412650a83db03ec9b3ca2e4480d8c55" ns2:_="">
    <xsd:import namespace="4a7fbe71-3046-42fc-becf-4b282fe4f6d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7fbe71-3046-42fc-becf-4b282fe4f6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A867DA4-6D1E-4B16-9E1D-C0B9591DC8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7fbe71-3046-42fc-becf-4b282fe4f6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7FACC0A-C939-4262-ADA6-4C957F2CEAA6}">
  <ds:schemaRefs>
    <ds:schemaRef ds:uri="http://schemas.microsoft.com/sharepoint/v3/contenttype/forms"/>
  </ds:schemaRefs>
</ds:datastoreItem>
</file>

<file path=customXml/itemProps3.xml><?xml version="1.0" encoding="utf-8"?>
<ds:datastoreItem xmlns:ds="http://schemas.openxmlformats.org/officeDocument/2006/customXml" ds:itemID="{F4427CEF-7340-4E08-8711-59C8580D0272}">
  <ds:schemaRefs>
    <ds:schemaRef ds:uri="http://schemas.microsoft.com/office/infopath/2007/PartnerControls"/>
    <ds:schemaRef ds:uri="http://purl.org/dc/dcmitype/"/>
    <ds:schemaRef ds:uri="http://schemas.microsoft.com/office/2006/documentManagement/types"/>
    <ds:schemaRef ds:uri="http://purl.org/dc/elements/1.1/"/>
    <ds:schemaRef ds:uri="4a7fbe71-3046-42fc-becf-4b282fe4f6d9"/>
    <ds:schemaRef ds:uri="http://schemas.microsoft.com/office/2006/metadata/properties"/>
    <ds:schemaRef ds:uri="http://www.w3.org/XML/1998/namespace"/>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3168</TotalTime>
  <Words>614</Words>
  <Application>Microsoft Macintosh PowerPoint</Application>
  <PresentationFormat>Presentación en pantalla (16:9)</PresentationFormat>
  <Paragraphs>119</Paragraphs>
  <Slides>16</Slides>
  <Notes>16</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vt:i4>
      </vt:variant>
    </vt:vector>
  </HeadingPairs>
  <TitlesOfParts>
    <vt:vector size="22" baseType="lpstr">
      <vt:lpstr>Bitter</vt:lpstr>
      <vt:lpstr>Caveat</vt:lpstr>
      <vt:lpstr>Bitter Thin</vt:lpstr>
      <vt:lpstr>Arial</vt:lpstr>
      <vt:lpstr>Dancing Script</vt:lpstr>
      <vt:lpstr>Paris template</vt:lpstr>
      <vt:lpstr>Presentación de PowerPoint</vt:lpstr>
      <vt:lpstr>Introducción</vt:lpstr>
      <vt:lpstr>Introducción</vt:lpstr>
      <vt:lpstr>Introducción</vt:lpstr>
      <vt:lpstr>Presentación de PowerPoint</vt:lpstr>
      <vt:lpstr>Procedimiento</vt:lpstr>
      <vt:lpstr>Muestras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¡Gracias por realizar el ejercicio!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ERICK JOSE PONCE MANJARREZ</cp:lastModifiedBy>
  <cp:revision>19</cp:revision>
  <dcterms:modified xsi:type="dcterms:W3CDTF">2021-10-04T18:58:29Z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0x010100A073771FAEF16B49B54DEA17AE6C395E</vt:lpwstr>
  </property>
</Properties>
</file>