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34"/>
  </p:notesMasterIdLst>
  <p:sldIdLst>
    <p:sldId id="256" r:id="rId2"/>
    <p:sldId id="257" r:id="rId3"/>
    <p:sldId id="310" r:id="rId4"/>
    <p:sldId id="258" r:id="rId5"/>
    <p:sldId id="358" r:id="rId6"/>
    <p:sldId id="265" r:id="rId7"/>
    <p:sldId id="292" r:id="rId8"/>
    <p:sldId id="313" r:id="rId9"/>
    <p:sldId id="317" r:id="rId10"/>
    <p:sldId id="318" r:id="rId11"/>
    <p:sldId id="320" r:id="rId12"/>
    <p:sldId id="321" r:id="rId13"/>
    <p:sldId id="322" r:id="rId14"/>
    <p:sldId id="335" r:id="rId15"/>
    <p:sldId id="340" r:id="rId16"/>
    <p:sldId id="343" r:id="rId17"/>
    <p:sldId id="345" r:id="rId18"/>
    <p:sldId id="349" r:id="rId19"/>
    <p:sldId id="352" r:id="rId20"/>
    <p:sldId id="359" r:id="rId21"/>
    <p:sldId id="360" r:id="rId22"/>
    <p:sldId id="361" r:id="rId23"/>
    <p:sldId id="362" r:id="rId24"/>
    <p:sldId id="363" r:id="rId25"/>
    <p:sldId id="364" r:id="rId26"/>
    <p:sldId id="366" r:id="rId27"/>
    <p:sldId id="367" r:id="rId28"/>
    <p:sldId id="368" r:id="rId29"/>
    <p:sldId id="369" r:id="rId30"/>
    <p:sldId id="371" r:id="rId31"/>
    <p:sldId id="372" r:id="rId32"/>
    <p:sldId id="300" r:id="rId33"/>
  </p:sldIdLst>
  <p:sldSz cx="9144000" cy="5143500" type="screen16x9"/>
  <p:notesSz cx="6858000" cy="9144000"/>
  <p:embeddedFontLst>
    <p:embeddedFont>
      <p:font typeface="Amatic SC" pitchFamily="2" charset="-79"/>
      <p:regular r:id="rId35"/>
      <p:bold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veat" pitchFamily="2" charset="77"/>
      <p:regular r:id="rId41"/>
      <p:bold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K1HcM+4YYxgPFqaqr/ckug==" hashData="+yJIu62uLVddTqh2FHKkHdr7zdy3VsNwBBDc23G6vEw4WacThuRNnj2aJ0G6Oi5BgkzurGDqwmBnVhvKx1d7I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1121"/>
    <a:srgbClr val="002B42"/>
    <a:srgbClr val="1637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6B05DF-B674-4F5E-B515-5260F14B1837}">
  <a:tblStyle styleId="{F36B05DF-B674-4F5E-B515-5260F14B18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94"/>
  </p:normalViewPr>
  <p:slideViewPr>
    <p:cSldViewPr snapToGrid="0" snapToObjects="1">
      <p:cViewPr varScale="1">
        <p:scale>
          <a:sx n="161" d="100"/>
          <a:sy n="161" d="100"/>
        </p:scale>
        <p:origin x="14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K JOSE PONCE MANJARREZ" userId="e3a39ce1-7799-461a-b013-1e6e80f73787" providerId="ADAL" clId="{36B38A86-F841-8B47-B852-9E9919D22503}"/>
    <pc:docChg chg="modSld">
      <pc:chgData name="ERICK JOSE PONCE MANJARREZ" userId="e3a39ce1-7799-461a-b013-1e6e80f73787" providerId="ADAL" clId="{36B38A86-F841-8B47-B852-9E9919D22503}" dt="2020-10-18T19:34:09.889" v="1" actId="20577"/>
      <pc:docMkLst>
        <pc:docMk/>
      </pc:docMkLst>
      <pc:sldChg chg="modSp mod">
        <pc:chgData name="ERICK JOSE PONCE MANJARREZ" userId="e3a39ce1-7799-461a-b013-1e6e80f73787" providerId="ADAL" clId="{36B38A86-F841-8B47-B852-9E9919D22503}" dt="2020-10-18T19:34:09.889" v="1" actId="20577"/>
        <pc:sldMkLst>
          <pc:docMk/>
          <pc:sldMk cId="0" sldId="258"/>
        </pc:sldMkLst>
        <pc:spChg chg="mod">
          <ac:chgData name="ERICK JOSE PONCE MANJARREZ" userId="e3a39ce1-7799-461a-b013-1e6e80f73787" providerId="ADAL" clId="{36B38A86-F841-8B47-B852-9E9919D22503}" dt="2020-10-18T19:34:09.889" v="1" actId="20577"/>
          <ac:spMkLst>
            <pc:docMk/>
            <pc:sldMk cId="0" sldId="258"/>
            <ac:spMk id="6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035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0213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48889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4118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5947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1910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138874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08802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080209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9344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955416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712378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8150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238091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998480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372450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128704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995778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201060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940940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251390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236566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20325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49391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614731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601212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498120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402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0825" y="972913"/>
            <a:ext cx="5051951" cy="31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412975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5156126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lvl="1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lvl="2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lvl="3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lvl="4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lvl="5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lvl="6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lvl="7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lvl="8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jpg"/><Relationship Id="rId18" Type="http://schemas.openxmlformats.org/officeDocument/2006/relationships/image" Target="../media/image11.jpg"/><Relationship Id="rId26" Type="http://schemas.openxmlformats.org/officeDocument/2006/relationships/image" Target="../media/image15.jpg"/><Relationship Id="rId39" Type="http://schemas.openxmlformats.org/officeDocument/2006/relationships/image" Target="../media/image22.jpg"/><Relationship Id="rId21" Type="http://schemas.openxmlformats.org/officeDocument/2006/relationships/image" Target="../media/image13.jpg"/><Relationship Id="rId34" Type="http://schemas.openxmlformats.org/officeDocument/2006/relationships/image" Target="../media/image19.jpg"/><Relationship Id="rId42" Type="http://schemas.openxmlformats.org/officeDocument/2006/relationships/image" Target="../media/image23.jpg"/><Relationship Id="rId47" Type="http://schemas.openxmlformats.org/officeDocument/2006/relationships/image" Target="../media/image26.jpg"/><Relationship Id="rId50" Type="http://schemas.openxmlformats.org/officeDocument/2006/relationships/image" Target="../media/image27.jpg"/><Relationship Id="rId55" Type="http://schemas.openxmlformats.org/officeDocument/2006/relationships/image" Target="../media/image30.jp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.jpg"/><Relationship Id="rId29" Type="http://schemas.openxmlformats.org/officeDocument/2006/relationships/image" Target="../media/image17.jpg"/><Relationship Id="rId24" Type="http://schemas.openxmlformats.org/officeDocument/2006/relationships/image" Target="../media/image14.jpg"/><Relationship Id="rId32" Type="http://schemas.openxmlformats.org/officeDocument/2006/relationships/image" Target="../media/image18.jpg"/><Relationship Id="rId37" Type="http://schemas.openxmlformats.org/officeDocument/2006/relationships/image" Target="../media/image21.jpg"/><Relationship Id="rId40" Type="http://schemas.openxmlformats.org/officeDocument/2006/relationships/image" Target="../media/image22.jpg"/><Relationship Id="rId45" Type="http://schemas.openxmlformats.org/officeDocument/2006/relationships/image" Target="../media/image25.jpg"/><Relationship Id="rId53" Type="http://schemas.openxmlformats.org/officeDocument/2006/relationships/image" Target="../media/image29.jpg"/><Relationship Id="rId58" Type="http://schemas.openxmlformats.org/officeDocument/2006/relationships/image" Target="../media/image31.jpg"/><Relationship Id="rId19" Type="http://schemas.openxmlformats.org/officeDocument/2006/relationships/image" Target="../media/image12.jpg"/><Relationship Id="rId31" Type="http://schemas.openxmlformats.org/officeDocument/2006/relationships/image" Target="../media/image18.jpg"/><Relationship Id="rId44" Type="http://schemas.openxmlformats.org/officeDocument/2006/relationships/image" Target="../media/image24.jpg"/><Relationship Id="rId52" Type="http://schemas.openxmlformats.org/officeDocument/2006/relationships/image" Target="../media/image28.jpg"/><Relationship Id="rId60" Type="http://schemas.openxmlformats.org/officeDocument/2006/relationships/image" Target="../media/image32.jpg"/><Relationship Id="rId4" Type="http://schemas.openxmlformats.org/officeDocument/2006/relationships/image" Target="../media/image8.png"/><Relationship Id="rId14" Type="http://schemas.openxmlformats.org/officeDocument/2006/relationships/image" Target="../media/image9.jpg"/><Relationship Id="rId22" Type="http://schemas.openxmlformats.org/officeDocument/2006/relationships/image" Target="../media/image13.jpg"/><Relationship Id="rId27" Type="http://schemas.openxmlformats.org/officeDocument/2006/relationships/image" Target="../media/image16.jpg"/><Relationship Id="rId30" Type="http://schemas.openxmlformats.org/officeDocument/2006/relationships/image" Target="../media/image17.jpg"/><Relationship Id="rId35" Type="http://schemas.openxmlformats.org/officeDocument/2006/relationships/image" Target="../media/image20.jpg"/><Relationship Id="rId43" Type="http://schemas.openxmlformats.org/officeDocument/2006/relationships/image" Target="../media/image24.jpg"/><Relationship Id="rId48" Type="http://schemas.openxmlformats.org/officeDocument/2006/relationships/image" Target="../media/image26.jpg"/><Relationship Id="rId56" Type="http://schemas.openxmlformats.org/officeDocument/2006/relationships/image" Target="../media/image30.jpg"/><Relationship Id="rId51" Type="http://schemas.openxmlformats.org/officeDocument/2006/relationships/image" Target="../media/image28.jpg"/><Relationship Id="rId3" Type="http://schemas.openxmlformats.org/officeDocument/2006/relationships/image" Target="../media/image7.png"/><Relationship Id="rId12" Type="http://schemas.openxmlformats.org/officeDocument/2006/relationships/image" Target="../media/image70.png"/><Relationship Id="rId17" Type="http://schemas.openxmlformats.org/officeDocument/2006/relationships/image" Target="../media/image11.jpg"/><Relationship Id="rId25" Type="http://schemas.openxmlformats.org/officeDocument/2006/relationships/image" Target="../media/image15.jpg"/><Relationship Id="rId33" Type="http://schemas.openxmlformats.org/officeDocument/2006/relationships/image" Target="../media/image19.jpg"/><Relationship Id="rId38" Type="http://schemas.openxmlformats.org/officeDocument/2006/relationships/image" Target="../media/image21.jpg"/><Relationship Id="rId46" Type="http://schemas.openxmlformats.org/officeDocument/2006/relationships/image" Target="../media/image25.jpg"/><Relationship Id="rId59" Type="http://schemas.openxmlformats.org/officeDocument/2006/relationships/image" Target="../media/image32.jpg"/><Relationship Id="rId20" Type="http://schemas.openxmlformats.org/officeDocument/2006/relationships/image" Target="../media/image12.jpg"/><Relationship Id="rId41" Type="http://schemas.openxmlformats.org/officeDocument/2006/relationships/image" Target="../media/image23.jpg"/><Relationship Id="rId54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10.jpg"/><Relationship Id="rId23" Type="http://schemas.openxmlformats.org/officeDocument/2006/relationships/image" Target="../media/image14.jpg"/><Relationship Id="rId28" Type="http://schemas.openxmlformats.org/officeDocument/2006/relationships/image" Target="../media/image16.jpg"/><Relationship Id="rId36" Type="http://schemas.openxmlformats.org/officeDocument/2006/relationships/image" Target="../media/image20.jpg"/><Relationship Id="rId49" Type="http://schemas.openxmlformats.org/officeDocument/2006/relationships/image" Target="../media/image27.jpg"/><Relationship Id="rId57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510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545788" y="1930671"/>
            <a:ext cx="4732305" cy="3420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600" dirty="0"/>
              <a:t>P</a:t>
            </a:r>
            <a:r>
              <a:rPr lang="en" sz="2600" dirty="0" err="1"/>
              <a:t>ráctica</a:t>
            </a:r>
            <a:r>
              <a:rPr lang="en" sz="2600" dirty="0"/>
              <a:t> 5:  </a:t>
            </a:r>
            <a:r>
              <a:rPr lang="es-ES" sz="2600" dirty="0"/>
              <a:t>Características morfológicas de</a:t>
            </a:r>
            <a:endParaRPr lang="es-ES_tradnl" sz="2600" dirty="0"/>
          </a:p>
        </p:txBody>
      </p:sp>
      <p:sp>
        <p:nvSpPr>
          <p:cNvPr id="3" name="Google Shape;46;p11">
            <a:extLst>
              <a:ext uri="{FF2B5EF4-FFF2-40B4-BE49-F238E27FC236}">
                <a16:creationId xmlns:a16="http://schemas.microsoft.com/office/drawing/2014/main" id="{79AD377B-05FE-C94D-B637-B717E7F45E82}"/>
              </a:ext>
            </a:extLst>
          </p:cNvPr>
          <p:cNvSpPr txBox="1">
            <a:spLocks/>
          </p:cNvSpPr>
          <p:nvPr/>
        </p:nvSpPr>
        <p:spPr>
          <a:xfrm>
            <a:off x="2545787" y="2639663"/>
            <a:ext cx="4732305" cy="34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 sz="2600" i="1" dirty="0"/>
              <a:t>HETROKONTOPHYTA (SILICOFLAGELADOS)</a:t>
            </a:r>
            <a:endParaRPr lang="es-MX" sz="2600" i="1" dirty="0"/>
          </a:p>
        </p:txBody>
      </p:sp>
      <p:sp>
        <p:nvSpPr>
          <p:cNvPr id="5" name="Google Shape;46;p11">
            <a:extLst>
              <a:ext uri="{FF2B5EF4-FFF2-40B4-BE49-F238E27FC236}">
                <a16:creationId xmlns:a16="http://schemas.microsoft.com/office/drawing/2014/main" id="{75776740-2792-8247-ADEB-F12F89B9D692}"/>
              </a:ext>
            </a:extLst>
          </p:cNvPr>
          <p:cNvSpPr txBox="1">
            <a:spLocks/>
          </p:cNvSpPr>
          <p:nvPr/>
        </p:nvSpPr>
        <p:spPr>
          <a:xfrm>
            <a:off x="3955773" y="3600445"/>
            <a:ext cx="1782419" cy="34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MX" sz="900" dirty="0"/>
              <a:t>Erick jose ponce manjarrez</a:t>
            </a:r>
          </a:p>
          <a:p>
            <a:r>
              <a:rPr lang="es-MX" sz="900" dirty="0"/>
              <a:t>Norberto miguel ángel pastén miranda </a:t>
            </a:r>
          </a:p>
          <a:p>
            <a:r>
              <a:rPr lang="es-MX" sz="900" dirty="0"/>
              <a:t>Perla urquidez bejarano </a:t>
            </a:r>
          </a:p>
        </p:txBody>
      </p:sp>
      <p:sp>
        <p:nvSpPr>
          <p:cNvPr id="6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869674-C1AB-0647-A28B-CB065D516751}"/>
              </a:ext>
            </a:extLst>
          </p:cNvPr>
          <p:cNvSpPr/>
          <p:nvPr/>
        </p:nvSpPr>
        <p:spPr>
          <a:xfrm>
            <a:off x="5738192" y="3348654"/>
            <a:ext cx="567192" cy="54872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Introducción</a:t>
            </a:r>
            <a:r>
              <a:rPr lang="en" dirty="0"/>
              <a:t> a la </a:t>
            </a:r>
            <a:r>
              <a:rPr lang="en" dirty="0" err="1"/>
              <a:t>práctica</a:t>
            </a:r>
            <a:endParaRPr dirty="0"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361207" y="688500"/>
            <a:ext cx="7591877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algn="just"/>
            <a:r>
              <a:rPr lang="es-MX" dirty="0"/>
              <a:t>Los silicoflagelados componen un pequeño grupo dentro del </a:t>
            </a:r>
            <a:r>
              <a:rPr lang="es-MX" i="1" dirty="0"/>
              <a:t>Phylum Heterokontophyta </a:t>
            </a:r>
            <a:r>
              <a:rPr lang="es-MX" dirty="0"/>
              <a:t>y pertenecen a la clase </a:t>
            </a:r>
            <a:r>
              <a:rPr lang="es-MX" i="1" dirty="0"/>
              <a:t>Dyctiochophyceae</a:t>
            </a:r>
            <a:r>
              <a:rPr lang="es-MX" dirty="0"/>
              <a:t>, se caracterizan por presentar un endoesqueleto de naturaleza silícea que sirve como base para su identificación (Castello, Comis, &amp; Alcober, 1994).</a:t>
            </a:r>
            <a:br>
              <a:rPr lang="es-MX" dirty="0"/>
            </a:br>
            <a:endParaRPr lang="es-MX" dirty="0"/>
          </a:p>
          <a:p>
            <a:pPr algn="just"/>
            <a:r>
              <a:rPr lang="es-MX" dirty="0"/>
              <a:t>Esta clase se compone de tres pequeños órdenes con cerca de 30 especies vivientes: el orden Pedineliales, los </a:t>
            </a:r>
            <a:r>
              <a:rPr lang="es-MX" i="1" dirty="0"/>
              <a:t>Rhizochromulinidales </a:t>
            </a:r>
            <a:r>
              <a:rPr lang="es-MX" dirty="0"/>
              <a:t>y los </a:t>
            </a:r>
            <a:r>
              <a:rPr lang="es-MX" i="1" dirty="0"/>
              <a:t>Dictyochales </a:t>
            </a:r>
            <a:r>
              <a:rPr lang="es-MX" dirty="0"/>
              <a:t>o silicoflage- lados. Estos últimos se encuentran distribuidos en todos los océanos, generalmente se presentan en bajas densidades, a excepción de las regiones frías(Bravo-Sierra, 2004; Maciel- Baltazar, 2015). </a:t>
            </a:r>
          </a:p>
          <a:p>
            <a:pPr algn="just"/>
            <a:endParaRPr lang="es-MX" dirty="0"/>
          </a:p>
          <a:p>
            <a:endParaRPr lang="es-MX" dirty="0"/>
          </a:p>
          <a:p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110674" y="4674409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Introducción</a:t>
            </a:r>
            <a:r>
              <a:rPr lang="en" dirty="0"/>
              <a:t> a la </a:t>
            </a:r>
            <a:r>
              <a:rPr lang="en" dirty="0" err="1"/>
              <a:t>práctica</a:t>
            </a:r>
            <a:endParaRPr dirty="0"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361208" y="688500"/>
            <a:ext cx="7496546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algn="just"/>
            <a:r>
              <a:rPr lang="es-MX" sz="2000" dirty="0"/>
              <a:t>Los silicoflagelados poseen una membrana celular muy tenue y lábil, que se destruye fácilmente con una ligera manipulación; de manera general, solo apreciamos su esqueleto interno, que es muy resistente y está constituido por barras huecas de sílice soldadas entre sí. En su parte central forman un anillo plano más o menos regular de cuatro a ocho lados, de los cuales surgen unas afiladas espinas y de la parte media de cada uno de estos lados, una pequeña prolongación que remata en una estructura, a veces ésta es un pequeño anillo con orientación más o menos paralela al anillo principal (figura 6.1) (Castello et al., 1994). </a:t>
            </a:r>
          </a:p>
          <a:p>
            <a:pPr marL="88900" indent="0" algn="just">
              <a:buNone/>
            </a:pPr>
            <a:br>
              <a:rPr lang="es-MX" dirty="0"/>
            </a:br>
            <a:endParaRPr lang="es-MX" sz="2000" dirty="0"/>
          </a:p>
          <a:p>
            <a:pPr algn="just"/>
            <a:endParaRPr lang="es-MX" sz="2000" dirty="0"/>
          </a:p>
          <a:p>
            <a:endParaRPr lang="es-MX" dirty="0"/>
          </a:p>
          <a:p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555991" y="4710583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0B728D3E-50B0-4A4E-AADF-441F533D2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5777" y="3174496"/>
            <a:ext cx="4507374" cy="195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26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3149566" y="254051"/>
            <a:ext cx="1585913" cy="68738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dirty="0"/>
              <a:t>OBJETIVOS!</a:t>
            </a:r>
            <a:endParaRPr sz="4200" dirty="0"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1357313" y="1480726"/>
            <a:ext cx="7700548" cy="33298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MX" dirty="0"/>
              <a:t>Conocer las principales estructuras de los esqueletos de silicoflagelados, mediante su observación al microscopio. </a:t>
            </a:r>
          </a:p>
          <a:p>
            <a:endParaRPr lang="es-MX" sz="2800" dirty="0"/>
          </a:p>
          <a:p>
            <a:r>
              <a:rPr lang="es-MX" dirty="0"/>
              <a:t>Reconocer el esqueleto tubular de los silicoflageados, el anillo basal </a:t>
            </a:r>
            <a:r>
              <a:rPr lang="es-MX"/>
              <a:t>y diferenciar </a:t>
            </a:r>
            <a:r>
              <a:rPr lang="es-MX" dirty="0"/>
              <a:t>el anillo apical del anillo basal en </a:t>
            </a:r>
            <a:r>
              <a:rPr lang="es-MX" i="1" dirty="0"/>
              <a:t>Dictyocha octonaria</a:t>
            </a:r>
            <a:r>
              <a:rPr lang="es-MX" dirty="0"/>
              <a:t>. </a:t>
            </a:r>
          </a:p>
          <a:p>
            <a:pPr marL="88900" indent="0">
              <a:buNone/>
            </a:pPr>
            <a:endParaRPr lang="es-MX" dirty="0"/>
          </a:p>
          <a:p>
            <a:r>
              <a:rPr lang="es-MX" dirty="0"/>
              <a:t>Reconocer las barras laterales en el esqueleto de un silicoflagelado y localizar las espinas de apoyo. </a:t>
            </a:r>
          </a:p>
          <a:p>
            <a:endParaRPr lang="es-MX" dirty="0"/>
          </a:p>
        </p:txBody>
      </p:sp>
      <p:sp>
        <p:nvSpPr>
          <p:cNvPr id="63" name="Google Shape;63;p13"/>
          <p:cNvSpPr/>
          <p:nvPr/>
        </p:nvSpPr>
        <p:spPr>
          <a:xfrm>
            <a:off x="2635942" y="7935"/>
            <a:ext cx="2852350" cy="127943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 descr="Imagen que contiene competencia de atletismo, baloncesto, grande, iluminado&#10;&#10;Descripción generada automáticamente">
            <a:extLst>
              <a:ext uri="{FF2B5EF4-FFF2-40B4-BE49-F238E27FC236}">
                <a16:creationId xmlns:a16="http://schemas.microsoft.com/office/drawing/2014/main" id="{D8F9C0FB-2CD3-AD4D-BCA1-AAF05014B1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4406" y="450851"/>
            <a:ext cx="1357795" cy="1029875"/>
          </a:xfrm>
          <a:prstGeom prst="rect">
            <a:avLst/>
          </a:prstGeom>
        </p:spPr>
      </p:pic>
      <p:sp>
        <p:nvSpPr>
          <p:cNvPr id="7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0C2C4A-F758-414D-A545-ED96F357E966}"/>
              </a:ext>
            </a:extLst>
          </p:cNvPr>
          <p:cNvSpPr/>
          <p:nvPr/>
        </p:nvSpPr>
        <p:spPr>
          <a:xfrm>
            <a:off x="8130437" y="4586288"/>
            <a:ext cx="548297" cy="526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3149566" y="254051"/>
            <a:ext cx="1585913" cy="68738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dirty="0"/>
              <a:t>OBJETIVOS!</a:t>
            </a:r>
            <a:endParaRPr sz="4200" dirty="0"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1235856" y="1480726"/>
            <a:ext cx="7700548" cy="33298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MX" sz="2400" dirty="0"/>
              <a:t>Observar y diferenciar las espinas de apoyo de las espinas radiales subordinadas, así como la espina apical y las ventanas basales. </a:t>
            </a:r>
          </a:p>
          <a:p>
            <a:pPr algn="just"/>
            <a:endParaRPr lang="es-MX" sz="2400" dirty="0"/>
          </a:p>
          <a:p>
            <a:r>
              <a:rPr lang="es-MX" sz="2400" dirty="0"/>
              <a:t>Observar la ventana apical en </a:t>
            </a:r>
            <a:r>
              <a:rPr lang="es-MX" sz="2400" i="1" dirty="0"/>
              <a:t>Dictyocha octonaria </a:t>
            </a:r>
            <a:r>
              <a:rPr lang="es-MX" sz="2400" dirty="0"/>
              <a:t>y las espinas radiales. </a:t>
            </a:r>
          </a:p>
          <a:p>
            <a:pPr marL="88900" indent="0" algn="just">
              <a:buNone/>
            </a:pPr>
            <a:endParaRPr lang="es-MX" sz="2400" dirty="0"/>
          </a:p>
          <a:p>
            <a:r>
              <a:rPr lang="es-MX" sz="2400" dirty="0"/>
              <a:t>Con ayuda de las descripciones de Hernández-Becerril y Bravo-Sierra (2001), comparar las especies observadas con los nombres de las especies identificadas en el artículo. </a:t>
            </a:r>
          </a:p>
          <a:p>
            <a:pPr algn="just"/>
            <a:endParaRPr lang="es-MX" sz="2500" dirty="0">
              <a:effectLst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635942" y="7935"/>
            <a:ext cx="2852350" cy="127943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 descr="Imagen que contiene competencia de atletismo, baloncesto, grande, iluminado&#10;&#10;Descripción generada automáticamente">
            <a:extLst>
              <a:ext uri="{FF2B5EF4-FFF2-40B4-BE49-F238E27FC236}">
                <a16:creationId xmlns:a16="http://schemas.microsoft.com/office/drawing/2014/main" id="{D8F9C0FB-2CD3-AD4D-BCA1-AAF05014B1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4406" y="450851"/>
            <a:ext cx="1357795" cy="1029875"/>
          </a:xfrm>
          <a:prstGeom prst="rect">
            <a:avLst/>
          </a:prstGeom>
        </p:spPr>
      </p:pic>
      <p:sp>
        <p:nvSpPr>
          <p:cNvPr id="7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0C2C4A-F758-414D-A545-ED96F357E966}"/>
              </a:ext>
            </a:extLst>
          </p:cNvPr>
          <p:cNvSpPr/>
          <p:nvPr/>
        </p:nvSpPr>
        <p:spPr>
          <a:xfrm>
            <a:off x="8442917" y="4554483"/>
            <a:ext cx="548297" cy="526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7774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0005533"/>
                  </p:ext>
                </p:extLst>
              </p:nvPr>
            </p:nvGraphicFramePr>
            <p:xfrm>
              <a:off x="6549354" y="1219822"/>
              <a:ext cx="1554349" cy="2174836"/>
            </p:xfrm>
            <a:graphic>
              <a:graphicData uri="http://schemas.microsoft.com/office/powerpoint/2016/slidezoom">
                <pslz:sldZm>
                  <pslz:sldZmObj sldId="292" cId="2198736746">
                    <pslz:zmPr id="{8FA63485-E0AF-1A48-8445-31445092E330}" returnToParent="0" imageType="cover" transitionDur="1000">
                      <p166:blipFill xmlns:p166="http://schemas.microsoft.com/office/powerpoint/2016/6/main">
                        <a:blip r:embed="rId3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4349" cy="21748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49354" y="1219822"/>
                <a:ext cx="1554349" cy="21748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1411775" y="126331"/>
            <a:ext cx="32007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PROCEDIMIENTO</a:t>
            </a:r>
            <a:endParaRPr sz="4400" dirty="0"/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1371299" y="1140515"/>
            <a:ext cx="4444237" cy="241769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/>
            <a:r>
              <a:rPr lang="en" b="1" dirty="0"/>
              <a:t>Con un </a:t>
            </a:r>
            <a:r>
              <a:rPr lang="en" b="1" dirty="0" err="1"/>
              <a:t>clic</a:t>
            </a:r>
            <a:r>
              <a:rPr lang="en" b="1" dirty="0"/>
              <a:t> </a:t>
            </a:r>
            <a:r>
              <a:rPr lang="en" b="1" dirty="0" err="1"/>
              <a:t>en</a:t>
            </a:r>
            <a:r>
              <a:rPr lang="en" b="1" dirty="0"/>
              <a:t> la </a:t>
            </a:r>
            <a:r>
              <a:rPr lang="en" b="1" dirty="0" err="1"/>
              <a:t>siguiente</a:t>
            </a:r>
            <a:r>
              <a:rPr lang="en" b="1" dirty="0"/>
              <a:t> imagen, se </a:t>
            </a:r>
            <a:r>
              <a:rPr lang="en" b="1" dirty="0" err="1"/>
              <a:t>desplegará</a:t>
            </a:r>
            <a:r>
              <a:rPr lang="en" b="1" dirty="0"/>
              <a:t> el </a:t>
            </a:r>
            <a:r>
              <a:rPr lang="en" b="1" dirty="0" err="1"/>
              <a:t>modelo</a:t>
            </a:r>
            <a:r>
              <a:rPr lang="en" b="1" dirty="0"/>
              <a:t> </a:t>
            </a:r>
            <a:r>
              <a:rPr lang="en" b="1" dirty="0" err="1"/>
              <a:t>interactivo</a:t>
            </a:r>
            <a:r>
              <a:rPr lang="en" b="1" dirty="0"/>
              <a:t> del </a:t>
            </a:r>
            <a:r>
              <a:rPr lang="en" b="1" dirty="0" err="1"/>
              <a:t>microscopio</a:t>
            </a:r>
            <a:r>
              <a:rPr lang="en" b="1" dirty="0"/>
              <a:t>, </a:t>
            </a:r>
            <a:r>
              <a:rPr lang="en" b="1" dirty="0" err="1"/>
              <a:t>donde</a:t>
            </a:r>
            <a:r>
              <a:rPr lang="en" b="1" dirty="0"/>
              <a:t> se </a:t>
            </a:r>
            <a:r>
              <a:rPr lang="en" b="1" dirty="0" err="1"/>
              <a:t>podrá</a:t>
            </a:r>
            <a:r>
              <a:rPr lang="en" b="1" dirty="0"/>
              <a:t> </a:t>
            </a:r>
            <a:r>
              <a:rPr lang="en" b="1" dirty="0" err="1"/>
              <a:t>elegir</a:t>
            </a:r>
            <a:r>
              <a:rPr lang="en" b="1" dirty="0"/>
              <a:t> entre una </a:t>
            </a:r>
            <a:r>
              <a:rPr lang="en" b="1" dirty="0" err="1"/>
              <a:t>variedad</a:t>
            </a:r>
            <a:r>
              <a:rPr lang="en" b="1" dirty="0"/>
              <a:t> de </a:t>
            </a:r>
            <a:r>
              <a:rPr lang="en" b="1" dirty="0" err="1"/>
              <a:t>preparaciones</a:t>
            </a:r>
            <a:r>
              <a:rPr lang="en" b="1" dirty="0"/>
              <a:t>.</a:t>
            </a:r>
          </a:p>
          <a:p>
            <a:pPr marL="342900" indent="-342900"/>
            <a:endParaRPr lang="en" b="1" dirty="0"/>
          </a:p>
          <a:p>
            <a:pPr marL="342900" indent="-342900"/>
            <a:r>
              <a:rPr lang="es-MX" b="1" dirty="0"/>
              <a:t>Al seleccionar una muestra, identificar las caracreríscitas correspondioentes a cada grupo observado. </a:t>
            </a:r>
          </a:p>
          <a:p>
            <a:pPr marL="342900" indent="-342900"/>
            <a:endParaRPr lang="es-MX" b="1" dirty="0"/>
          </a:p>
          <a:p>
            <a:pPr marL="342900" indent="-342900"/>
            <a:endParaRPr lang="en" dirty="0"/>
          </a:p>
          <a:p>
            <a:pPr marL="342900" indent="-342900"/>
            <a:endParaRPr dirty="0"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8" name="Google Shape;117;p20">
            <a:extLst>
              <a:ext uri="{FF2B5EF4-FFF2-40B4-BE49-F238E27FC236}">
                <a16:creationId xmlns:a16="http://schemas.microsoft.com/office/drawing/2014/main" id="{11BAFE2D-42D5-1743-8593-E72C0A4C59B7}"/>
              </a:ext>
            </a:extLst>
          </p:cNvPr>
          <p:cNvSpPr txBox="1">
            <a:spLocks/>
          </p:cNvSpPr>
          <p:nvPr/>
        </p:nvSpPr>
        <p:spPr>
          <a:xfrm>
            <a:off x="1371299" y="3808322"/>
            <a:ext cx="7633743" cy="2417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342900" indent="-342900"/>
            <a:endParaRPr lang="es-MX" b="1" dirty="0"/>
          </a:p>
          <a:p>
            <a:pPr marL="342900" indent="-342900"/>
            <a:r>
              <a:rPr lang="es-MX" b="1" dirty="0"/>
              <a:t>Con base en la as muestras interactivas, cumplir los objetivos que se plantean en el manual  de “Biología de protistas y algas”.</a:t>
            </a:r>
          </a:p>
          <a:p>
            <a:pPr marL="342900" indent="-342900"/>
            <a:endParaRPr lang="es-MX" dirty="0"/>
          </a:p>
          <a:p>
            <a:pPr marL="342900" indent="-342900"/>
            <a:endParaRPr lang="es-MX" dirty="0"/>
          </a:p>
        </p:txBody>
      </p:sp>
      <p:sp>
        <p:nvSpPr>
          <p:cNvPr id="13" name="Google Shape;323;p36">
            <a:extLst>
              <a:ext uri="{FF2B5EF4-FFF2-40B4-BE49-F238E27FC236}">
                <a16:creationId xmlns:a16="http://schemas.microsoft.com/office/drawing/2014/main" id="{284E1A2D-CEF6-C442-9EA6-AA5006B5D7C4}"/>
              </a:ext>
            </a:extLst>
          </p:cNvPr>
          <p:cNvSpPr/>
          <p:nvPr/>
        </p:nvSpPr>
        <p:spPr>
          <a:xfrm>
            <a:off x="6261372" y="775243"/>
            <a:ext cx="2143012" cy="3296880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 descr="Imagen que contiene objeto, interior, azul, tabla&#10;&#10;Descripción generada automáticamente">
            <a:extLst>
              <a:ext uri="{FF2B5EF4-FFF2-40B4-BE49-F238E27FC236}">
                <a16:creationId xmlns:a16="http://schemas.microsoft.com/office/drawing/2014/main" id="{154870AA-7CF0-374E-956C-5D21D46A31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909"/>
            <a:ext cx="3352603" cy="5138249"/>
          </a:xfrm>
          <a:prstGeom prst="rect">
            <a:avLst/>
          </a:prstGeom>
        </p:spPr>
      </p:pic>
      <p:sp>
        <p:nvSpPr>
          <p:cNvPr id="65" name="Marcador de número de diapositiva 3">
            <a:extLst>
              <a:ext uri="{FF2B5EF4-FFF2-40B4-BE49-F238E27FC236}">
                <a16:creationId xmlns:a16="http://schemas.microsoft.com/office/drawing/2014/main" id="{65E57DF2-542A-5E45-819A-2A3448FB2504}"/>
              </a:ext>
            </a:extLst>
          </p:cNvPr>
          <p:cNvSpPr txBox="1">
            <a:spLocks/>
          </p:cNvSpPr>
          <p:nvPr/>
        </p:nvSpPr>
        <p:spPr>
          <a:xfrm>
            <a:off x="2359141" y="4458999"/>
            <a:ext cx="993462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Clic en el boton rojo para apagar microscopio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71374308"/>
                  </p:ext>
                </p:extLst>
              </p:nvPr>
            </p:nvGraphicFramePr>
            <p:xfrm>
              <a:off x="2726404" y="4013027"/>
              <a:ext cx="473725" cy="485568"/>
            </p:xfrm>
            <a:graphic>
              <a:graphicData uri="http://schemas.microsoft.com/office/powerpoint/2016/slidezoom">
                <pslz:sldZm>
                  <pslz:sldZmObj sldId="300" cId="2570966938">
                    <pslz:zmPr id="{4DF2D036-B6D3-F945-B1D9-2CEFCF40E21A}" imageType="cover">
                      <p166:blipFill xmlns:p166="http://schemas.microsoft.com/office/powerpoint/2016/6/main">
                        <a:blip r:embed="rId4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73725" cy="485568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726404" y="4013027"/>
                <a:ext cx="473725" cy="485568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59" name="Marcador de número de diapositiva 3">
            <a:extLst>
              <a:ext uri="{FF2B5EF4-FFF2-40B4-BE49-F238E27FC236}">
                <a16:creationId xmlns:a16="http://schemas.microsoft.com/office/drawing/2014/main" id="{03C48497-F1F7-FC42-97EE-1EE6A7FA96CC}"/>
              </a:ext>
            </a:extLst>
          </p:cNvPr>
          <p:cNvSpPr txBox="1">
            <a:spLocks/>
          </p:cNvSpPr>
          <p:nvPr/>
        </p:nvSpPr>
        <p:spPr>
          <a:xfrm>
            <a:off x="3586387" y="981020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1" name="Marcador de número de diapositiva 3">
            <a:extLst>
              <a:ext uri="{FF2B5EF4-FFF2-40B4-BE49-F238E27FC236}">
                <a16:creationId xmlns:a16="http://schemas.microsoft.com/office/drawing/2014/main" id="{833CEF22-5F01-1B48-B60D-88BF3A8CBA45}"/>
              </a:ext>
            </a:extLst>
          </p:cNvPr>
          <p:cNvSpPr txBox="1">
            <a:spLocks/>
          </p:cNvSpPr>
          <p:nvPr/>
        </p:nvSpPr>
        <p:spPr>
          <a:xfrm>
            <a:off x="4532660" y="961791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63" name="Marcador de número de diapositiva 3">
            <a:extLst>
              <a:ext uri="{FF2B5EF4-FFF2-40B4-BE49-F238E27FC236}">
                <a16:creationId xmlns:a16="http://schemas.microsoft.com/office/drawing/2014/main" id="{FB011878-47F3-1745-9382-FA7C7D67699E}"/>
              </a:ext>
            </a:extLst>
          </p:cNvPr>
          <p:cNvSpPr txBox="1">
            <a:spLocks/>
          </p:cNvSpPr>
          <p:nvPr/>
        </p:nvSpPr>
        <p:spPr>
          <a:xfrm>
            <a:off x="5545500" y="997128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64" name="Marcador de número de diapositiva 3">
            <a:extLst>
              <a:ext uri="{FF2B5EF4-FFF2-40B4-BE49-F238E27FC236}">
                <a16:creationId xmlns:a16="http://schemas.microsoft.com/office/drawing/2014/main" id="{870D50C1-02B5-D941-8F59-735A9C4FAB06}"/>
              </a:ext>
            </a:extLst>
          </p:cNvPr>
          <p:cNvSpPr txBox="1">
            <a:spLocks/>
          </p:cNvSpPr>
          <p:nvPr/>
        </p:nvSpPr>
        <p:spPr>
          <a:xfrm>
            <a:off x="6544321" y="945740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66" name="Marcador de número de diapositiva 3">
            <a:extLst>
              <a:ext uri="{FF2B5EF4-FFF2-40B4-BE49-F238E27FC236}">
                <a16:creationId xmlns:a16="http://schemas.microsoft.com/office/drawing/2014/main" id="{33677518-7AF2-CC45-8038-53D235E3CFC7}"/>
              </a:ext>
            </a:extLst>
          </p:cNvPr>
          <p:cNvSpPr txBox="1">
            <a:spLocks/>
          </p:cNvSpPr>
          <p:nvPr/>
        </p:nvSpPr>
        <p:spPr>
          <a:xfrm>
            <a:off x="7508290" y="945740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68" name="Marcador de número de diapositiva 3">
            <a:extLst>
              <a:ext uri="{FF2B5EF4-FFF2-40B4-BE49-F238E27FC236}">
                <a16:creationId xmlns:a16="http://schemas.microsoft.com/office/drawing/2014/main" id="{06B852C5-44C1-DD48-BB37-E3A35CDC9C10}"/>
              </a:ext>
            </a:extLst>
          </p:cNvPr>
          <p:cNvSpPr txBox="1">
            <a:spLocks/>
          </p:cNvSpPr>
          <p:nvPr/>
        </p:nvSpPr>
        <p:spPr>
          <a:xfrm>
            <a:off x="8488449" y="956513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6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7350C33F-D81F-5A41-9B23-A37DE8F7F3D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66941578"/>
                  </p:ext>
                </p:extLst>
              </p:nvPr>
            </p:nvGraphicFramePr>
            <p:xfrm>
              <a:off x="4311892" y="118019"/>
              <a:ext cx="862204" cy="844308"/>
            </p:xfrm>
            <a:graphic>
              <a:graphicData uri="http://schemas.microsoft.com/office/powerpoint/2016/slidezoom">
                <pslz:sldZm>
                  <pslz:sldZmObj sldId="313" cId="907818484">
                    <pslz:zmPr id="{CDB83586-505B-CA44-9BB0-6F742A100886}" returnToParent="0" imageType="cover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2204" cy="844308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7350C33F-D81F-5A41-9B23-A37DE8F7F3D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311892" y="118019"/>
                <a:ext cx="862204" cy="844308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A8E0FA4F-130D-5647-AC69-BB3252E3FB7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10527874"/>
                  </p:ext>
                </p:extLst>
              </p:nvPr>
            </p:nvGraphicFramePr>
            <p:xfrm>
              <a:off x="8174859" y="1361152"/>
              <a:ext cx="863755" cy="845830"/>
            </p:xfrm>
            <a:graphic>
              <a:graphicData uri="http://schemas.microsoft.com/office/powerpoint/2016/slidezoom">
                <pslz:sldZm>
                  <pslz:sldZmObj sldId="317" cId="317240844">
                    <pslz:zmPr id="{EA2FE55F-F035-7C40-B5D8-BE03406203D0}" returnToParent="0" imageType="cover" transitionDur="1000">
                      <p166:blipFill xmlns:p166="http://schemas.microsoft.com/office/powerpoint/2016/6/main">
                        <a:blip r:embed="rId1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3755" cy="845830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A8E0FA4F-130D-5647-AC69-BB3252E3FB7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174859" y="1361152"/>
                <a:ext cx="863755" cy="845830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993508FF-F793-F640-B96B-9FE8E97A276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64194026"/>
                  </p:ext>
                </p:extLst>
              </p:nvPr>
            </p:nvGraphicFramePr>
            <p:xfrm>
              <a:off x="4316199" y="1357693"/>
              <a:ext cx="870820" cy="852748"/>
            </p:xfrm>
            <a:graphic>
              <a:graphicData uri="http://schemas.microsoft.com/office/powerpoint/2016/slidezoom">
                <pslz:sldZm>
                  <pslz:sldZmObj sldId="318" cId="3003724018">
                    <pslz:zmPr id="{C0A28257-27D3-E841-80A7-C69CB904396B}" returnToParent="0" imageType="cover" transitionDur="1000">
                      <p166:blipFill xmlns:p166="http://schemas.microsoft.com/office/powerpoint/2016/6/main">
                        <a:blip r:embed="rId1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70820" cy="852748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993508FF-F793-F640-B96B-9FE8E97A276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316199" y="1357693"/>
                <a:ext cx="870820" cy="852748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54D6C9F0-BFB1-264C-B7BF-3F8C356B989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6303999"/>
                  </p:ext>
                </p:extLst>
              </p:nvPr>
            </p:nvGraphicFramePr>
            <p:xfrm>
              <a:off x="6261820" y="1372286"/>
              <a:ext cx="862423" cy="844788"/>
            </p:xfrm>
            <a:graphic>
              <a:graphicData uri="http://schemas.microsoft.com/office/powerpoint/2016/slidezoom">
                <pslz:sldZm>
                  <pslz:sldZmObj sldId="320" cId="3127809273">
                    <pslz:zmPr id="{4B3C41B7-1D93-4441-8BD0-246AF0D9D302}" returnToParent="0" imageType="cover" transitionDur="1000">
                      <p166:blipFill xmlns:p166="http://schemas.microsoft.com/office/powerpoint/2016/6/main">
                        <a:blip r:embed="rId1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2423" cy="844788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54D6C9F0-BFB1-264C-B7BF-3F8C356B98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261820" y="1372286"/>
                <a:ext cx="862423" cy="844788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7" name="Vista general de diapositiva 26">
                <a:extLst>
                  <a:ext uri="{FF2B5EF4-FFF2-40B4-BE49-F238E27FC236}">
                    <a16:creationId xmlns:a16="http://schemas.microsoft.com/office/drawing/2014/main" id="{86A2F6B1-721C-D646-A9B7-1CB62242FD8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57777770"/>
                  </p:ext>
                </p:extLst>
              </p:nvPr>
            </p:nvGraphicFramePr>
            <p:xfrm>
              <a:off x="6306612" y="3967690"/>
              <a:ext cx="847099" cy="829681"/>
            </p:xfrm>
            <a:graphic>
              <a:graphicData uri="http://schemas.microsoft.com/office/powerpoint/2016/slidezoom">
                <pslz:sldZm>
                  <pslz:sldZmObj sldId="321" cId="1858241045">
                    <pslz:zmPr id="{53B01559-DC4C-7342-8698-AA21E4806121}" returnToParent="0" imageType="cover" transitionDur="1000">
                      <p166:blipFill xmlns:p166="http://schemas.microsoft.com/office/powerpoint/2016/6/main">
                        <a:blip r:embed="rId2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47099" cy="82968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7" name="Vista general de diapositiva 26">
                <a:extLst>
                  <a:ext uri="{FF2B5EF4-FFF2-40B4-BE49-F238E27FC236}">
                    <a16:creationId xmlns:a16="http://schemas.microsoft.com/office/drawing/2014/main" id="{86A2F6B1-721C-D646-A9B7-1CB62242FD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306612" y="3967690"/>
                <a:ext cx="847099" cy="82968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9" name="Vista general de diapositiva 28">
                <a:extLst>
                  <a:ext uri="{FF2B5EF4-FFF2-40B4-BE49-F238E27FC236}">
                    <a16:creationId xmlns:a16="http://schemas.microsoft.com/office/drawing/2014/main" id="{6C48E71D-6835-CB42-BAE5-E2B287FBD45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63935115"/>
                  </p:ext>
                </p:extLst>
              </p:nvPr>
            </p:nvGraphicFramePr>
            <p:xfrm>
              <a:off x="8230645" y="118019"/>
              <a:ext cx="861920" cy="843827"/>
            </p:xfrm>
            <a:graphic>
              <a:graphicData uri="http://schemas.microsoft.com/office/powerpoint/2016/slidezoom">
                <pslz:sldZm>
                  <pslz:sldZmObj sldId="322" cId="3485284971">
                    <pslz:zmPr id="{15CBAA5E-C08B-224A-878A-BC73A4EEB2FB}" returnToParent="0" imageType="cover" transitionDur="1000">
                      <p166:blipFill xmlns:p166="http://schemas.microsoft.com/office/powerpoint/2016/6/main">
                        <a:blip r:embed="rId2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1920" cy="843827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9" name="Vista general de diapositiva 28">
                <a:extLst>
                  <a:ext uri="{FF2B5EF4-FFF2-40B4-BE49-F238E27FC236}">
                    <a16:creationId xmlns:a16="http://schemas.microsoft.com/office/drawing/2014/main" id="{6C48E71D-6835-CB42-BAE5-E2B287FBD45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230645" y="118019"/>
                <a:ext cx="861920" cy="843827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6" name="Vista general de diapositiva 55">
                <a:extLst>
                  <a:ext uri="{FF2B5EF4-FFF2-40B4-BE49-F238E27FC236}">
                    <a16:creationId xmlns:a16="http://schemas.microsoft.com/office/drawing/2014/main" id="{27F76ABE-9A67-8948-87F2-528BD3BF38B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03066501"/>
                  </p:ext>
                </p:extLst>
              </p:nvPr>
            </p:nvGraphicFramePr>
            <p:xfrm>
              <a:off x="4336800" y="2643202"/>
              <a:ext cx="875587" cy="857418"/>
            </p:xfrm>
            <a:graphic>
              <a:graphicData uri="http://schemas.microsoft.com/office/powerpoint/2016/slidezoom">
                <pslz:sldZm>
                  <pslz:sldZmObj sldId="335" cId="475925596">
                    <pslz:zmPr id="{567F5A76-2E4F-154F-A720-B760DD3BB1BD}" returnToParent="0" imageType="cover" transitionDur="1000">
                      <p166:blipFill xmlns:p166="http://schemas.microsoft.com/office/powerpoint/2016/6/main">
                        <a:blip r:embed="rId2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75587" cy="857418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6" name="Vista general de diapositiva 55">
                <a:extLst>
                  <a:ext uri="{FF2B5EF4-FFF2-40B4-BE49-F238E27FC236}">
                    <a16:creationId xmlns:a16="http://schemas.microsoft.com/office/drawing/2014/main" id="{27F76ABE-9A67-8948-87F2-528BD3BF38B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336800" y="2643202"/>
                <a:ext cx="875587" cy="857418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8" name="Vista general de diapositiva 97">
                <a:extLst>
                  <a:ext uri="{FF2B5EF4-FFF2-40B4-BE49-F238E27FC236}">
                    <a16:creationId xmlns:a16="http://schemas.microsoft.com/office/drawing/2014/main" id="{575725E0-4321-224C-8BF1-928DED43679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91942011"/>
                  </p:ext>
                </p:extLst>
              </p:nvPr>
            </p:nvGraphicFramePr>
            <p:xfrm>
              <a:off x="7264356" y="100951"/>
              <a:ext cx="862693" cy="844790"/>
            </p:xfrm>
            <a:graphic>
              <a:graphicData uri="http://schemas.microsoft.com/office/powerpoint/2016/slidezoom">
                <pslz:sldZm>
                  <pslz:sldZmObj sldId="340" cId="203684707">
                    <pslz:zmPr id="{0AED92E6-4EFF-6741-BF8E-DCCA8FFBA939}" returnToParent="0" imageType="cover" transitionDur="1000">
                      <p166:blipFill xmlns:p166="http://schemas.microsoft.com/office/powerpoint/2016/6/main">
                        <a:blip r:embed="rId2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2693" cy="844790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8" name="Vista general de diapositiva 97">
                <a:extLst>
                  <a:ext uri="{FF2B5EF4-FFF2-40B4-BE49-F238E27FC236}">
                    <a16:creationId xmlns:a16="http://schemas.microsoft.com/office/drawing/2014/main" id="{575725E0-4321-224C-8BF1-928DED4367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264356" y="100951"/>
                <a:ext cx="862693" cy="844790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4" name="Vista general de diapositiva 103">
                <a:extLst>
                  <a:ext uri="{FF2B5EF4-FFF2-40B4-BE49-F238E27FC236}">
                    <a16:creationId xmlns:a16="http://schemas.microsoft.com/office/drawing/2014/main" id="{DC944F0E-B6B6-E841-A935-C7B2BF7C84B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56859602"/>
                  </p:ext>
                </p:extLst>
              </p:nvPr>
            </p:nvGraphicFramePr>
            <p:xfrm>
              <a:off x="3423172" y="3957370"/>
              <a:ext cx="866912" cy="848921"/>
            </p:xfrm>
            <a:graphic>
              <a:graphicData uri="http://schemas.microsoft.com/office/powerpoint/2016/slidezoom">
                <pslz:sldZm>
                  <pslz:sldZmObj sldId="343" cId="3616315397">
                    <pslz:zmPr id="{A945CA60-C31A-1D40-9791-7BFFCE01117B}" returnToParent="0" imageType="cover" transitionDur="1000">
                      <p166:blipFill xmlns:p166="http://schemas.microsoft.com/office/powerpoint/2016/6/main">
                        <a:blip r:embed="rId2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6912" cy="84892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4" name="Vista general de diapositiva 103">
                <a:extLst>
                  <a:ext uri="{FF2B5EF4-FFF2-40B4-BE49-F238E27FC236}">
                    <a16:creationId xmlns:a16="http://schemas.microsoft.com/office/drawing/2014/main" id="{DC944F0E-B6B6-E841-A935-C7B2BF7C84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423172" y="3957370"/>
                <a:ext cx="866912" cy="84892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8" name="Vista general de diapositiva 107">
                <a:extLst>
                  <a:ext uri="{FF2B5EF4-FFF2-40B4-BE49-F238E27FC236}">
                    <a16:creationId xmlns:a16="http://schemas.microsoft.com/office/drawing/2014/main" id="{5181261F-1C64-A245-BB04-E1112999BD4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66126664"/>
                  </p:ext>
                </p:extLst>
              </p:nvPr>
            </p:nvGraphicFramePr>
            <p:xfrm>
              <a:off x="7306678" y="2682339"/>
              <a:ext cx="859715" cy="841872"/>
            </p:xfrm>
            <a:graphic>
              <a:graphicData uri="http://schemas.microsoft.com/office/powerpoint/2016/slidezoom">
                <pslz:sldZm>
                  <pslz:sldZmObj sldId="345" cId="579862566">
                    <pslz:zmPr id="{6DEC1257-A64C-BD42-90A0-746145B14BEC}" returnToParent="0" imageType="cover" transitionDur="1000">
                      <p166:blipFill xmlns:p166="http://schemas.microsoft.com/office/powerpoint/2016/6/main">
                        <a:blip r:embed="rId3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59715" cy="84187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8" name="Vista general de diapositiva 107">
                <a:extLst>
                  <a:ext uri="{FF2B5EF4-FFF2-40B4-BE49-F238E27FC236}">
                    <a16:creationId xmlns:a16="http://schemas.microsoft.com/office/drawing/2014/main" id="{5181261F-1C64-A245-BB04-E1112999BD4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306678" y="2682339"/>
                <a:ext cx="859715" cy="84187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6" name="Vista general de diapositiva 115">
                <a:extLst>
                  <a:ext uri="{FF2B5EF4-FFF2-40B4-BE49-F238E27FC236}">
                    <a16:creationId xmlns:a16="http://schemas.microsoft.com/office/drawing/2014/main" id="{01B4F155-F880-8045-B192-39723734D34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24200716"/>
                  </p:ext>
                </p:extLst>
              </p:nvPr>
            </p:nvGraphicFramePr>
            <p:xfrm>
              <a:off x="3366196" y="1364077"/>
              <a:ext cx="866912" cy="848922"/>
            </p:xfrm>
            <a:graphic>
              <a:graphicData uri="http://schemas.microsoft.com/office/powerpoint/2016/slidezoom">
                <pslz:sldZm>
                  <pslz:sldZmObj sldId="349" cId="2250966724">
                    <pslz:zmPr id="{34C8E7D5-7110-084F-BBD0-9096DC7D5D93}" returnToParent="0" imageType="cover" transitionDur="1000">
                      <p166:blipFill xmlns:p166="http://schemas.microsoft.com/office/powerpoint/2016/6/main">
                        <a:blip r:embed="rId3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6912" cy="84892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6" name="Vista general de diapositiva 115">
                <a:extLst>
                  <a:ext uri="{FF2B5EF4-FFF2-40B4-BE49-F238E27FC236}">
                    <a16:creationId xmlns:a16="http://schemas.microsoft.com/office/drawing/2014/main" id="{01B4F155-F880-8045-B192-39723734D3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366196" y="1364077"/>
                <a:ext cx="866912" cy="84892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2" name="Vista general de diapositiva 121">
                <a:extLst>
                  <a:ext uri="{FF2B5EF4-FFF2-40B4-BE49-F238E27FC236}">
                    <a16:creationId xmlns:a16="http://schemas.microsoft.com/office/drawing/2014/main" id="{A4C110D8-3685-8248-B23D-1F61D2DB247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9426163"/>
                  </p:ext>
                </p:extLst>
              </p:nvPr>
            </p:nvGraphicFramePr>
            <p:xfrm>
              <a:off x="6306730" y="100952"/>
              <a:ext cx="862693" cy="844788"/>
            </p:xfrm>
            <a:graphic>
              <a:graphicData uri="http://schemas.microsoft.com/office/powerpoint/2016/slidezoom">
                <pslz:sldZm>
                  <pslz:sldZmObj sldId="352" cId="1048473593">
                    <pslz:zmPr id="{FBEE36F2-30AC-9643-844A-E32E58BC0DC0}" returnToParent="0" imageType="cover" transitionDur="1000">
                      <p166:blipFill xmlns:p166="http://schemas.microsoft.com/office/powerpoint/2016/6/main">
                        <a:blip r:embed="rId3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2693" cy="844788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2" name="Vista general de diapositiva 121">
                <a:extLst>
                  <a:ext uri="{FF2B5EF4-FFF2-40B4-BE49-F238E27FC236}">
                    <a16:creationId xmlns:a16="http://schemas.microsoft.com/office/drawing/2014/main" id="{A4C110D8-3685-8248-B23D-1F61D2DB247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306730" y="100952"/>
                <a:ext cx="862693" cy="844788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AA4828B3-66DC-3947-B2B3-B6C1FEB3B92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12375663"/>
                  </p:ext>
                </p:extLst>
              </p:nvPr>
            </p:nvGraphicFramePr>
            <p:xfrm>
              <a:off x="5296858" y="1376068"/>
              <a:ext cx="859716" cy="884649"/>
            </p:xfrm>
            <a:graphic>
              <a:graphicData uri="http://schemas.microsoft.com/office/powerpoint/2016/slidezoom">
                <pslz:sldZm>
                  <pslz:sldZmObj sldId="359" cId="1180603797">
                    <pslz:zmPr id="{34FB0FD6-C3E7-8E48-928E-C200F0020DDA}" returnToParent="0" imageType="cover" transitionDur="1000">
                      <p166:blipFill xmlns:p166="http://schemas.microsoft.com/office/powerpoint/2016/6/main">
                        <a:blip r:embed="rId3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59716" cy="88464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extLst>
                  <a:ext uri="{FF2B5EF4-FFF2-40B4-BE49-F238E27FC236}">
                    <a16:creationId xmlns:a16="http://schemas.microsoft.com/office/drawing/2014/main" id="{AA4828B3-66DC-3947-B2B3-B6C1FEB3B92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296858" y="1376068"/>
                <a:ext cx="859716" cy="88464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10647AAD-0C40-9F4C-9D31-8FF427240E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42332133"/>
                  </p:ext>
                </p:extLst>
              </p:nvPr>
            </p:nvGraphicFramePr>
            <p:xfrm>
              <a:off x="7244272" y="1350321"/>
              <a:ext cx="862828" cy="887851"/>
            </p:xfrm>
            <a:graphic>
              <a:graphicData uri="http://schemas.microsoft.com/office/powerpoint/2016/slidezoom">
                <pslz:sldZm>
                  <pslz:sldZmObj sldId="360" cId="2098783283">
                    <pslz:zmPr id="{4E4B4F82-350B-1B4D-A52E-846ACD36A103}" returnToParent="0" imageType="cover" transitionDur="1000">
                      <p166:blipFill xmlns:p166="http://schemas.microsoft.com/office/powerpoint/2016/6/main">
                        <a:blip r:embed="rId3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2828" cy="88785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10647AAD-0C40-9F4C-9D31-8FF427240E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244272" y="1350321"/>
                <a:ext cx="862828" cy="88785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62B59928-50D4-C94C-8DEE-F064F9FF94D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10210686"/>
                  </p:ext>
                </p:extLst>
              </p:nvPr>
            </p:nvGraphicFramePr>
            <p:xfrm>
              <a:off x="5306634" y="2638292"/>
              <a:ext cx="859716" cy="884650"/>
            </p:xfrm>
            <a:graphic>
              <a:graphicData uri="http://schemas.microsoft.com/office/powerpoint/2016/slidezoom">
                <pslz:sldZm>
                  <pslz:sldZmObj sldId="361" cId="1787798217">
                    <pslz:zmPr id="{F3CD89E2-79AD-2549-B405-054B131C4C92}" returnToParent="0" imageType="cover" transitionDur="1000">
                      <p166:blipFill xmlns:p166="http://schemas.microsoft.com/office/powerpoint/2016/6/main">
                        <a:blip r:embed="rId4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59716" cy="884650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62B59928-50D4-C94C-8DEE-F064F9FF94D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306634" y="2638292"/>
                <a:ext cx="859716" cy="884650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29927A43-08E3-5E4E-99E5-AE61CA610F1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77030943"/>
                  </p:ext>
                </p:extLst>
              </p:nvPr>
            </p:nvGraphicFramePr>
            <p:xfrm>
              <a:off x="8255159" y="3941993"/>
              <a:ext cx="859715" cy="884648"/>
            </p:xfrm>
            <a:graphic>
              <a:graphicData uri="http://schemas.microsoft.com/office/powerpoint/2016/slidezoom">
                <pslz:sldZm>
                  <pslz:sldZmObj sldId="362" cId="119389052">
                    <pslz:zmPr id="{21660657-3930-B447-8DF9-F8278DC02C9E}" returnToParent="0" imageType="cover" transitionDur="1000">
                      <p166:blipFill xmlns:p166="http://schemas.microsoft.com/office/powerpoint/2016/6/main">
                        <a:blip r:embed="rId4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59715" cy="884648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29927A43-08E3-5E4E-99E5-AE61CA610F1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255159" y="3941993"/>
                <a:ext cx="859715" cy="884648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Vista general de diapositiva 19">
                <a:extLst>
                  <a:ext uri="{FF2B5EF4-FFF2-40B4-BE49-F238E27FC236}">
                    <a16:creationId xmlns:a16="http://schemas.microsoft.com/office/drawing/2014/main" id="{077340DA-3AFA-5F40-A60F-F674EAEF17C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97420195"/>
                  </p:ext>
                </p:extLst>
              </p:nvPr>
            </p:nvGraphicFramePr>
            <p:xfrm>
              <a:off x="5306537" y="99200"/>
              <a:ext cx="861680" cy="886671"/>
            </p:xfrm>
            <a:graphic>
              <a:graphicData uri="http://schemas.microsoft.com/office/powerpoint/2016/slidezoom">
                <pslz:sldZm>
                  <pslz:sldZmObj sldId="363" cId="707173028">
                    <pslz:zmPr id="{4AE2110C-CD97-EC47-8157-76C39DFB9C27}" returnToParent="0" imageType="cover" transitionDur="1000">
                      <p166:blipFill xmlns:p166="http://schemas.microsoft.com/office/powerpoint/2016/6/main">
                        <a:blip r:embed="rId4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1680" cy="88667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Vista general de diapositiva 19">
                <a:extLst>
                  <a:ext uri="{FF2B5EF4-FFF2-40B4-BE49-F238E27FC236}">
                    <a16:creationId xmlns:a16="http://schemas.microsoft.com/office/drawing/2014/main" id="{077340DA-3AFA-5F40-A60F-F674EAEF17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306537" y="99200"/>
                <a:ext cx="861680" cy="88667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4" name="Vista general de diapositiva 23">
                <a:extLst>
                  <a:ext uri="{FF2B5EF4-FFF2-40B4-BE49-F238E27FC236}">
                    <a16:creationId xmlns:a16="http://schemas.microsoft.com/office/drawing/2014/main" id="{692806C8-9383-7F49-8C40-85ED1FF3DBE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95602149"/>
                  </p:ext>
                </p:extLst>
              </p:nvPr>
            </p:nvGraphicFramePr>
            <p:xfrm>
              <a:off x="4378579" y="3921641"/>
              <a:ext cx="866186" cy="891306"/>
            </p:xfrm>
            <a:graphic>
              <a:graphicData uri="http://schemas.microsoft.com/office/powerpoint/2016/slidezoom">
                <pslz:sldZm>
                  <pslz:sldZmObj sldId="364" cId="1383518546">
                    <pslz:zmPr id="{B74BDC54-E152-DB44-AFCE-6586D3DA5E04}" returnToParent="0" imageType="cover" transitionDur="1000">
                      <p166:blipFill xmlns:p166="http://schemas.microsoft.com/office/powerpoint/2016/6/main">
                        <a:blip r:embed="rId4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6186" cy="891306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4" name="Vista general de diapositiva 23">
                <a:extLst>
                  <a:ext uri="{FF2B5EF4-FFF2-40B4-BE49-F238E27FC236}">
                    <a16:creationId xmlns:a16="http://schemas.microsoft.com/office/drawing/2014/main" id="{692806C8-9383-7F49-8C40-85ED1FF3DBE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378579" y="3921641"/>
                <a:ext cx="866186" cy="891306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3" name="Vista general de diapositiva 32">
                <a:extLst>
                  <a:ext uri="{FF2B5EF4-FFF2-40B4-BE49-F238E27FC236}">
                    <a16:creationId xmlns:a16="http://schemas.microsoft.com/office/drawing/2014/main" id="{C9106C21-2BE8-CC4E-9652-35118B21F50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17449127"/>
                  </p:ext>
                </p:extLst>
              </p:nvPr>
            </p:nvGraphicFramePr>
            <p:xfrm>
              <a:off x="6301712" y="2643202"/>
              <a:ext cx="862828" cy="887851"/>
            </p:xfrm>
            <a:graphic>
              <a:graphicData uri="http://schemas.microsoft.com/office/powerpoint/2016/slidezoom">
                <pslz:sldZm>
                  <pslz:sldZmObj sldId="366" cId="650909195">
                    <pslz:zmPr id="{41D0D3DF-53FB-8940-9DCA-27B0DDA046BD}" returnToParent="0" imageType="cover" transitionDur="1000">
                      <p166:blipFill xmlns:p166="http://schemas.microsoft.com/office/powerpoint/2016/6/main">
                        <a:blip r:embed="rId4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2828" cy="88785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3" name="Vista general de diapositiva 32">
                <a:extLst>
                  <a:ext uri="{FF2B5EF4-FFF2-40B4-BE49-F238E27FC236}">
                    <a16:creationId xmlns:a16="http://schemas.microsoft.com/office/drawing/2014/main" id="{C9106C21-2BE8-CC4E-9652-35118B21F50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301712" y="2643202"/>
                <a:ext cx="862828" cy="88785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7" name="Vista general de diapositiva 36">
                <a:extLst>
                  <a:ext uri="{FF2B5EF4-FFF2-40B4-BE49-F238E27FC236}">
                    <a16:creationId xmlns:a16="http://schemas.microsoft.com/office/drawing/2014/main" id="{831CD799-77CA-8041-B82D-5F59284652F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61057273"/>
                  </p:ext>
                </p:extLst>
              </p:nvPr>
            </p:nvGraphicFramePr>
            <p:xfrm>
              <a:off x="7280099" y="3940205"/>
              <a:ext cx="859717" cy="884650"/>
            </p:xfrm>
            <a:graphic>
              <a:graphicData uri="http://schemas.microsoft.com/office/powerpoint/2016/slidezoom">
                <pslz:sldZm>
                  <pslz:sldZmObj sldId="367" cId="935615448">
                    <pslz:zmPr id="{4E5C3414-54F3-4D4D-841E-649716B4BA01}" returnToParent="0" imageType="cover" transitionDur="1000">
                      <p166:blipFill xmlns:p166="http://schemas.microsoft.com/office/powerpoint/2016/6/main">
                        <a:blip r:embed="rId5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59717" cy="884650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7" name="Vista general de diapositiva 36">
                <a:extLst>
                  <a:ext uri="{FF2B5EF4-FFF2-40B4-BE49-F238E27FC236}">
                    <a16:creationId xmlns:a16="http://schemas.microsoft.com/office/drawing/2014/main" id="{831CD799-77CA-8041-B82D-5F59284652F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280099" y="3940205"/>
                <a:ext cx="859717" cy="884650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1" name="Vista general de diapositiva 40">
                <a:extLst>
                  <a:ext uri="{FF2B5EF4-FFF2-40B4-BE49-F238E27FC236}">
                    <a16:creationId xmlns:a16="http://schemas.microsoft.com/office/drawing/2014/main" id="{B299A012-D711-DD47-8E8F-51CEAFD1A03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60625441"/>
                  </p:ext>
                </p:extLst>
              </p:nvPr>
            </p:nvGraphicFramePr>
            <p:xfrm>
              <a:off x="5336038" y="3930258"/>
              <a:ext cx="866185" cy="891306"/>
            </p:xfrm>
            <a:graphic>
              <a:graphicData uri="http://schemas.microsoft.com/office/powerpoint/2016/slidezoom">
                <pslz:sldZm>
                  <pslz:sldZmObj sldId="368" cId="4154711208">
                    <pslz:zmPr id="{E2B92E16-AFFF-2245-8959-554BF24B2CE0}" returnToParent="0" imageType="cover" transitionDur="1000">
                      <p166:blipFill xmlns:p166="http://schemas.microsoft.com/office/powerpoint/2016/6/main">
                        <a:blip r:embed="rId5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6185" cy="891306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1" name="Vista general de diapositiva 40">
                <a:extLst>
                  <a:ext uri="{FF2B5EF4-FFF2-40B4-BE49-F238E27FC236}">
                    <a16:creationId xmlns:a16="http://schemas.microsoft.com/office/drawing/2014/main" id="{B299A012-D711-DD47-8E8F-51CEAFD1A03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336038" y="3930258"/>
                <a:ext cx="866185" cy="891306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5" name="Vista general de diapositiva 44">
                <a:extLst>
                  <a:ext uri="{FF2B5EF4-FFF2-40B4-BE49-F238E27FC236}">
                    <a16:creationId xmlns:a16="http://schemas.microsoft.com/office/drawing/2014/main" id="{22AE716A-AEEA-9444-9A49-7BB3B7EFAB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07808224"/>
                  </p:ext>
                </p:extLst>
              </p:nvPr>
            </p:nvGraphicFramePr>
            <p:xfrm>
              <a:off x="8259406" y="2672319"/>
              <a:ext cx="859715" cy="884648"/>
            </p:xfrm>
            <a:graphic>
              <a:graphicData uri="http://schemas.microsoft.com/office/powerpoint/2016/slidezoom">
                <pslz:sldZm>
                  <pslz:sldZmObj sldId="369" cId="4258803411">
                    <pslz:zmPr id="{8D24EEB3-0615-1748-A44C-86AE118151CE}" returnToParent="0" imageType="cover" transitionDur="1000">
                      <p166:blipFill xmlns:p166="http://schemas.microsoft.com/office/powerpoint/2016/6/main">
                        <a:blip r:embed="rId5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59715" cy="884648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5" name="Vista general de diapositiva 44">
                <a:extLst>
                  <a:ext uri="{FF2B5EF4-FFF2-40B4-BE49-F238E27FC236}">
                    <a16:creationId xmlns:a16="http://schemas.microsoft.com/office/drawing/2014/main" id="{22AE716A-AEEA-9444-9A49-7BB3B7EFAB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259406" y="2672319"/>
                <a:ext cx="859715" cy="884648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3" name="Vista general de diapositiva 52">
                <a:extLst>
                  <a:ext uri="{FF2B5EF4-FFF2-40B4-BE49-F238E27FC236}">
                    <a16:creationId xmlns:a16="http://schemas.microsoft.com/office/drawing/2014/main" id="{77E5617F-22FA-2440-8D02-6F4C4761D58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96100637"/>
                  </p:ext>
                </p:extLst>
              </p:nvPr>
            </p:nvGraphicFramePr>
            <p:xfrm>
              <a:off x="3371527" y="2634590"/>
              <a:ext cx="866913" cy="892054"/>
            </p:xfrm>
            <a:graphic>
              <a:graphicData uri="http://schemas.microsoft.com/office/powerpoint/2016/slidezoom">
                <pslz:sldZm>
                  <pslz:sldZmObj sldId="371" cId="773656456">
                    <pslz:zmPr id="{C467D242-EFF4-4848-96F9-1E1DB6F0367D}" returnToParent="0" imageType="cover" transitionDur="1000">
                      <p166:blipFill xmlns:p166="http://schemas.microsoft.com/office/powerpoint/2016/6/main">
                        <a:blip r:embed="rId5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6913" cy="892054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3" name="Vista general de diapositiva 52">
                <a:extLst>
                  <a:ext uri="{FF2B5EF4-FFF2-40B4-BE49-F238E27FC236}">
                    <a16:creationId xmlns:a16="http://schemas.microsoft.com/office/drawing/2014/main" id="{77E5617F-22FA-2440-8D02-6F4C4761D58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371527" y="2634590"/>
                <a:ext cx="866913" cy="892054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7" name="Vista general de diapositiva 56">
                <a:extLst>
                  <a:ext uri="{FF2B5EF4-FFF2-40B4-BE49-F238E27FC236}">
                    <a16:creationId xmlns:a16="http://schemas.microsoft.com/office/drawing/2014/main" id="{DA6FB5BA-65A4-C947-AC41-1C37CFB6DC5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5590933"/>
                  </p:ext>
                </p:extLst>
              </p:nvPr>
            </p:nvGraphicFramePr>
            <p:xfrm>
              <a:off x="3352848" y="100951"/>
              <a:ext cx="855265" cy="880069"/>
            </p:xfrm>
            <a:graphic>
              <a:graphicData uri="http://schemas.microsoft.com/office/powerpoint/2016/slidezoom">
                <pslz:sldZm>
                  <pslz:sldZmObj sldId="372" cId="3284840377">
                    <pslz:zmPr id="{93F9FF0C-EAFF-E64E-AE0C-2A6ED5AE0D03}" returnToParent="0" imageType="cover" transitionDur="1000">
                      <p166:blipFill xmlns:p166="http://schemas.microsoft.com/office/powerpoint/2016/6/main">
                        <a:blip r:embed="rId5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55265" cy="88006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7" name="Vista general de diapositiva 56">
                <a:extLst>
                  <a:ext uri="{FF2B5EF4-FFF2-40B4-BE49-F238E27FC236}">
                    <a16:creationId xmlns:a16="http://schemas.microsoft.com/office/drawing/2014/main" id="{DA6FB5BA-65A4-C947-AC41-1C37CFB6DC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352848" y="100951"/>
                <a:ext cx="855265" cy="88006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p:sp>
        <p:nvSpPr>
          <p:cNvPr id="123" name="Marcador de número de diapositiva 3">
            <a:extLst>
              <a:ext uri="{FF2B5EF4-FFF2-40B4-BE49-F238E27FC236}">
                <a16:creationId xmlns:a16="http://schemas.microsoft.com/office/drawing/2014/main" id="{E324F4CC-013A-0047-ACD2-582F2FB0FEB6}"/>
              </a:ext>
            </a:extLst>
          </p:cNvPr>
          <p:cNvSpPr txBox="1">
            <a:spLocks/>
          </p:cNvSpPr>
          <p:nvPr/>
        </p:nvSpPr>
        <p:spPr>
          <a:xfrm>
            <a:off x="3583375" y="227897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24" name="Marcador de número de diapositiva 3">
            <a:extLst>
              <a:ext uri="{FF2B5EF4-FFF2-40B4-BE49-F238E27FC236}">
                <a16:creationId xmlns:a16="http://schemas.microsoft.com/office/drawing/2014/main" id="{AC500456-62CE-614B-A6BA-9245A0B87A2F}"/>
              </a:ext>
            </a:extLst>
          </p:cNvPr>
          <p:cNvSpPr txBox="1">
            <a:spLocks/>
          </p:cNvSpPr>
          <p:nvPr/>
        </p:nvSpPr>
        <p:spPr>
          <a:xfrm>
            <a:off x="4529648" y="2259748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25" name="Marcador de número de diapositiva 3">
            <a:extLst>
              <a:ext uri="{FF2B5EF4-FFF2-40B4-BE49-F238E27FC236}">
                <a16:creationId xmlns:a16="http://schemas.microsoft.com/office/drawing/2014/main" id="{BD1EF240-7C06-EA4D-A7F4-AA8093F3E766}"/>
              </a:ext>
            </a:extLst>
          </p:cNvPr>
          <p:cNvSpPr txBox="1">
            <a:spLocks/>
          </p:cNvSpPr>
          <p:nvPr/>
        </p:nvSpPr>
        <p:spPr>
          <a:xfrm>
            <a:off x="5542488" y="2295085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127" name="Marcador de número de diapositiva 3">
            <a:extLst>
              <a:ext uri="{FF2B5EF4-FFF2-40B4-BE49-F238E27FC236}">
                <a16:creationId xmlns:a16="http://schemas.microsoft.com/office/drawing/2014/main" id="{8E7564E3-5519-6944-BE9F-D54A76CF494E}"/>
              </a:ext>
            </a:extLst>
          </p:cNvPr>
          <p:cNvSpPr txBox="1">
            <a:spLocks/>
          </p:cNvSpPr>
          <p:nvPr/>
        </p:nvSpPr>
        <p:spPr>
          <a:xfrm>
            <a:off x="6541309" y="224369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29" name="Marcador de número de diapositiva 3">
            <a:extLst>
              <a:ext uri="{FF2B5EF4-FFF2-40B4-BE49-F238E27FC236}">
                <a16:creationId xmlns:a16="http://schemas.microsoft.com/office/drawing/2014/main" id="{F7164A98-0C63-C34E-8DFB-B41E4026DD25}"/>
              </a:ext>
            </a:extLst>
          </p:cNvPr>
          <p:cNvSpPr txBox="1">
            <a:spLocks/>
          </p:cNvSpPr>
          <p:nvPr/>
        </p:nvSpPr>
        <p:spPr>
          <a:xfrm>
            <a:off x="7505278" y="224369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136" name="Marcador de número de diapositiva 3">
            <a:extLst>
              <a:ext uri="{FF2B5EF4-FFF2-40B4-BE49-F238E27FC236}">
                <a16:creationId xmlns:a16="http://schemas.microsoft.com/office/drawing/2014/main" id="{AC9CE407-35BB-8947-8D03-EF7565A862CD}"/>
              </a:ext>
            </a:extLst>
          </p:cNvPr>
          <p:cNvSpPr txBox="1">
            <a:spLocks/>
          </p:cNvSpPr>
          <p:nvPr/>
        </p:nvSpPr>
        <p:spPr>
          <a:xfrm>
            <a:off x="8485437" y="2254470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44" name="Marcador de número de diapositiva 3">
            <a:extLst>
              <a:ext uri="{FF2B5EF4-FFF2-40B4-BE49-F238E27FC236}">
                <a16:creationId xmlns:a16="http://schemas.microsoft.com/office/drawing/2014/main" id="{F44970C1-2AE3-9B4F-8E83-D9B7BC5070CA}"/>
              </a:ext>
            </a:extLst>
          </p:cNvPr>
          <p:cNvSpPr txBox="1">
            <a:spLocks/>
          </p:cNvSpPr>
          <p:nvPr/>
        </p:nvSpPr>
        <p:spPr>
          <a:xfrm>
            <a:off x="3583375" y="3584463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145" name="Marcador de número de diapositiva 3">
            <a:extLst>
              <a:ext uri="{FF2B5EF4-FFF2-40B4-BE49-F238E27FC236}">
                <a16:creationId xmlns:a16="http://schemas.microsoft.com/office/drawing/2014/main" id="{BA925BD8-D46C-5A4C-9F08-4E846CD27C94}"/>
              </a:ext>
            </a:extLst>
          </p:cNvPr>
          <p:cNvSpPr txBox="1">
            <a:spLocks/>
          </p:cNvSpPr>
          <p:nvPr/>
        </p:nvSpPr>
        <p:spPr>
          <a:xfrm>
            <a:off x="4529648" y="3565234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146" name="Marcador de número de diapositiva 3">
            <a:extLst>
              <a:ext uri="{FF2B5EF4-FFF2-40B4-BE49-F238E27FC236}">
                <a16:creationId xmlns:a16="http://schemas.microsoft.com/office/drawing/2014/main" id="{35061B04-3C83-954D-B2F4-EAA2987F1346}"/>
              </a:ext>
            </a:extLst>
          </p:cNvPr>
          <p:cNvSpPr txBox="1">
            <a:spLocks/>
          </p:cNvSpPr>
          <p:nvPr/>
        </p:nvSpPr>
        <p:spPr>
          <a:xfrm>
            <a:off x="5542488" y="3600571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147" name="Marcador de número de diapositiva 3">
            <a:extLst>
              <a:ext uri="{FF2B5EF4-FFF2-40B4-BE49-F238E27FC236}">
                <a16:creationId xmlns:a16="http://schemas.microsoft.com/office/drawing/2014/main" id="{766B2FB1-1127-7949-84D6-5C33D88FC323}"/>
              </a:ext>
            </a:extLst>
          </p:cNvPr>
          <p:cNvSpPr txBox="1">
            <a:spLocks/>
          </p:cNvSpPr>
          <p:nvPr/>
        </p:nvSpPr>
        <p:spPr>
          <a:xfrm>
            <a:off x="6541309" y="3549183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148" name="Marcador de número de diapositiva 3">
            <a:extLst>
              <a:ext uri="{FF2B5EF4-FFF2-40B4-BE49-F238E27FC236}">
                <a16:creationId xmlns:a16="http://schemas.microsoft.com/office/drawing/2014/main" id="{AB810B17-DA6F-8240-B22F-F467F345C309}"/>
              </a:ext>
            </a:extLst>
          </p:cNvPr>
          <p:cNvSpPr txBox="1">
            <a:spLocks/>
          </p:cNvSpPr>
          <p:nvPr/>
        </p:nvSpPr>
        <p:spPr>
          <a:xfrm>
            <a:off x="7505278" y="3549183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17</a:t>
            </a:r>
          </a:p>
        </p:txBody>
      </p:sp>
      <p:sp>
        <p:nvSpPr>
          <p:cNvPr id="149" name="Marcador de número de diapositiva 3">
            <a:extLst>
              <a:ext uri="{FF2B5EF4-FFF2-40B4-BE49-F238E27FC236}">
                <a16:creationId xmlns:a16="http://schemas.microsoft.com/office/drawing/2014/main" id="{CA25142B-06A8-9945-9C4C-DA7AC5F6AB7E}"/>
              </a:ext>
            </a:extLst>
          </p:cNvPr>
          <p:cNvSpPr txBox="1">
            <a:spLocks/>
          </p:cNvSpPr>
          <p:nvPr/>
        </p:nvSpPr>
        <p:spPr>
          <a:xfrm>
            <a:off x="8485437" y="355995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150" name="Marcador de número de diapositiva 3">
            <a:extLst>
              <a:ext uri="{FF2B5EF4-FFF2-40B4-BE49-F238E27FC236}">
                <a16:creationId xmlns:a16="http://schemas.microsoft.com/office/drawing/2014/main" id="{39D9A167-54C0-E544-8EE8-BB63E99AEA7D}"/>
              </a:ext>
            </a:extLst>
          </p:cNvPr>
          <p:cNvSpPr txBox="1">
            <a:spLocks/>
          </p:cNvSpPr>
          <p:nvPr/>
        </p:nvSpPr>
        <p:spPr>
          <a:xfrm>
            <a:off x="3633678" y="481592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19</a:t>
            </a:r>
          </a:p>
        </p:txBody>
      </p:sp>
      <p:sp>
        <p:nvSpPr>
          <p:cNvPr id="151" name="Marcador de número de diapositiva 3">
            <a:extLst>
              <a:ext uri="{FF2B5EF4-FFF2-40B4-BE49-F238E27FC236}">
                <a16:creationId xmlns:a16="http://schemas.microsoft.com/office/drawing/2014/main" id="{01B8DA94-4CF4-3E4B-8849-6732B1C30E06}"/>
              </a:ext>
            </a:extLst>
          </p:cNvPr>
          <p:cNvSpPr txBox="1">
            <a:spLocks/>
          </p:cNvSpPr>
          <p:nvPr/>
        </p:nvSpPr>
        <p:spPr>
          <a:xfrm>
            <a:off x="4579951" y="479669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52" name="Marcador de número de diapositiva 3">
            <a:extLst>
              <a:ext uri="{FF2B5EF4-FFF2-40B4-BE49-F238E27FC236}">
                <a16:creationId xmlns:a16="http://schemas.microsoft.com/office/drawing/2014/main" id="{D25CFA5C-5B3B-BA46-B304-814F9ECF3A34}"/>
              </a:ext>
            </a:extLst>
          </p:cNvPr>
          <p:cNvSpPr txBox="1">
            <a:spLocks/>
          </p:cNvSpPr>
          <p:nvPr/>
        </p:nvSpPr>
        <p:spPr>
          <a:xfrm>
            <a:off x="5592791" y="4832034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153" name="Marcador de número de diapositiva 3">
            <a:extLst>
              <a:ext uri="{FF2B5EF4-FFF2-40B4-BE49-F238E27FC236}">
                <a16:creationId xmlns:a16="http://schemas.microsoft.com/office/drawing/2014/main" id="{C2142180-1C72-174A-8AE6-0F747B376A22}"/>
              </a:ext>
            </a:extLst>
          </p:cNvPr>
          <p:cNvSpPr txBox="1">
            <a:spLocks/>
          </p:cNvSpPr>
          <p:nvPr/>
        </p:nvSpPr>
        <p:spPr>
          <a:xfrm>
            <a:off x="6591612" y="478064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22</a:t>
            </a:r>
          </a:p>
        </p:txBody>
      </p:sp>
      <p:sp>
        <p:nvSpPr>
          <p:cNvPr id="154" name="Marcador de número de diapositiva 3">
            <a:extLst>
              <a:ext uri="{FF2B5EF4-FFF2-40B4-BE49-F238E27FC236}">
                <a16:creationId xmlns:a16="http://schemas.microsoft.com/office/drawing/2014/main" id="{5530C9D4-9345-B348-AFF4-36F394272D23}"/>
              </a:ext>
            </a:extLst>
          </p:cNvPr>
          <p:cNvSpPr txBox="1">
            <a:spLocks/>
          </p:cNvSpPr>
          <p:nvPr/>
        </p:nvSpPr>
        <p:spPr>
          <a:xfrm>
            <a:off x="7555581" y="478064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23</a:t>
            </a:r>
          </a:p>
        </p:txBody>
      </p:sp>
      <p:sp>
        <p:nvSpPr>
          <p:cNvPr id="155" name="Marcador de número de diapositiva 3">
            <a:extLst>
              <a:ext uri="{FF2B5EF4-FFF2-40B4-BE49-F238E27FC236}">
                <a16:creationId xmlns:a16="http://schemas.microsoft.com/office/drawing/2014/main" id="{2C0096EE-4B9D-C74E-8BAE-5DD7F0ABF10D}"/>
              </a:ext>
            </a:extLst>
          </p:cNvPr>
          <p:cNvSpPr txBox="1">
            <a:spLocks/>
          </p:cNvSpPr>
          <p:nvPr/>
        </p:nvSpPr>
        <p:spPr>
          <a:xfrm>
            <a:off x="8535740" y="4791419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198736746"/>
      </p:ext>
    </p:extLst>
  </p:cSld>
  <p:clrMapOvr>
    <a:masterClrMapping/>
  </p:clrMapOvr>
  <p:transition advClick="0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calle, firmar, bicicleta, lado&#10;&#10;Descripción generada automáticamente">
            <a:extLst>
              <a:ext uri="{FF2B5EF4-FFF2-40B4-BE49-F238E27FC236}">
                <a16:creationId xmlns:a16="http://schemas.microsoft.com/office/drawing/2014/main" id="{51D7B1E5-104A-BB4C-BB69-FE0D7BCE01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18484"/>
      </p:ext>
    </p:extLst>
  </p:cSld>
  <p:clrMapOvr>
    <a:masterClrMapping/>
  </p:clrMapOvr>
  <p:transition advClick="0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estacionamiento, foto, medidor, lado&#10;&#10;Descripción generada automáticamente">
            <a:extLst>
              <a:ext uri="{FF2B5EF4-FFF2-40B4-BE49-F238E27FC236}">
                <a16:creationId xmlns:a16="http://schemas.microsoft.com/office/drawing/2014/main" id="{64C6D017-4B51-2C42-AC6E-07A142D2CA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40844"/>
      </p:ext>
    </p:extLst>
  </p:cSld>
  <p:clrMapOvr>
    <a:masterClrMapping/>
  </p:clrMapOvr>
  <p:transition advClick="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objeto, reloj, firmar, calle&#10;&#10;Descripción generada automáticamente">
            <a:extLst>
              <a:ext uri="{FF2B5EF4-FFF2-40B4-BE49-F238E27FC236}">
                <a16:creationId xmlns:a16="http://schemas.microsoft.com/office/drawing/2014/main" id="{5ABE174C-FE77-B641-9943-B19CDDA779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263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24018"/>
      </p:ext>
    </p:extLst>
  </p:cSld>
  <p:clrMapOvr>
    <a:masterClrMapping/>
  </p:clrMapOvr>
  <p:transition advClick="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objeto, monitor, reloj, tabla&#10;&#10;Descripción generada automáticamente">
            <a:extLst>
              <a:ext uri="{FF2B5EF4-FFF2-40B4-BE49-F238E27FC236}">
                <a16:creationId xmlns:a16="http://schemas.microsoft.com/office/drawing/2014/main" id="{47213F71-9B6E-934D-ABC7-BA4A444AE6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845" y="-15112"/>
            <a:ext cx="49969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09273"/>
      </p:ext>
    </p:extLst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tabla, diferente, viejo, pantalla&#10;&#10;Descripción generada automáticamente">
            <a:extLst>
              <a:ext uri="{FF2B5EF4-FFF2-40B4-BE49-F238E27FC236}">
                <a16:creationId xmlns:a16="http://schemas.microsoft.com/office/drawing/2014/main" id="{27DAA88A-FCD5-EC4A-9331-7BC747782E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429" y="13215"/>
            <a:ext cx="499756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41045"/>
      </p:ext>
    </p:extLst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Calendario&#10;&#10;Descripción generada automáticamente">
            <a:extLst>
              <a:ext uri="{FF2B5EF4-FFF2-40B4-BE49-F238E27FC236}">
                <a16:creationId xmlns:a16="http://schemas.microsoft.com/office/drawing/2014/main" id="{278C730A-E3F5-3F4C-9D71-43B0C74B3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631" y="0"/>
            <a:ext cx="499976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84971"/>
      </p:ext>
    </p:extLst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reloj&#10;&#10;Descripción generada automáticamente">
            <a:extLst>
              <a:ext uri="{FF2B5EF4-FFF2-40B4-BE49-F238E27FC236}">
                <a16:creationId xmlns:a16="http://schemas.microsoft.com/office/drawing/2014/main" id="{28AED36A-55AB-7F4D-939A-3910B50512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925596"/>
      </p:ext>
    </p:extLst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vista, redondo, reflejo, lado&#10;&#10;Descripción generada automáticamente">
            <a:extLst>
              <a:ext uri="{FF2B5EF4-FFF2-40B4-BE49-F238E27FC236}">
                <a16:creationId xmlns:a16="http://schemas.microsoft.com/office/drawing/2014/main" id="{7E13DE24-D3B3-0848-96A6-5D3237F80A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4707"/>
      </p:ext>
    </p:extLst>
  </p:cSld>
  <p:clrMapOvr>
    <a:masterClrMapping/>
  </p:clrMapOvr>
  <p:transition advClick="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7912457D-0C46-6E42-85E1-16B6AD86E1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15397"/>
      </p:ext>
    </p:extLst>
  </p:cSld>
  <p:clrMapOvr>
    <a:masterClrMapping/>
  </p:clrMapOvr>
  <p:transition advClick="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foto, viendo, mano, sostener&#10;&#10;Descripción generada automáticamente">
            <a:extLst>
              <a:ext uri="{FF2B5EF4-FFF2-40B4-BE49-F238E27FC236}">
                <a16:creationId xmlns:a16="http://schemas.microsoft.com/office/drawing/2014/main" id="{255B2337-8E7E-2C40-863F-8BFA66FC02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62566"/>
      </p:ext>
    </p:extLst>
  </p:cSld>
  <p:clrMapOvr>
    <a:masterClrMapping/>
  </p:clrMapOvr>
  <p:transition advClick="0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2E7EE1EE-3941-0E4A-92D8-9B6EA849B0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0" name="Marcador de número de diapositiva 3">
            <a:extLst>
              <a:ext uri="{FF2B5EF4-FFF2-40B4-BE49-F238E27FC236}">
                <a16:creationId xmlns:a16="http://schemas.microsoft.com/office/drawing/2014/main" id="{8E3D890A-5676-884B-A7F3-A4B1DF437613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72A54C09-492C-B845-97B3-ED2D1BA5C2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tabla, taza, cd&#10;&#10;Descripción generada automáticamente">
            <a:extLst>
              <a:ext uri="{FF2B5EF4-FFF2-40B4-BE49-F238E27FC236}">
                <a16:creationId xmlns:a16="http://schemas.microsoft.com/office/drawing/2014/main" id="{E8D6905C-E4A4-8141-A0ED-0D97D087FA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66724"/>
      </p:ext>
    </p:extLst>
  </p:cSld>
  <p:clrMapOvr>
    <a:masterClrMapping/>
  </p:clrMapOvr>
  <p:transition advClick="0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objeto, reloj, vista, lado&#10;&#10;Descripción generada automáticamente">
            <a:extLst>
              <a:ext uri="{FF2B5EF4-FFF2-40B4-BE49-F238E27FC236}">
                <a16:creationId xmlns:a16="http://schemas.microsoft.com/office/drawing/2014/main" id="{07E7ADAA-CCE7-5842-88D0-03D12A2ECA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73593"/>
      </p:ext>
    </p:extLst>
  </p:cSld>
  <p:clrMapOvr>
    <a:masterClrMapping/>
  </p:clrMapOvr>
  <p:transition advClick="0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4" name="Imagen 3" descr="Imagen que contiene naranja, redondo, tiempo, cerca&#10;&#10;Descripción generada automáticamente">
            <a:extLst>
              <a:ext uri="{FF2B5EF4-FFF2-40B4-BE49-F238E27FC236}">
                <a16:creationId xmlns:a16="http://schemas.microsoft.com/office/drawing/2014/main" id="{4074F413-E0C3-D441-82C4-74D46C2878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03797"/>
      </p:ext>
    </p:extLst>
  </p:cSld>
  <p:clrMapOvr>
    <a:masterClrMapping/>
  </p:clrMapOvr>
  <p:transition advClick="0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foto, pequeño, sostener, tabla&#10;&#10;Descripción generada automáticamente">
            <a:extLst>
              <a:ext uri="{FF2B5EF4-FFF2-40B4-BE49-F238E27FC236}">
                <a16:creationId xmlns:a16="http://schemas.microsoft.com/office/drawing/2014/main" id="{D65B477C-96F6-AA49-B05E-6D1250DA33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783283"/>
      </p:ext>
    </p:extLst>
  </p:cSld>
  <p:clrMapOvr>
    <a:masterClrMapping/>
  </p:clrMapOvr>
  <p:transition advClick="0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foto, vista, sostener&#10;&#10;Descripción generada automáticamente">
            <a:extLst>
              <a:ext uri="{FF2B5EF4-FFF2-40B4-BE49-F238E27FC236}">
                <a16:creationId xmlns:a16="http://schemas.microsoft.com/office/drawing/2014/main" id="{4EDA86F1-356D-C74C-B2C8-76419BB4D8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98217"/>
      </p:ext>
    </p:extLst>
  </p:cSld>
  <p:clrMapOvr>
    <a:masterClrMapping/>
  </p:clrMapOvr>
  <p:transition advClick="0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foto, vista, espejo, diferente&#10;&#10;Descripción generada automáticamente">
            <a:extLst>
              <a:ext uri="{FF2B5EF4-FFF2-40B4-BE49-F238E27FC236}">
                <a16:creationId xmlns:a16="http://schemas.microsoft.com/office/drawing/2014/main" id="{D78B5BC8-A539-F846-9482-1CBBFC2D77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-4473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9052"/>
      </p:ext>
    </p:extLst>
  </p:cSld>
  <p:clrMapOvr>
    <a:masterClrMapping/>
  </p:clrMapOvr>
  <p:transition advClick="0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foto, sostener, pequeño, mano&#10;&#10;Descripción generada automáticamente">
            <a:extLst>
              <a:ext uri="{FF2B5EF4-FFF2-40B4-BE49-F238E27FC236}">
                <a16:creationId xmlns:a16="http://schemas.microsoft.com/office/drawing/2014/main" id="{E814C98C-AE34-8D4D-914C-526A12AED4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73028"/>
      </p:ext>
    </p:extLst>
  </p:cSld>
  <p:clrMapOvr>
    <a:masterClrMapping/>
  </p:clrMapOvr>
  <p:transition advClick="0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sostener, foto, vista, mano&#10;&#10;Descripción generada automáticamente">
            <a:extLst>
              <a:ext uri="{FF2B5EF4-FFF2-40B4-BE49-F238E27FC236}">
                <a16:creationId xmlns:a16="http://schemas.microsoft.com/office/drawing/2014/main" id="{2620FAA7-99DD-8746-89CB-87314CB221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18546"/>
      </p:ext>
    </p:extLst>
  </p:cSld>
  <p:clrMapOvr>
    <a:masterClrMapping/>
  </p:clrMapOvr>
  <p:transition advClick="0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firmar, cerca, redondo, grande&#10;&#10;Descripción generada automáticamente">
            <a:extLst>
              <a:ext uri="{FF2B5EF4-FFF2-40B4-BE49-F238E27FC236}">
                <a16:creationId xmlns:a16="http://schemas.microsoft.com/office/drawing/2014/main" id="{A87FB50E-92EE-B84A-B988-C343289CD9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13215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09195"/>
      </p:ext>
    </p:extLst>
  </p:cSld>
  <p:clrMapOvr>
    <a:masterClrMapping/>
  </p:clrMapOvr>
  <p:transition advClick="0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taza, tabla, computadora&#10;&#10;Descripción generada automáticamente">
            <a:extLst>
              <a:ext uri="{FF2B5EF4-FFF2-40B4-BE49-F238E27FC236}">
                <a16:creationId xmlns:a16="http://schemas.microsoft.com/office/drawing/2014/main" id="{845D9C79-943B-BB4C-B589-1AF874B46C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15448"/>
      </p:ext>
    </p:extLst>
  </p:cSld>
  <p:clrMapOvr>
    <a:masterClrMapping/>
  </p:clrMapOvr>
  <p:transition advClick="0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reloj, tabla, espejo&#10;&#10;Descripción generada automáticamente">
            <a:extLst>
              <a:ext uri="{FF2B5EF4-FFF2-40B4-BE49-F238E27FC236}">
                <a16:creationId xmlns:a16="http://schemas.microsoft.com/office/drawing/2014/main" id="{55923513-9D87-BA44-A51B-040631393C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711208"/>
      </p:ext>
    </p:extLst>
  </p:cSld>
  <p:clrMapOvr>
    <a:masterClrMapping/>
  </p:clrMapOvr>
  <p:transition advClick="0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taza, espejo, reloj&#10;&#10;Descripción generada automáticamente">
            <a:extLst>
              <a:ext uri="{FF2B5EF4-FFF2-40B4-BE49-F238E27FC236}">
                <a16:creationId xmlns:a16="http://schemas.microsoft.com/office/drawing/2014/main" id="{311C6704-777C-C946-AD3F-AE8F7CB593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03411"/>
      </p:ext>
    </p:extLst>
  </p:cSld>
  <p:clrMapOvr>
    <a:masterClrMapping/>
  </p:clrMapOvr>
  <p:transition advClick="0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tabla, teléfono, naranja&#10;&#10;Descripción generada automáticamente">
            <a:extLst>
              <a:ext uri="{FF2B5EF4-FFF2-40B4-BE49-F238E27FC236}">
                <a16:creationId xmlns:a16="http://schemas.microsoft.com/office/drawing/2014/main" id="{3438405D-8536-FB47-B0A8-26BC46BE7F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56456"/>
      </p:ext>
    </p:extLst>
  </p:cSld>
  <p:clrMapOvr>
    <a:masterClrMapping/>
  </p:clrMapOvr>
  <p:transition advClick="0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Muestra colectada en “Bahía de Kino” Sonora, 2017-2019.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35257" y="1485559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características principales de los grupos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Realizar anotaciones y dibujos de los ejemplares observados.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3. Identificar el género y de ser posible la especie de cada ejemplar observado.</a:t>
            </a:r>
          </a:p>
        </p:txBody>
      </p:sp>
      <p:pic>
        <p:nvPicPr>
          <p:cNvPr id="3" name="Imagen 2" descr="Imagen que contiene interior, tabla, taza, pequeño&#10;&#10;Descripción generada automáticamente">
            <a:extLst>
              <a:ext uri="{FF2B5EF4-FFF2-40B4-BE49-F238E27FC236}">
                <a16:creationId xmlns:a16="http://schemas.microsoft.com/office/drawing/2014/main" id="{44D2F7D0-1A49-1E40-89A2-CB62F8ED82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6198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840377"/>
      </p:ext>
    </p:extLst>
  </p:cSld>
  <p:clrMapOvr>
    <a:masterClrMapping/>
  </p:clrMapOvr>
  <p:transition advClick="0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0;p13">
            <a:extLst>
              <a:ext uri="{FF2B5EF4-FFF2-40B4-BE49-F238E27FC236}">
                <a16:creationId xmlns:a16="http://schemas.microsoft.com/office/drawing/2014/main" id="{469F6E7F-05CF-854E-888E-2BC013532689}"/>
              </a:ext>
            </a:extLst>
          </p:cNvPr>
          <p:cNvSpPr txBox="1">
            <a:spLocks/>
          </p:cNvSpPr>
          <p:nvPr/>
        </p:nvSpPr>
        <p:spPr>
          <a:xfrm>
            <a:off x="3412435" y="329629"/>
            <a:ext cx="4399721" cy="995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27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¡Gracias por realizar el ejercicio!</a:t>
            </a:r>
          </a:p>
          <a:p>
            <a:pPr algn="ctr"/>
            <a:r>
              <a:rPr lang="es-MX" sz="27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Da clic en icono de la opción deseada</a:t>
            </a:r>
          </a:p>
        </p:txBody>
      </p:sp>
      <p:sp>
        <p:nvSpPr>
          <p:cNvPr id="18" name="Google Shape;63;p13">
            <a:extLst>
              <a:ext uri="{FF2B5EF4-FFF2-40B4-BE49-F238E27FC236}">
                <a16:creationId xmlns:a16="http://schemas.microsoft.com/office/drawing/2014/main" id="{A42487BC-80CD-B74E-8FF9-70D58CBFADF1}"/>
              </a:ext>
            </a:extLst>
          </p:cNvPr>
          <p:cNvSpPr/>
          <p:nvPr/>
        </p:nvSpPr>
        <p:spPr>
          <a:xfrm>
            <a:off x="2922105" y="137367"/>
            <a:ext cx="5784574" cy="1823956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7112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60;p13">
            <a:extLst>
              <a:ext uri="{FF2B5EF4-FFF2-40B4-BE49-F238E27FC236}">
                <a16:creationId xmlns:a16="http://schemas.microsoft.com/office/drawing/2014/main" id="{24883791-B07B-A540-91A6-50752AB83FD7}"/>
              </a:ext>
            </a:extLst>
          </p:cNvPr>
          <p:cNvSpPr txBox="1">
            <a:spLocks/>
          </p:cNvSpPr>
          <p:nvPr/>
        </p:nvSpPr>
        <p:spPr>
          <a:xfrm>
            <a:off x="-345426" y="4111339"/>
            <a:ext cx="3267531" cy="50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Volver a realizar </a:t>
            </a:r>
          </a:p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el ejercicio:</a:t>
            </a:r>
          </a:p>
        </p:txBody>
      </p:sp>
      <p:sp>
        <p:nvSpPr>
          <p:cNvPr id="20" name="Google Shape;60;p13">
            <a:extLst>
              <a:ext uri="{FF2B5EF4-FFF2-40B4-BE49-F238E27FC236}">
                <a16:creationId xmlns:a16="http://schemas.microsoft.com/office/drawing/2014/main" id="{836A8ED4-9E66-B246-B99F-05AD50FB9247}"/>
              </a:ext>
            </a:extLst>
          </p:cNvPr>
          <p:cNvSpPr txBox="1">
            <a:spLocks/>
          </p:cNvSpPr>
          <p:nvPr/>
        </p:nvSpPr>
        <p:spPr>
          <a:xfrm>
            <a:off x="4362842" y="4147635"/>
            <a:ext cx="3267531" cy="50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Finalizar </a:t>
            </a:r>
          </a:p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el ejercicio:</a:t>
            </a:r>
          </a:p>
        </p:txBody>
      </p:sp>
      <p:pic>
        <p:nvPicPr>
          <p:cNvPr id="21" name="Imagen 20" descr="Imagen que contiene competencia de atletismo, baloncesto, grande, iluminado&#10;&#10;Descripción generada automáticamente">
            <a:extLst>
              <a:ext uri="{FF2B5EF4-FFF2-40B4-BE49-F238E27FC236}">
                <a16:creationId xmlns:a16="http://schemas.microsoft.com/office/drawing/2014/main" id="{C9DE4E98-DB7B-F749-B517-23D643091C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867" y="938205"/>
            <a:ext cx="2404718" cy="1823956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AF23B19F-1816-8D4B-B551-C286E7ED60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8402045"/>
                  </p:ext>
                </p:extLst>
              </p:nvPr>
            </p:nvGraphicFramePr>
            <p:xfrm>
              <a:off x="2421785" y="3549451"/>
              <a:ext cx="1371600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5C7EA5A3-EFF5-0247-9256-CF6E2D5007D8}" imageType="cover" transitionDur="1000">
                      <p166:blipFill xmlns:p166="http://schemas.microsoft.com/office/powerpoint/2016/6/main">
                        <a:blip r:embed="rId4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1600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AF23B19F-1816-8D4B-B551-C286E7ED60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1785" y="3549451"/>
                <a:ext cx="1371600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pic>
        <p:nvPicPr>
          <p:cNvPr id="4" name="Imagen 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43C9BFA6-C4BD-A24C-B260-56F4B16D23E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1767" y="3368527"/>
            <a:ext cx="13589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6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Kate template">
  <a:themeElements>
    <a:clrScheme name="Custom 347">
      <a:dk1>
        <a:srgbClr val="1C4587"/>
      </a:dk1>
      <a:lt1>
        <a:srgbClr val="FFFFFF"/>
      </a:lt1>
      <a:dk2>
        <a:srgbClr val="606A7C"/>
      </a:dk2>
      <a:lt2>
        <a:srgbClr val="D3DAE2"/>
      </a:lt2>
      <a:accent1>
        <a:srgbClr val="1C4587"/>
      </a:accent1>
      <a:accent2>
        <a:srgbClr val="6CC2DC"/>
      </a:accent2>
      <a:accent3>
        <a:srgbClr val="B4E04F"/>
      </a:accent3>
      <a:accent4>
        <a:srgbClr val="FFD453"/>
      </a:accent4>
      <a:accent5>
        <a:srgbClr val="EE973B"/>
      </a:accent5>
      <a:accent6>
        <a:srgbClr val="F74848"/>
      </a:accent6>
      <a:hlink>
        <a:srgbClr val="1C458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1872</TotalTime>
  <Words>1898</Words>
  <Application>Microsoft Macintosh PowerPoint</Application>
  <PresentationFormat>Presentación en pantalla (16:9)</PresentationFormat>
  <Paragraphs>236</Paragraphs>
  <Slides>32</Slides>
  <Notes>32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Calibri</vt:lpstr>
      <vt:lpstr>Arial</vt:lpstr>
      <vt:lpstr>Amatic SC</vt:lpstr>
      <vt:lpstr>Caveat</vt:lpstr>
      <vt:lpstr>Kate template</vt:lpstr>
      <vt:lpstr>Práctica 5:  Características morfológicas de</vt:lpstr>
      <vt:lpstr>Introducción a la práctica</vt:lpstr>
      <vt:lpstr>Introducción a la práctica</vt:lpstr>
      <vt:lpstr>OBJETIVOS!</vt:lpstr>
      <vt:lpstr>OBJETIVOS!</vt:lpstr>
      <vt:lpstr>PROCEDIMIENTO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Práctica 1:  El microscopio como herramienta</dc:title>
  <cp:lastModifiedBy>ERICK JOSE PONCE MANJARREZ</cp:lastModifiedBy>
  <cp:revision>37</cp:revision>
  <dcterms:modified xsi:type="dcterms:W3CDTF">2020-10-18T19:34:14Z</dcterms:modified>
</cp:coreProperties>
</file>