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52"/>
  </p:notesMasterIdLst>
  <p:sldIdLst>
    <p:sldId id="256" r:id="rId2"/>
    <p:sldId id="257" r:id="rId3"/>
    <p:sldId id="310" r:id="rId4"/>
    <p:sldId id="258" r:id="rId5"/>
    <p:sldId id="358" r:id="rId6"/>
    <p:sldId id="265" r:id="rId7"/>
    <p:sldId id="292" r:id="rId8"/>
    <p:sldId id="295" r:id="rId9"/>
    <p:sldId id="305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57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40" r:id="rId39"/>
    <p:sldId id="342" r:id="rId40"/>
    <p:sldId id="343" r:id="rId41"/>
    <p:sldId id="344" r:id="rId42"/>
    <p:sldId id="345" r:id="rId43"/>
    <p:sldId id="346" r:id="rId44"/>
    <p:sldId id="349" r:id="rId45"/>
    <p:sldId id="350" r:id="rId46"/>
    <p:sldId id="352" r:id="rId47"/>
    <p:sldId id="354" r:id="rId48"/>
    <p:sldId id="355" r:id="rId49"/>
    <p:sldId id="356" r:id="rId50"/>
    <p:sldId id="300" r:id="rId51"/>
  </p:sldIdLst>
  <p:sldSz cx="9144000" cy="5143500" type="screen16x9"/>
  <p:notesSz cx="6858000" cy="9144000"/>
  <p:embeddedFontLst>
    <p:embeddedFont>
      <p:font typeface="Amatic SC" pitchFamily="2" charset="-79"/>
      <p:regular r:id="rId53"/>
      <p:bold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aveat" pitchFamily="2" charset="77"/>
      <p:regular r:id="rId59"/>
      <p:bold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yJNpqz+vqW+yDNgVMDHKbw==" hashData="gHpSKwzLHX5c2vJ2+79TcXgI0+1wVaZe5ZN+Sc5X7QqrZLUTBmMwFg5/NrdDxJIPFrcRdM10TLtcwbfRSps7+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121"/>
    <a:srgbClr val="002B42"/>
    <a:srgbClr val="163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72"/>
    <p:restoredTop sz="94687"/>
  </p:normalViewPr>
  <p:slideViewPr>
    <p:cSldViewPr snapToGrid="0" snapToObjects="1">
      <p:cViewPr varScale="1">
        <p:scale>
          <a:sx n="188" d="100"/>
          <a:sy n="188" d="100"/>
        </p:scale>
        <p:origin x="2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3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0213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8889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543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77986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118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92073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3176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6255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947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191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377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3887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46749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8802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8020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095406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8608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4118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227708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160132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62522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72167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1443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54650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58424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11124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92103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3444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77270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14673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80159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95541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849484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712378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612020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81503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97238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38091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21556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98480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19822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57487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91236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jpg"/><Relationship Id="rId21" Type="http://schemas.openxmlformats.org/officeDocument/2006/relationships/image" Target="../media/image11.jpg"/><Relationship Id="rId42" Type="http://schemas.openxmlformats.org/officeDocument/2006/relationships/image" Target="../media/image18.jpg"/><Relationship Id="rId47" Type="http://schemas.openxmlformats.org/officeDocument/2006/relationships/slide" Target="slide19.xml"/><Relationship Id="rId63" Type="http://schemas.openxmlformats.org/officeDocument/2006/relationships/image" Target="../media/image25.jpg"/><Relationship Id="rId68" Type="http://schemas.openxmlformats.org/officeDocument/2006/relationships/slide" Target="slide26.xml"/><Relationship Id="rId84" Type="http://schemas.openxmlformats.org/officeDocument/2006/relationships/image" Target="../media/image32.jpg"/><Relationship Id="rId89" Type="http://schemas.openxmlformats.org/officeDocument/2006/relationships/slide" Target="slide33.xml"/><Relationship Id="rId112" Type="http://schemas.openxmlformats.org/officeDocument/2006/relationships/image" Target="../media/image42.jpg"/><Relationship Id="rId133" Type="http://schemas.openxmlformats.org/officeDocument/2006/relationships/image" Target="../media/image49.jpg"/><Relationship Id="rId138" Type="http://schemas.openxmlformats.org/officeDocument/2006/relationships/image" Target="../media/image50.jpg"/><Relationship Id="rId16" Type="http://schemas.openxmlformats.org/officeDocument/2006/relationships/image" Target="../media/image10.jpg"/><Relationship Id="rId107" Type="http://schemas.openxmlformats.org/officeDocument/2006/relationships/slide" Target="slide39.xml"/><Relationship Id="rId32" Type="http://schemas.openxmlformats.org/officeDocument/2006/relationships/slide" Target="slide14.xml"/><Relationship Id="rId37" Type="http://schemas.openxmlformats.org/officeDocument/2006/relationships/image" Target="../media/image17.jpg"/><Relationship Id="rId53" Type="http://schemas.openxmlformats.org/officeDocument/2006/relationships/slide" Target="slide21.xml"/><Relationship Id="rId58" Type="http://schemas.openxmlformats.org/officeDocument/2006/relationships/image" Target="../media/image24.jpg"/><Relationship Id="rId74" Type="http://schemas.openxmlformats.org/officeDocument/2006/relationships/slide" Target="slide28.xml"/><Relationship Id="rId79" Type="http://schemas.openxmlformats.org/officeDocument/2006/relationships/image" Target="../media/image31.jpg"/><Relationship Id="rId102" Type="http://schemas.openxmlformats.org/officeDocument/2006/relationships/image" Target="../media/image38.jpg"/><Relationship Id="rId123" Type="http://schemas.openxmlformats.org/officeDocument/2006/relationships/image" Target="../media/image45.jpg"/><Relationship Id="rId128" Type="http://schemas.openxmlformats.org/officeDocument/2006/relationships/slide" Target="slide46.xml"/><Relationship Id="rId90" Type="http://schemas.openxmlformats.org/officeDocument/2006/relationships/image" Target="../media/image34.jpg"/><Relationship Id="rId95" Type="http://schemas.openxmlformats.org/officeDocument/2006/relationships/slide" Target="slide35.xml"/><Relationship Id="rId22" Type="http://schemas.openxmlformats.org/officeDocument/2006/relationships/image" Target="../media/image12.jpg"/><Relationship Id="rId27" Type="http://schemas.openxmlformats.org/officeDocument/2006/relationships/image" Target="../media/image13.jpg"/><Relationship Id="rId43" Type="http://schemas.openxmlformats.org/officeDocument/2006/relationships/image" Target="../media/image19.jpg"/><Relationship Id="rId48" Type="http://schemas.openxmlformats.org/officeDocument/2006/relationships/image" Target="../media/image20.jpg"/><Relationship Id="rId64" Type="http://schemas.openxmlformats.org/officeDocument/2006/relationships/image" Target="../media/image26.jpg"/><Relationship Id="rId69" Type="http://schemas.openxmlformats.org/officeDocument/2006/relationships/image" Target="../media/image27.jpg"/><Relationship Id="rId113" Type="http://schemas.openxmlformats.org/officeDocument/2006/relationships/slide" Target="slide41.xml"/><Relationship Id="rId118" Type="http://schemas.openxmlformats.org/officeDocument/2006/relationships/image" Target="../media/image44.jpg"/><Relationship Id="rId134" Type="http://schemas.openxmlformats.org/officeDocument/2006/relationships/slide" Target="slide48.xml"/><Relationship Id="rId80" Type="http://schemas.openxmlformats.org/officeDocument/2006/relationships/slide" Target="slide30.xml"/><Relationship Id="rId85" Type="http://schemas.openxmlformats.org/officeDocument/2006/relationships/image" Target="../media/image33.jpg"/><Relationship Id="rId12" Type="http://schemas.openxmlformats.org/officeDocument/2006/relationships/image" Target="../media/image70.png"/><Relationship Id="rId17" Type="http://schemas.openxmlformats.org/officeDocument/2006/relationships/slide" Target="slide9.xml"/><Relationship Id="rId33" Type="http://schemas.openxmlformats.org/officeDocument/2006/relationships/image" Target="../media/image15.jpg"/><Relationship Id="rId38" Type="http://schemas.openxmlformats.org/officeDocument/2006/relationships/slide" Target="slide16.xml"/><Relationship Id="rId59" Type="http://schemas.openxmlformats.org/officeDocument/2006/relationships/slide" Target="slide23.xml"/><Relationship Id="rId103" Type="http://schemas.openxmlformats.org/officeDocument/2006/relationships/image" Target="../media/image39.jpg"/><Relationship Id="rId108" Type="http://schemas.openxmlformats.org/officeDocument/2006/relationships/image" Target="../media/image40.jpg"/><Relationship Id="rId124" Type="http://schemas.openxmlformats.org/officeDocument/2006/relationships/image" Target="../media/image46.jpg"/><Relationship Id="rId129" Type="http://schemas.openxmlformats.org/officeDocument/2006/relationships/image" Target="../media/image47.jpg"/><Relationship Id="rId54" Type="http://schemas.openxmlformats.org/officeDocument/2006/relationships/image" Target="../media/image22.jpg"/><Relationship Id="rId70" Type="http://schemas.openxmlformats.org/officeDocument/2006/relationships/image" Target="../media/image28.jpg"/><Relationship Id="rId75" Type="http://schemas.openxmlformats.org/officeDocument/2006/relationships/image" Target="../media/image29.jpg"/><Relationship Id="rId91" Type="http://schemas.openxmlformats.org/officeDocument/2006/relationships/image" Target="../media/image35.jpg"/><Relationship Id="rId96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23" Type="http://schemas.openxmlformats.org/officeDocument/2006/relationships/slide" Target="slide11.xml"/><Relationship Id="rId28" Type="http://schemas.openxmlformats.org/officeDocument/2006/relationships/image" Target="../media/image14.jpg"/><Relationship Id="rId49" Type="http://schemas.openxmlformats.org/officeDocument/2006/relationships/image" Target="../media/image21.jpg"/><Relationship Id="rId114" Type="http://schemas.openxmlformats.org/officeDocument/2006/relationships/image" Target="../media/image42.jpg"/><Relationship Id="rId119" Type="http://schemas.openxmlformats.org/officeDocument/2006/relationships/slide" Target="slide43.xml"/><Relationship Id="rId44" Type="http://schemas.openxmlformats.org/officeDocument/2006/relationships/slide" Target="slide18.xml"/><Relationship Id="rId60" Type="http://schemas.openxmlformats.org/officeDocument/2006/relationships/image" Target="../media/image24.jpg"/><Relationship Id="rId65" Type="http://schemas.openxmlformats.org/officeDocument/2006/relationships/slide" Target="slide25.xml"/><Relationship Id="rId81" Type="http://schemas.openxmlformats.org/officeDocument/2006/relationships/image" Target="../media/image31.jpg"/><Relationship Id="rId86" Type="http://schemas.openxmlformats.org/officeDocument/2006/relationships/slide" Target="slide32.xml"/><Relationship Id="rId130" Type="http://schemas.openxmlformats.org/officeDocument/2006/relationships/image" Target="../media/image48.jpg"/><Relationship Id="rId135" Type="http://schemas.openxmlformats.org/officeDocument/2006/relationships/image" Target="../media/image49.jpg"/><Relationship Id="rId13" Type="http://schemas.openxmlformats.org/officeDocument/2006/relationships/image" Target="../media/image9.jpg"/><Relationship Id="rId18" Type="http://schemas.openxmlformats.org/officeDocument/2006/relationships/image" Target="../media/image10.jpg"/><Relationship Id="rId39" Type="http://schemas.openxmlformats.org/officeDocument/2006/relationships/image" Target="../media/image17.jpg"/><Relationship Id="rId109" Type="http://schemas.openxmlformats.org/officeDocument/2006/relationships/image" Target="../media/image41.jpg"/><Relationship Id="rId34" Type="http://schemas.openxmlformats.org/officeDocument/2006/relationships/image" Target="../media/image16.jpg"/><Relationship Id="rId50" Type="http://schemas.openxmlformats.org/officeDocument/2006/relationships/slide" Target="slide20.xml"/><Relationship Id="rId55" Type="http://schemas.openxmlformats.org/officeDocument/2006/relationships/image" Target="../media/image23.jpg"/><Relationship Id="rId76" Type="http://schemas.openxmlformats.org/officeDocument/2006/relationships/image" Target="../media/image30.jpg"/><Relationship Id="rId97" Type="http://schemas.openxmlformats.org/officeDocument/2006/relationships/image" Target="../media/image37.jpg"/><Relationship Id="rId104" Type="http://schemas.openxmlformats.org/officeDocument/2006/relationships/slide" Target="slide38.xml"/><Relationship Id="rId120" Type="http://schemas.openxmlformats.org/officeDocument/2006/relationships/image" Target="../media/image44.jpg"/><Relationship Id="rId125" Type="http://schemas.openxmlformats.org/officeDocument/2006/relationships/slide" Target="slide45.xml"/><Relationship Id="rId71" Type="http://schemas.openxmlformats.org/officeDocument/2006/relationships/slide" Target="slide27.xml"/><Relationship Id="rId92" Type="http://schemas.openxmlformats.org/officeDocument/2006/relationships/slide" Target="slide34.xml"/><Relationship Id="rId2" Type="http://schemas.openxmlformats.org/officeDocument/2006/relationships/notesSlide" Target="../notesSlides/notesSlide7.xml"/><Relationship Id="rId29" Type="http://schemas.openxmlformats.org/officeDocument/2006/relationships/slide" Target="slide13.xml"/><Relationship Id="rId24" Type="http://schemas.openxmlformats.org/officeDocument/2006/relationships/image" Target="../media/image12.jpg"/><Relationship Id="rId40" Type="http://schemas.openxmlformats.org/officeDocument/2006/relationships/image" Target="../media/image18.jpg"/><Relationship Id="rId45" Type="http://schemas.openxmlformats.org/officeDocument/2006/relationships/image" Target="../media/image19.jpg"/><Relationship Id="rId66" Type="http://schemas.openxmlformats.org/officeDocument/2006/relationships/image" Target="../media/image26.jpg"/><Relationship Id="rId87" Type="http://schemas.openxmlformats.org/officeDocument/2006/relationships/image" Target="../media/image33.jpg"/><Relationship Id="rId110" Type="http://schemas.openxmlformats.org/officeDocument/2006/relationships/slide" Target="slide40.xml"/><Relationship Id="rId115" Type="http://schemas.openxmlformats.org/officeDocument/2006/relationships/image" Target="../media/image43.jpg"/><Relationship Id="rId131" Type="http://schemas.openxmlformats.org/officeDocument/2006/relationships/slide" Target="slide47.xml"/><Relationship Id="rId136" Type="http://schemas.openxmlformats.org/officeDocument/2006/relationships/image" Target="../media/image50.jpg"/><Relationship Id="rId61" Type="http://schemas.openxmlformats.org/officeDocument/2006/relationships/image" Target="../media/image25.jpg"/><Relationship Id="rId82" Type="http://schemas.openxmlformats.org/officeDocument/2006/relationships/image" Target="../media/image32.jpg"/><Relationship Id="rId19" Type="http://schemas.openxmlformats.org/officeDocument/2006/relationships/image" Target="../media/image11.jpg"/><Relationship Id="rId14" Type="http://schemas.openxmlformats.org/officeDocument/2006/relationships/slide" Target="slide8.xml"/><Relationship Id="rId30" Type="http://schemas.openxmlformats.org/officeDocument/2006/relationships/image" Target="../media/image14.jpg"/><Relationship Id="rId35" Type="http://schemas.openxmlformats.org/officeDocument/2006/relationships/slide" Target="slide15.xml"/><Relationship Id="rId56" Type="http://schemas.openxmlformats.org/officeDocument/2006/relationships/slide" Target="slide22.xml"/><Relationship Id="rId77" Type="http://schemas.openxmlformats.org/officeDocument/2006/relationships/slide" Target="slide29.xml"/><Relationship Id="rId100" Type="http://schemas.openxmlformats.org/officeDocument/2006/relationships/image" Target="../media/image38.jpg"/><Relationship Id="rId105" Type="http://schemas.openxmlformats.org/officeDocument/2006/relationships/image" Target="../media/image39.jpg"/><Relationship Id="rId126" Type="http://schemas.openxmlformats.org/officeDocument/2006/relationships/image" Target="../media/image46.jpg"/><Relationship Id="rId51" Type="http://schemas.openxmlformats.org/officeDocument/2006/relationships/image" Target="../media/image21.jpg"/><Relationship Id="rId72" Type="http://schemas.openxmlformats.org/officeDocument/2006/relationships/image" Target="../media/image28.jpg"/><Relationship Id="rId93" Type="http://schemas.openxmlformats.org/officeDocument/2006/relationships/image" Target="../media/image35.jpg"/><Relationship Id="rId98" Type="http://schemas.openxmlformats.org/officeDocument/2006/relationships/slide" Target="slide36.xml"/><Relationship Id="rId121" Type="http://schemas.openxmlformats.org/officeDocument/2006/relationships/image" Target="../media/image45.jpg"/><Relationship Id="rId3" Type="http://schemas.openxmlformats.org/officeDocument/2006/relationships/image" Target="../media/image7.png"/><Relationship Id="rId25" Type="http://schemas.openxmlformats.org/officeDocument/2006/relationships/image" Target="../media/image13.jpg"/><Relationship Id="rId46" Type="http://schemas.openxmlformats.org/officeDocument/2006/relationships/image" Target="../media/image20.jpg"/><Relationship Id="rId67" Type="http://schemas.openxmlformats.org/officeDocument/2006/relationships/image" Target="../media/image27.jpg"/><Relationship Id="rId116" Type="http://schemas.openxmlformats.org/officeDocument/2006/relationships/slide" Target="slide42.xml"/><Relationship Id="rId137" Type="http://schemas.openxmlformats.org/officeDocument/2006/relationships/slide" Target="slide49.xml"/><Relationship Id="rId20" Type="http://schemas.openxmlformats.org/officeDocument/2006/relationships/slide" Target="slide10.xml"/><Relationship Id="rId41" Type="http://schemas.openxmlformats.org/officeDocument/2006/relationships/slide" Target="slide17.xml"/><Relationship Id="rId62" Type="http://schemas.openxmlformats.org/officeDocument/2006/relationships/slide" Target="slide24.xml"/><Relationship Id="rId83" Type="http://schemas.openxmlformats.org/officeDocument/2006/relationships/slide" Target="slide31.xml"/><Relationship Id="rId88" Type="http://schemas.openxmlformats.org/officeDocument/2006/relationships/image" Target="../media/image34.jpg"/><Relationship Id="rId111" Type="http://schemas.openxmlformats.org/officeDocument/2006/relationships/image" Target="../media/image41.jpg"/><Relationship Id="rId132" Type="http://schemas.openxmlformats.org/officeDocument/2006/relationships/image" Target="../media/image48.jpg"/><Relationship Id="rId15" Type="http://schemas.openxmlformats.org/officeDocument/2006/relationships/image" Target="../media/image9.jpg"/><Relationship Id="rId36" Type="http://schemas.openxmlformats.org/officeDocument/2006/relationships/image" Target="../media/image16.jpg"/><Relationship Id="rId57" Type="http://schemas.openxmlformats.org/officeDocument/2006/relationships/image" Target="../media/image23.jpg"/><Relationship Id="rId106" Type="http://schemas.openxmlformats.org/officeDocument/2006/relationships/image" Target="../media/image40.jpg"/><Relationship Id="rId127" Type="http://schemas.openxmlformats.org/officeDocument/2006/relationships/image" Target="../media/image47.jpg"/><Relationship Id="rId31" Type="http://schemas.openxmlformats.org/officeDocument/2006/relationships/image" Target="../media/image15.jpg"/><Relationship Id="rId52" Type="http://schemas.openxmlformats.org/officeDocument/2006/relationships/image" Target="../media/image22.jpg"/><Relationship Id="rId73" Type="http://schemas.openxmlformats.org/officeDocument/2006/relationships/image" Target="../media/image29.jpg"/><Relationship Id="rId78" Type="http://schemas.openxmlformats.org/officeDocument/2006/relationships/image" Target="../media/image30.jpg"/><Relationship Id="rId94" Type="http://schemas.openxmlformats.org/officeDocument/2006/relationships/image" Target="../media/image36.jpg"/><Relationship Id="rId99" Type="http://schemas.openxmlformats.org/officeDocument/2006/relationships/image" Target="../media/image37.jpg"/><Relationship Id="rId101" Type="http://schemas.openxmlformats.org/officeDocument/2006/relationships/slide" Target="slide37.xml"/><Relationship Id="rId122" Type="http://schemas.openxmlformats.org/officeDocument/2006/relationships/slide" Target="slide44.xml"/><Relationship Id="rId4" Type="http://schemas.openxmlformats.org/officeDocument/2006/relationships/image" Target="../media/image8.png"/><Relationship Id="rId26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1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1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10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8" y="193067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600" dirty="0"/>
              <a:t>P</a:t>
            </a:r>
            <a:r>
              <a:rPr lang="en" sz="2600" dirty="0" err="1"/>
              <a:t>ráctica</a:t>
            </a:r>
            <a:r>
              <a:rPr lang="en" sz="2600" dirty="0"/>
              <a:t> 4:  </a:t>
            </a:r>
            <a:r>
              <a:rPr lang="es-ES" sz="2600" dirty="0"/>
              <a:t>Características morfológicas de</a:t>
            </a:r>
            <a:endParaRPr lang="es-ES_tradnl" sz="2600" dirty="0"/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545787" y="2639663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2600" i="1" dirty="0"/>
              <a:t>HETROKONTOPHYTA (DIATOMEAS)</a:t>
            </a:r>
            <a:endParaRPr lang="es-MX" sz="2600" i="1" dirty="0"/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600445"/>
            <a:ext cx="1782419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900" dirty="0"/>
              <a:t>Erick jose ponce manjarrez</a:t>
            </a:r>
          </a:p>
          <a:p>
            <a:r>
              <a:rPr lang="es-MX" sz="900" dirty="0"/>
              <a:t>Norberto miguel ángel pastén miranda </a:t>
            </a:r>
          </a:p>
          <a:p>
            <a:r>
              <a:rPr lang="es-MX" sz="900" dirty="0"/>
              <a:t>Perla urquidez bejarano </a:t>
            </a: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348654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Introducción</a:t>
            </a:r>
            <a:r>
              <a:rPr lang="en" dirty="0"/>
              <a:t> a la </a:t>
            </a:r>
            <a:r>
              <a:rPr lang="en" dirty="0" err="1"/>
              <a:t>práctica</a:t>
            </a:r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7" y="688500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/>
            <a:r>
              <a:rPr lang="es-MX" dirty="0"/>
              <a:t>Las diatomeas son microalgas unicelulares, de vida libre o coloniales, cuyo protoplasto está rodeado por una pared silícea llamada frústula (Siqueiros-Beltrones, 2002). Las diatomeas existen en cualquier hábitat con suficiente humedad y se ha estimado que hay más de 1,250 géneros contenidos en la clase </a:t>
            </a:r>
            <a:r>
              <a:rPr lang="es-MX" i="1" dirty="0"/>
              <a:t>Bacillariophyta </a:t>
            </a:r>
            <a:r>
              <a:rPr lang="es-MX" dirty="0"/>
              <a:t>(Seckbach, &amp; Kociolek, 2011).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Las diatomeas se dividen en dos grandes ordenes: céntricas y pennadas (Round, Crawford, &amp; Mann, 1990). En las diatomeas céntricas las vistas valvares presentan diseños estructurales basados en la simetría radial o multipolar, mientras que las pennadas presentan simetría bilateral (Siqueiros-Beltrones, 2002). </a:t>
            </a:r>
          </a:p>
          <a:p>
            <a:pPr algn="just"/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Introducción</a:t>
            </a:r>
            <a:r>
              <a:rPr lang="en" dirty="0"/>
              <a:t> a la </a:t>
            </a:r>
            <a:r>
              <a:rPr lang="en" dirty="0" err="1"/>
              <a:t>práctica</a:t>
            </a:r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7" y="688500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/>
            <a:r>
              <a:rPr lang="es-MX" dirty="0"/>
              <a:t>La estructura y ornamentación de la frústula es la base para la clasificación ta- xonómica de las diatomeas (Round et al., 1990; Thomas et al., 1997), la cual está conformada por dos partes que se acoplan de manera semejante a una caja Petri, a las cuales se les llama valvas (epivalva e hipovalva), que a su vez se descomponen en bandas intercalares (figura 5.1) (López-Fuerte, Siqueiros-Beltrones, &amp; Navarro, 2010; Siqueiros-Beltrones, 2002). </a:t>
            </a:r>
          </a:p>
          <a:p>
            <a:pPr marL="88900" indent="0" algn="just">
              <a:buNone/>
            </a:pPr>
            <a:br>
              <a:rPr lang="es-MX" dirty="0"/>
            </a:br>
            <a:endParaRPr lang="es-MX" sz="2000" dirty="0"/>
          </a:p>
          <a:p>
            <a:pPr algn="just"/>
            <a:endParaRPr lang="es-MX" sz="20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555991" y="4710583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9D007A86-EB72-BC4B-B563-BEE0B9D31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038" y="2763152"/>
            <a:ext cx="4959019" cy="226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26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3149566" y="2540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/>
              <a:t>OBJETIVOS!</a:t>
            </a:r>
            <a:endParaRPr sz="4200"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357313" y="1480726"/>
            <a:ext cx="7700548" cy="33298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dirty="0"/>
              <a:t>Diferenciar las diatomeas pennadas de las céntricas por su simetría radial o bilateral. </a:t>
            </a:r>
          </a:p>
          <a:p>
            <a:endParaRPr lang="es-MX" sz="2800" dirty="0"/>
          </a:p>
          <a:p>
            <a:r>
              <a:rPr lang="es-MX" dirty="0"/>
              <a:t>Observar los ejes: apical, transapical y pervalvar en diatomeas pennadas y pervalvar en diatomeas céntricas.</a:t>
            </a:r>
          </a:p>
          <a:p>
            <a:endParaRPr lang="es-MX" dirty="0"/>
          </a:p>
          <a:p>
            <a:r>
              <a:rPr lang="es-MX" dirty="0"/>
              <a:t>Observar las areolas sobre la superficie valvar y diferenciar los patrones de areolación en diatomeas céntricas (utilice la figura 5.2 del manual de proitistas y algas).</a:t>
            </a:r>
          </a:p>
          <a:p>
            <a:endParaRPr lang="es-MX" dirty="0"/>
          </a:p>
        </p:txBody>
      </p:sp>
      <p:sp>
        <p:nvSpPr>
          <p:cNvPr id="63" name="Google Shape;63;p13"/>
          <p:cNvSpPr/>
          <p:nvPr/>
        </p:nvSpPr>
        <p:spPr>
          <a:xfrm>
            <a:off x="2635942" y="7935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D8F9C0FB-2CD3-AD4D-BCA1-AAF05014B1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406" y="450851"/>
            <a:ext cx="1357795" cy="1029875"/>
          </a:xfrm>
          <a:prstGeom prst="rect">
            <a:avLst/>
          </a:prstGeom>
        </p:spPr>
      </p:pic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3149566" y="2540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/>
              <a:t>OBJETIVOS!</a:t>
            </a:r>
            <a:endParaRPr sz="4200"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252536" y="1356668"/>
            <a:ext cx="7700548" cy="33298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/>
            <a:r>
              <a:rPr lang="es-MX" sz="2500" dirty="0"/>
              <a:t>Observar setas, elevaciones, procesos y espinas en diatomeas céntricas.</a:t>
            </a:r>
          </a:p>
          <a:p>
            <a:pPr algn="just"/>
            <a:endParaRPr lang="es-MX" sz="2500" dirty="0"/>
          </a:p>
          <a:p>
            <a:pPr algn="just"/>
            <a:r>
              <a:rPr lang="es-MX" sz="2500" dirty="0"/>
              <a:t>Observar el rafe, procesos, nódulos central y polar en diatomeas pennadas. </a:t>
            </a:r>
          </a:p>
          <a:p>
            <a:pPr marL="88900" indent="0" algn="just">
              <a:buNone/>
            </a:pPr>
            <a:endParaRPr lang="es-MX" sz="2500" dirty="0"/>
          </a:p>
          <a:p>
            <a:pPr algn="just"/>
            <a:r>
              <a:rPr lang="es-MX" sz="2500" dirty="0"/>
              <a:t>Observar setas, forma de las células, forma del foramen, posición de las setas, observar detalle de las setas y diferencias entre setas terminales e intercalares en ejemplares del género </a:t>
            </a:r>
            <a:r>
              <a:rPr lang="es-MX" sz="2500" i="1" dirty="0"/>
              <a:t>Chaetoceros</a:t>
            </a:r>
            <a:r>
              <a:rPr lang="es-MX" sz="2500" dirty="0"/>
              <a:t>. </a:t>
            </a:r>
          </a:p>
          <a:p>
            <a:pPr algn="just"/>
            <a:endParaRPr lang="es-MX" sz="2500" dirty="0">
              <a:effectLst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35942" y="7935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D8F9C0FB-2CD3-AD4D-BCA1-AAF05014B1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406" y="450851"/>
            <a:ext cx="1357795" cy="1029875"/>
          </a:xfrm>
          <a:prstGeom prst="rect">
            <a:avLst/>
          </a:prstGeom>
        </p:spPr>
      </p:pic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442917" y="4554483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7774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0005533"/>
                  </p:ext>
                </p:extLst>
              </p:nvPr>
            </p:nvGraphicFramePr>
            <p:xfrm>
              <a:off x="6549354" y="1219822"/>
              <a:ext cx="1554349" cy="2174836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748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9354" y="1219822"/>
                <a:ext cx="1554349" cy="21748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PROCEDIMIENTO</a:t>
            </a:r>
            <a:endParaRPr sz="4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371299" y="1140515"/>
            <a:ext cx="4444237" cy="241769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/>
            <a:r>
              <a:rPr lang="en" b="1" dirty="0"/>
              <a:t>Con un </a:t>
            </a:r>
            <a:r>
              <a:rPr lang="en" b="1" dirty="0" err="1"/>
              <a:t>clic</a:t>
            </a:r>
            <a:r>
              <a:rPr lang="en" b="1" dirty="0"/>
              <a:t> </a:t>
            </a:r>
            <a:r>
              <a:rPr lang="en" b="1" dirty="0" err="1"/>
              <a:t>en</a:t>
            </a:r>
            <a:r>
              <a:rPr lang="en" b="1" dirty="0"/>
              <a:t> la </a:t>
            </a:r>
            <a:r>
              <a:rPr lang="en" b="1" dirty="0" err="1"/>
              <a:t>siguiente</a:t>
            </a:r>
            <a:r>
              <a:rPr lang="en" b="1" dirty="0"/>
              <a:t> imagen, se </a:t>
            </a:r>
            <a:r>
              <a:rPr lang="en" b="1" dirty="0" err="1"/>
              <a:t>desplegará</a:t>
            </a:r>
            <a:r>
              <a:rPr lang="en" b="1" dirty="0"/>
              <a:t> el </a:t>
            </a:r>
            <a:r>
              <a:rPr lang="en" b="1" dirty="0" err="1"/>
              <a:t>modelo</a:t>
            </a:r>
            <a:r>
              <a:rPr lang="en" b="1" dirty="0"/>
              <a:t> </a:t>
            </a:r>
            <a:r>
              <a:rPr lang="en" b="1" dirty="0" err="1"/>
              <a:t>interactivo</a:t>
            </a:r>
            <a:r>
              <a:rPr lang="en" b="1" dirty="0"/>
              <a:t> del </a:t>
            </a:r>
            <a:r>
              <a:rPr lang="en" b="1" dirty="0" err="1"/>
              <a:t>microscopio</a:t>
            </a:r>
            <a:r>
              <a:rPr lang="en" b="1" dirty="0"/>
              <a:t>, </a:t>
            </a:r>
            <a:r>
              <a:rPr lang="en" b="1" dirty="0" err="1"/>
              <a:t>donde</a:t>
            </a:r>
            <a:r>
              <a:rPr lang="en" b="1" dirty="0"/>
              <a:t> se </a:t>
            </a:r>
            <a:r>
              <a:rPr lang="en" b="1" dirty="0" err="1"/>
              <a:t>podrá</a:t>
            </a:r>
            <a:r>
              <a:rPr lang="en" b="1" dirty="0"/>
              <a:t> </a:t>
            </a:r>
            <a:r>
              <a:rPr lang="en" b="1" dirty="0" err="1"/>
              <a:t>elegir</a:t>
            </a:r>
            <a:r>
              <a:rPr lang="en" b="1" dirty="0"/>
              <a:t> entre una </a:t>
            </a:r>
            <a:r>
              <a:rPr lang="en" b="1" dirty="0" err="1"/>
              <a:t>variedad</a:t>
            </a:r>
            <a:r>
              <a:rPr lang="en" b="1" dirty="0"/>
              <a:t> de </a:t>
            </a:r>
            <a:r>
              <a:rPr lang="en" b="1" dirty="0" err="1"/>
              <a:t>preparaciones</a:t>
            </a:r>
            <a:r>
              <a:rPr lang="en" b="1" dirty="0"/>
              <a:t>.</a:t>
            </a:r>
          </a:p>
          <a:p>
            <a:pPr marL="342900" indent="-342900"/>
            <a:endParaRPr lang="en" b="1" dirty="0"/>
          </a:p>
          <a:p>
            <a:pPr marL="342900" indent="-342900"/>
            <a:r>
              <a:rPr lang="es-MX" b="1" dirty="0"/>
              <a:t>Al seleccionar una muestra, identificar las caracreríscitas correspondioentes a cada grupo observado. </a:t>
            </a:r>
          </a:p>
          <a:p>
            <a:pPr marL="342900" indent="-342900"/>
            <a:endParaRPr lang="es-MX" b="1" dirty="0"/>
          </a:p>
          <a:p>
            <a:pPr marL="342900" indent="-342900"/>
            <a:endParaRPr lang="en" dirty="0"/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8" name="Google Shape;117;p20">
            <a:extLst>
              <a:ext uri="{FF2B5EF4-FFF2-40B4-BE49-F238E27FC236}">
                <a16:creationId xmlns:a16="http://schemas.microsoft.com/office/drawing/2014/main" id="{11BAFE2D-42D5-1743-8593-E72C0A4C59B7}"/>
              </a:ext>
            </a:extLst>
          </p:cNvPr>
          <p:cNvSpPr txBox="1">
            <a:spLocks/>
          </p:cNvSpPr>
          <p:nvPr/>
        </p:nvSpPr>
        <p:spPr>
          <a:xfrm>
            <a:off x="1371299" y="3808322"/>
            <a:ext cx="7633743" cy="241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342900" indent="-342900"/>
            <a:endParaRPr lang="es-MX" b="1" dirty="0"/>
          </a:p>
          <a:p>
            <a:pPr marL="342900" indent="-342900"/>
            <a:r>
              <a:rPr lang="es-MX" b="1" dirty="0"/>
              <a:t>Con base en la as muestras interactivas, cumplir los objetivos que se plantean en el manual  de “Biología de protistas y algas”.</a:t>
            </a:r>
          </a:p>
          <a:p>
            <a:pPr marL="342900" indent="-342900"/>
            <a:endParaRPr lang="es-MX" dirty="0"/>
          </a:p>
          <a:p>
            <a:pPr marL="342900" indent="-342900"/>
            <a:endParaRPr lang="es-MX" dirty="0"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 descr="Imagen que contiene objeto, interior, azul, tabla&#10;&#10;Descripción generada automáticamente">
            <a:extLst>
              <a:ext uri="{FF2B5EF4-FFF2-40B4-BE49-F238E27FC236}">
                <a16:creationId xmlns:a16="http://schemas.microsoft.com/office/drawing/2014/main" id="{154870AA-7CF0-374E-956C-5D21D46A31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909"/>
            <a:ext cx="3352603" cy="5138249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2359141" y="4458999"/>
            <a:ext cx="993462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1374308"/>
                  </p:ext>
                </p:extLst>
              </p:nvPr>
            </p:nvGraphicFramePr>
            <p:xfrm>
              <a:off x="2726404" y="4013027"/>
              <a:ext cx="473725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4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73725" cy="485568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726404" y="4013027"/>
                <a:ext cx="473725" cy="485568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59" name="Marcador de número de diapositiva 3">
            <a:extLst>
              <a:ext uri="{FF2B5EF4-FFF2-40B4-BE49-F238E27FC236}">
                <a16:creationId xmlns:a16="http://schemas.microsoft.com/office/drawing/2014/main" id="{03C48497-F1F7-FC42-97EE-1EE6A7FA96CC}"/>
              </a:ext>
            </a:extLst>
          </p:cNvPr>
          <p:cNvSpPr txBox="1">
            <a:spLocks/>
          </p:cNvSpPr>
          <p:nvPr/>
        </p:nvSpPr>
        <p:spPr>
          <a:xfrm>
            <a:off x="3782992" y="71955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1" name="Marcador de número de diapositiva 3">
            <a:extLst>
              <a:ext uri="{FF2B5EF4-FFF2-40B4-BE49-F238E27FC236}">
                <a16:creationId xmlns:a16="http://schemas.microsoft.com/office/drawing/2014/main" id="{833CEF22-5F01-1B48-B60D-88BF3A8CBA45}"/>
              </a:ext>
            </a:extLst>
          </p:cNvPr>
          <p:cNvSpPr txBox="1">
            <a:spLocks/>
          </p:cNvSpPr>
          <p:nvPr/>
        </p:nvSpPr>
        <p:spPr>
          <a:xfrm>
            <a:off x="4580109" y="71818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63" name="Marcador de número de diapositiva 3">
            <a:extLst>
              <a:ext uri="{FF2B5EF4-FFF2-40B4-BE49-F238E27FC236}">
                <a16:creationId xmlns:a16="http://schemas.microsoft.com/office/drawing/2014/main" id="{FB011878-47F3-1745-9382-FA7C7D67699E}"/>
              </a:ext>
            </a:extLst>
          </p:cNvPr>
          <p:cNvSpPr txBox="1">
            <a:spLocks/>
          </p:cNvSpPr>
          <p:nvPr/>
        </p:nvSpPr>
        <p:spPr>
          <a:xfrm>
            <a:off x="5352821" y="71818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64" name="Marcador de número de diapositiva 3">
            <a:extLst>
              <a:ext uri="{FF2B5EF4-FFF2-40B4-BE49-F238E27FC236}">
                <a16:creationId xmlns:a16="http://schemas.microsoft.com/office/drawing/2014/main" id="{870D50C1-02B5-D941-8F59-735A9C4FAB06}"/>
              </a:ext>
            </a:extLst>
          </p:cNvPr>
          <p:cNvSpPr txBox="1">
            <a:spLocks/>
          </p:cNvSpPr>
          <p:nvPr/>
        </p:nvSpPr>
        <p:spPr>
          <a:xfrm>
            <a:off x="6118391" y="71818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6" name="Marcador de número de diapositiva 3">
            <a:extLst>
              <a:ext uri="{FF2B5EF4-FFF2-40B4-BE49-F238E27FC236}">
                <a16:creationId xmlns:a16="http://schemas.microsoft.com/office/drawing/2014/main" id="{33677518-7AF2-CC45-8038-53D235E3CFC7}"/>
              </a:ext>
            </a:extLst>
          </p:cNvPr>
          <p:cNvSpPr txBox="1">
            <a:spLocks/>
          </p:cNvSpPr>
          <p:nvPr/>
        </p:nvSpPr>
        <p:spPr>
          <a:xfrm>
            <a:off x="6840784" y="71409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8" name="Marcador de número de diapositiva 3">
            <a:extLst>
              <a:ext uri="{FF2B5EF4-FFF2-40B4-BE49-F238E27FC236}">
                <a16:creationId xmlns:a16="http://schemas.microsoft.com/office/drawing/2014/main" id="{06B852C5-44C1-DD48-BB37-E3A35CDC9C10}"/>
              </a:ext>
            </a:extLst>
          </p:cNvPr>
          <p:cNvSpPr txBox="1">
            <a:spLocks/>
          </p:cNvSpPr>
          <p:nvPr/>
        </p:nvSpPr>
        <p:spPr>
          <a:xfrm>
            <a:off x="7679673" y="71409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69" name="Marcador de número de diapositiva 3">
            <a:extLst>
              <a:ext uri="{FF2B5EF4-FFF2-40B4-BE49-F238E27FC236}">
                <a16:creationId xmlns:a16="http://schemas.microsoft.com/office/drawing/2014/main" id="{6412BCDE-2525-4245-AFD9-C81A5E00285F}"/>
              </a:ext>
            </a:extLst>
          </p:cNvPr>
          <p:cNvSpPr txBox="1">
            <a:spLocks/>
          </p:cNvSpPr>
          <p:nvPr/>
        </p:nvSpPr>
        <p:spPr>
          <a:xfrm>
            <a:off x="8458178" y="71409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70" name="Marcador de número de diapositiva 3">
            <a:extLst>
              <a:ext uri="{FF2B5EF4-FFF2-40B4-BE49-F238E27FC236}">
                <a16:creationId xmlns:a16="http://schemas.microsoft.com/office/drawing/2014/main" id="{2B22EC28-5671-0F48-8D68-8CD22A920612}"/>
              </a:ext>
            </a:extLst>
          </p:cNvPr>
          <p:cNvSpPr txBox="1">
            <a:spLocks/>
          </p:cNvSpPr>
          <p:nvPr/>
        </p:nvSpPr>
        <p:spPr>
          <a:xfrm>
            <a:off x="3821419" y="155804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71" name="Marcador de número de diapositiva 3">
            <a:extLst>
              <a:ext uri="{FF2B5EF4-FFF2-40B4-BE49-F238E27FC236}">
                <a16:creationId xmlns:a16="http://schemas.microsoft.com/office/drawing/2014/main" id="{1C958486-FE66-6A4F-ACB3-4BE96CD7CCB5}"/>
              </a:ext>
            </a:extLst>
          </p:cNvPr>
          <p:cNvSpPr txBox="1">
            <a:spLocks/>
          </p:cNvSpPr>
          <p:nvPr/>
        </p:nvSpPr>
        <p:spPr>
          <a:xfrm>
            <a:off x="4598800" y="155804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72" name="Marcador de número de diapositiva 3">
            <a:extLst>
              <a:ext uri="{FF2B5EF4-FFF2-40B4-BE49-F238E27FC236}">
                <a16:creationId xmlns:a16="http://schemas.microsoft.com/office/drawing/2014/main" id="{E8223D0A-6D71-194A-83F5-14CE37DF1511}"/>
              </a:ext>
            </a:extLst>
          </p:cNvPr>
          <p:cNvSpPr txBox="1">
            <a:spLocks/>
          </p:cNvSpPr>
          <p:nvPr/>
        </p:nvSpPr>
        <p:spPr>
          <a:xfrm>
            <a:off x="5447162" y="158128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73" name="Marcador de número de diapositiva 3">
            <a:extLst>
              <a:ext uri="{FF2B5EF4-FFF2-40B4-BE49-F238E27FC236}">
                <a16:creationId xmlns:a16="http://schemas.microsoft.com/office/drawing/2014/main" id="{5AAD6119-939B-634B-87FA-8F84E37AB75E}"/>
              </a:ext>
            </a:extLst>
          </p:cNvPr>
          <p:cNvSpPr txBox="1">
            <a:spLocks/>
          </p:cNvSpPr>
          <p:nvPr/>
        </p:nvSpPr>
        <p:spPr>
          <a:xfrm>
            <a:off x="6132789" y="157223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74" name="Marcador de número de diapositiva 3">
            <a:extLst>
              <a:ext uri="{FF2B5EF4-FFF2-40B4-BE49-F238E27FC236}">
                <a16:creationId xmlns:a16="http://schemas.microsoft.com/office/drawing/2014/main" id="{FD07C158-5625-B346-BF24-C3892551BC5D}"/>
              </a:ext>
            </a:extLst>
          </p:cNvPr>
          <p:cNvSpPr txBox="1">
            <a:spLocks/>
          </p:cNvSpPr>
          <p:nvPr/>
        </p:nvSpPr>
        <p:spPr>
          <a:xfrm>
            <a:off x="6893990" y="155804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75" name="Marcador de número de diapositiva 3">
            <a:extLst>
              <a:ext uri="{FF2B5EF4-FFF2-40B4-BE49-F238E27FC236}">
                <a16:creationId xmlns:a16="http://schemas.microsoft.com/office/drawing/2014/main" id="{965D74EE-6C3D-AA4F-80B9-35CC5D3AF320}"/>
              </a:ext>
            </a:extLst>
          </p:cNvPr>
          <p:cNvSpPr txBox="1">
            <a:spLocks/>
          </p:cNvSpPr>
          <p:nvPr/>
        </p:nvSpPr>
        <p:spPr>
          <a:xfrm>
            <a:off x="7668066" y="158078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76" name="Marcador de número de diapositiva 3">
            <a:extLst>
              <a:ext uri="{FF2B5EF4-FFF2-40B4-BE49-F238E27FC236}">
                <a16:creationId xmlns:a16="http://schemas.microsoft.com/office/drawing/2014/main" id="{9338AC2A-1424-654B-80F3-628E18CDB7F7}"/>
              </a:ext>
            </a:extLst>
          </p:cNvPr>
          <p:cNvSpPr txBox="1">
            <a:spLocks/>
          </p:cNvSpPr>
          <p:nvPr/>
        </p:nvSpPr>
        <p:spPr>
          <a:xfrm>
            <a:off x="8452610" y="1559001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77" name="Marcador de número de diapositiva 3">
            <a:extLst>
              <a:ext uri="{FF2B5EF4-FFF2-40B4-BE49-F238E27FC236}">
                <a16:creationId xmlns:a16="http://schemas.microsoft.com/office/drawing/2014/main" id="{AB1004B6-B0FF-694D-B087-4FE982AF7824}"/>
              </a:ext>
            </a:extLst>
          </p:cNvPr>
          <p:cNvSpPr txBox="1">
            <a:spLocks/>
          </p:cNvSpPr>
          <p:nvPr/>
        </p:nvSpPr>
        <p:spPr>
          <a:xfrm>
            <a:off x="3813845" y="240746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78" name="Marcador de número de diapositiva 3">
            <a:extLst>
              <a:ext uri="{FF2B5EF4-FFF2-40B4-BE49-F238E27FC236}">
                <a16:creationId xmlns:a16="http://schemas.microsoft.com/office/drawing/2014/main" id="{8E8C07A3-9653-FC45-9EEE-83C37860BD32}"/>
              </a:ext>
            </a:extLst>
          </p:cNvPr>
          <p:cNvSpPr txBox="1">
            <a:spLocks/>
          </p:cNvSpPr>
          <p:nvPr/>
        </p:nvSpPr>
        <p:spPr>
          <a:xfrm>
            <a:off x="4591795" y="242604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79" name="Marcador de número de diapositiva 3">
            <a:extLst>
              <a:ext uri="{FF2B5EF4-FFF2-40B4-BE49-F238E27FC236}">
                <a16:creationId xmlns:a16="http://schemas.microsoft.com/office/drawing/2014/main" id="{C91BF1B9-52C3-5441-AD7F-D909E5D7BF8F}"/>
              </a:ext>
            </a:extLst>
          </p:cNvPr>
          <p:cNvSpPr txBox="1">
            <a:spLocks/>
          </p:cNvSpPr>
          <p:nvPr/>
        </p:nvSpPr>
        <p:spPr>
          <a:xfrm>
            <a:off x="5360618" y="242604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80" name="Marcador de número de diapositiva 3">
            <a:extLst>
              <a:ext uri="{FF2B5EF4-FFF2-40B4-BE49-F238E27FC236}">
                <a16:creationId xmlns:a16="http://schemas.microsoft.com/office/drawing/2014/main" id="{DE406968-2D13-D046-9E9E-5CCF39EC3958}"/>
              </a:ext>
            </a:extLst>
          </p:cNvPr>
          <p:cNvSpPr txBox="1">
            <a:spLocks/>
          </p:cNvSpPr>
          <p:nvPr/>
        </p:nvSpPr>
        <p:spPr>
          <a:xfrm>
            <a:off x="6126123" y="2408845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81" name="Marcador de número de diapositiva 3">
            <a:extLst>
              <a:ext uri="{FF2B5EF4-FFF2-40B4-BE49-F238E27FC236}">
                <a16:creationId xmlns:a16="http://schemas.microsoft.com/office/drawing/2014/main" id="{C7001DE5-F426-D64F-8357-BB6FC084510D}"/>
              </a:ext>
            </a:extLst>
          </p:cNvPr>
          <p:cNvSpPr txBox="1">
            <a:spLocks/>
          </p:cNvSpPr>
          <p:nvPr/>
        </p:nvSpPr>
        <p:spPr>
          <a:xfrm>
            <a:off x="6893990" y="241069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19</a:t>
            </a:r>
          </a:p>
        </p:txBody>
      </p:sp>
      <p:sp>
        <p:nvSpPr>
          <p:cNvPr id="82" name="Marcador de número de diapositiva 3">
            <a:extLst>
              <a:ext uri="{FF2B5EF4-FFF2-40B4-BE49-F238E27FC236}">
                <a16:creationId xmlns:a16="http://schemas.microsoft.com/office/drawing/2014/main" id="{CB3007EC-9F18-344E-A2FD-5AD180DF7EF9}"/>
              </a:ext>
            </a:extLst>
          </p:cNvPr>
          <p:cNvSpPr txBox="1">
            <a:spLocks/>
          </p:cNvSpPr>
          <p:nvPr/>
        </p:nvSpPr>
        <p:spPr>
          <a:xfrm>
            <a:off x="7679673" y="243217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0C3C47A7-C498-C54D-AED8-0E4C6C2641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72667014"/>
                  </p:ext>
                </p:extLst>
              </p:nvPr>
            </p:nvGraphicFramePr>
            <p:xfrm>
              <a:off x="3652822" y="144772"/>
              <a:ext cx="668485" cy="654611"/>
            </p:xfrm>
            <a:graphic>
              <a:graphicData uri="http://schemas.microsoft.com/office/powerpoint/2016/slidezoom">
                <pslz:sldZm>
                  <pslz:sldZmObj sldId="295" cId="3227394176">
                    <pslz:zmPr id="{ACBCE510-926E-E84D-834C-181DF8B5796A}" returnToParent="0" imageType="cover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5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0C3C47A7-C498-C54D-AED8-0E4C6C2641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52822" y="144772"/>
                <a:ext cx="668485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CB3DB43C-FB19-3145-8E5E-687A5E3DF8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6327988"/>
                  </p:ext>
                </p:extLst>
              </p:nvPr>
            </p:nvGraphicFramePr>
            <p:xfrm>
              <a:off x="4423741" y="139648"/>
              <a:ext cx="668485" cy="654611"/>
            </p:xfrm>
            <a:graphic>
              <a:graphicData uri="http://schemas.microsoft.com/office/powerpoint/2016/slidezoom">
                <pslz:sldZm>
                  <pslz:sldZmObj sldId="305" cId="1726204439">
                    <pslz:zmPr id="{196B9600-28A8-2145-A7BC-AF7C11E71ED0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5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CB3DB43C-FB19-3145-8E5E-687A5E3DF8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423741" y="139648"/>
                <a:ext cx="668485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5FD07289-4878-2F45-ABB6-8B6A1032DD5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4951939"/>
                  </p:ext>
                </p:extLst>
              </p:nvPr>
            </p:nvGraphicFramePr>
            <p:xfrm>
              <a:off x="5190629" y="134778"/>
              <a:ext cx="668484" cy="654611"/>
            </p:xfrm>
            <a:graphic>
              <a:graphicData uri="http://schemas.microsoft.com/office/powerpoint/2016/slidezoom">
                <pslz:sldZm>
                  <pslz:sldZmObj sldId="312" cId="3197253169">
                    <pslz:zmPr id="{0B0AE973-D7D4-CB47-BB7F-822C4688CBD9}" returnToParent="0" imageType="cover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4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5FD07289-4878-2F45-ABB6-8B6A1032DD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190629" y="134778"/>
                <a:ext cx="668484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7350C33F-D81F-5A41-9B23-A37DE8F7F3D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01821750"/>
                  </p:ext>
                </p:extLst>
              </p:nvPr>
            </p:nvGraphicFramePr>
            <p:xfrm>
              <a:off x="5959580" y="136546"/>
              <a:ext cx="668486" cy="654611"/>
            </p:xfrm>
            <a:graphic>
              <a:graphicData uri="http://schemas.microsoft.com/office/powerpoint/2016/slidezoom">
                <pslz:sldZm>
                  <pslz:sldZmObj sldId="313" cId="907818484">
                    <pslz:zmPr id="{CDB83586-505B-CA44-9BB0-6F742A100886}" returnToParent="0" imageType="cover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6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7350C33F-D81F-5A41-9B23-A37DE8F7F3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959580" y="136546"/>
                <a:ext cx="668486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D994BCB0-1B79-774A-8DCA-CEFC514D95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3952440"/>
                  </p:ext>
                </p:extLst>
              </p:nvPr>
            </p:nvGraphicFramePr>
            <p:xfrm>
              <a:off x="6725099" y="135841"/>
              <a:ext cx="668484" cy="654611"/>
            </p:xfrm>
            <a:graphic>
              <a:graphicData uri="http://schemas.microsoft.com/office/powerpoint/2016/slidezoom">
                <pslz:sldZm>
                  <pslz:sldZmObj sldId="314" cId="3571040903">
                    <pslz:zmPr id="{AEFC6DB6-8053-6443-B56C-6976055EF168}" returnToParent="0" imageType="cover" transitionDur="1000">
                      <p166:blipFill xmlns:p166="http://schemas.microsoft.com/office/powerpoint/2016/6/main">
                        <a:blip r:embed="rId2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4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id="{D994BCB0-1B79-774A-8DCA-CEFC514D95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25099" y="135841"/>
                <a:ext cx="668484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B48065C2-5F73-0541-8D93-327205C192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19179047"/>
                  </p:ext>
                </p:extLst>
              </p:nvPr>
            </p:nvGraphicFramePr>
            <p:xfrm>
              <a:off x="7498930" y="135841"/>
              <a:ext cx="679851" cy="665743"/>
            </p:xfrm>
            <a:graphic>
              <a:graphicData uri="http://schemas.microsoft.com/office/powerpoint/2016/slidezoom">
                <pslz:sldZm>
                  <pslz:sldZmObj sldId="315" cId="3478663590">
                    <pslz:zmPr id="{FB10A4E0-8078-924A-BF38-32E6EF888964}" returnToParent="0" imageType="cover" transitionDur="1000">
                      <p166:blipFill xmlns:p166="http://schemas.microsoft.com/office/powerpoint/2016/6/main">
                        <a:blip r:embed="rId2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79851" cy="66574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hlinkClick r:id="rId29" action="ppaction://hlinksldjump"/>
                <a:extLst>
                  <a:ext uri="{FF2B5EF4-FFF2-40B4-BE49-F238E27FC236}">
                    <a16:creationId xmlns:a16="http://schemas.microsoft.com/office/drawing/2014/main" id="{B48065C2-5F73-0541-8D93-327205C192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498930" y="135841"/>
                <a:ext cx="679851" cy="66574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6C613577-E3F6-974A-98DF-6B78EA8435E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23497352"/>
                  </p:ext>
                </p:extLst>
              </p:nvPr>
            </p:nvGraphicFramePr>
            <p:xfrm>
              <a:off x="8284130" y="135841"/>
              <a:ext cx="668484" cy="654611"/>
            </p:xfrm>
            <a:graphic>
              <a:graphicData uri="http://schemas.microsoft.com/office/powerpoint/2016/slidezoom">
                <pslz:sldZm>
                  <pslz:sldZmObj sldId="316" cId="2695806902">
                    <pslz:zmPr id="{25F459D2-63A5-9545-8AA2-74FDC6BCF1CB}" returnToParent="0" imageType="cover" transitionDur="1000">
                      <p166:blipFill xmlns:p166="http://schemas.microsoft.com/office/powerpoint/2016/6/main">
                        <a:blip r:embed="rId3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4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hlinkClick r:id="rId32" action="ppaction://hlinksldjump"/>
                <a:extLst>
                  <a:ext uri="{FF2B5EF4-FFF2-40B4-BE49-F238E27FC236}">
                    <a16:creationId xmlns:a16="http://schemas.microsoft.com/office/drawing/2014/main" id="{6C613577-E3F6-974A-98DF-6B78EA8435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284130" y="135841"/>
                <a:ext cx="668484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A8E0FA4F-130D-5647-AC69-BB3252E3FB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7312607"/>
                  </p:ext>
                </p:extLst>
              </p:nvPr>
            </p:nvGraphicFramePr>
            <p:xfrm>
              <a:off x="4403940" y="969474"/>
              <a:ext cx="680789" cy="666661"/>
            </p:xfrm>
            <a:graphic>
              <a:graphicData uri="http://schemas.microsoft.com/office/powerpoint/2016/slidezoom">
                <pslz:sldZm>
                  <pslz:sldZmObj sldId="317" cId="317240844">
                    <pslz:zmPr id="{EA2FE55F-F035-7C40-B5D8-BE03406203D0}" returnToParent="0" imageType="cover" transitionDur="1000">
                      <p166:blipFill xmlns:p166="http://schemas.microsoft.com/office/powerpoint/2016/6/main">
                        <a:blip r:embed="rId3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80789" cy="66666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hlinkClick r:id="rId35" action="ppaction://hlinksldjump"/>
                <a:extLst>
                  <a:ext uri="{FF2B5EF4-FFF2-40B4-BE49-F238E27FC236}">
                    <a16:creationId xmlns:a16="http://schemas.microsoft.com/office/drawing/2014/main" id="{A8E0FA4F-130D-5647-AC69-BB3252E3FB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403940" y="969474"/>
                <a:ext cx="680789" cy="66666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993508FF-F793-F640-B96B-9FE8E97A276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2243703"/>
                  </p:ext>
                </p:extLst>
              </p:nvPr>
            </p:nvGraphicFramePr>
            <p:xfrm>
              <a:off x="3644525" y="979459"/>
              <a:ext cx="668484" cy="654611"/>
            </p:xfrm>
            <a:graphic>
              <a:graphicData uri="http://schemas.microsoft.com/office/powerpoint/2016/slidezoom">
                <pslz:sldZm>
                  <pslz:sldZmObj sldId="318" cId="3003724018">
                    <pslz:zmPr id="{C0A28257-27D3-E841-80A7-C69CB904396B}" returnToParent="0" imageType="cover" transitionDur="1000">
                      <p166:blipFill xmlns:p166="http://schemas.microsoft.com/office/powerpoint/2016/6/main">
                        <a:blip r:embed="rId3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4" cy="65461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hlinkClick r:id="rId38" action="ppaction://hlinksldjump"/>
                <a:extLst>
                  <a:ext uri="{FF2B5EF4-FFF2-40B4-BE49-F238E27FC236}">
                    <a16:creationId xmlns:a16="http://schemas.microsoft.com/office/drawing/2014/main" id="{993508FF-F793-F640-B96B-9FE8E97A27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44525" y="979459"/>
                <a:ext cx="668484" cy="65461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0E2E7691-A0BD-BF4A-B936-4C730B94C3E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4739493"/>
                  </p:ext>
                </p:extLst>
              </p:nvPr>
            </p:nvGraphicFramePr>
            <p:xfrm>
              <a:off x="5169017" y="976238"/>
              <a:ext cx="676359" cy="662322"/>
            </p:xfrm>
            <a:graphic>
              <a:graphicData uri="http://schemas.microsoft.com/office/powerpoint/2016/slidezoom">
                <pslz:sldZm>
                  <pslz:sldZmObj sldId="319" cId="143243183">
                    <pslz:zmPr id="{762C9A90-99DD-574F-80F8-E24A75D3DADA}" returnToParent="0" imageType="cover" transitionDur="1000">
                      <p166:blipFill xmlns:p166="http://schemas.microsoft.com/office/powerpoint/2016/6/main">
                        <a:blip r:embed="rId4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76359" cy="66232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hlinkClick r:id="rId41" action="ppaction://hlinksldjump"/>
                <a:extLst>
                  <a:ext uri="{FF2B5EF4-FFF2-40B4-BE49-F238E27FC236}">
                    <a16:creationId xmlns:a16="http://schemas.microsoft.com/office/drawing/2014/main" id="{0E2E7691-A0BD-BF4A-B936-4C730B94C3E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169017" y="976238"/>
                <a:ext cx="676359" cy="66232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54D6C9F0-BFB1-264C-B7BF-3F8C356B98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88552748"/>
                  </p:ext>
                </p:extLst>
              </p:nvPr>
            </p:nvGraphicFramePr>
            <p:xfrm>
              <a:off x="5955645" y="983916"/>
              <a:ext cx="657984" cy="644529"/>
            </p:xfrm>
            <a:graphic>
              <a:graphicData uri="http://schemas.microsoft.com/office/powerpoint/2016/slidezoom">
                <pslz:sldZm>
                  <pslz:sldZmObj sldId="320" cId="3127809273">
                    <pslz:zmPr id="{4B3C41B7-1D93-4441-8BD0-246AF0D9D302}" returnToParent="0" imageType="cover" transitionDur="1000">
                      <p166:blipFill xmlns:p166="http://schemas.microsoft.com/office/powerpoint/2016/6/main">
                        <a:blip r:embed="rId4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7984" cy="64452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hlinkClick r:id="rId44" action="ppaction://hlinksldjump"/>
                <a:extLst>
                  <a:ext uri="{FF2B5EF4-FFF2-40B4-BE49-F238E27FC236}">
                    <a16:creationId xmlns:a16="http://schemas.microsoft.com/office/drawing/2014/main" id="{54D6C9F0-BFB1-264C-B7BF-3F8C356B98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955645" y="983916"/>
                <a:ext cx="657984" cy="64452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5" name="Vista general de diapositiva 24">
                <a:extLst>
                  <a:ext uri="{FF2B5EF4-FFF2-40B4-BE49-F238E27FC236}">
                    <a16:creationId xmlns:a16="http://schemas.microsoft.com/office/drawing/2014/main" id="{1BB1A331-034F-C748-9601-41FDFE821F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31807279"/>
                  </p:ext>
                </p:extLst>
              </p:nvPr>
            </p:nvGraphicFramePr>
            <p:xfrm>
              <a:off x="7498241" y="983917"/>
              <a:ext cx="668486" cy="654613"/>
            </p:xfrm>
            <a:graphic>
              <a:graphicData uri="http://schemas.microsoft.com/office/powerpoint/2016/slidezoom">
                <pslz:sldZm>
                  <pslz:sldZmObj sldId="357" cId="2046068363">
                    <pslz:zmPr id="{5ED6D776-C4A0-524C-AFE1-1090DA6BB19D}" returnToParent="0" imageType="cover" transitionDur="1000">
                      <p166:blipFill xmlns:p166="http://schemas.microsoft.com/office/powerpoint/2016/6/main">
                        <a:blip r:embed="rId4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6" cy="65461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5" name="Vista general de diapositiva 24">
                <a:hlinkClick r:id="rId47" action="ppaction://hlinksldjump"/>
                <a:extLst>
                  <a:ext uri="{FF2B5EF4-FFF2-40B4-BE49-F238E27FC236}">
                    <a16:creationId xmlns:a16="http://schemas.microsoft.com/office/drawing/2014/main" id="{1BB1A331-034F-C748-9601-41FDFE821F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498241" y="983917"/>
                <a:ext cx="668486" cy="65461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7" name="Vista general de diapositiva 26">
                <a:extLst>
                  <a:ext uri="{FF2B5EF4-FFF2-40B4-BE49-F238E27FC236}">
                    <a16:creationId xmlns:a16="http://schemas.microsoft.com/office/drawing/2014/main" id="{86A2F6B1-721C-D646-A9B7-1CB62242FD8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883291"/>
                  </p:ext>
                </p:extLst>
              </p:nvPr>
            </p:nvGraphicFramePr>
            <p:xfrm>
              <a:off x="3657096" y="1831952"/>
              <a:ext cx="664210" cy="650553"/>
            </p:xfrm>
            <a:graphic>
              <a:graphicData uri="http://schemas.microsoft.com/office/powerpoint/2016/slidezoom">
                <pslz:sldZm>
                  <pslz:sldZmObj sldId="321" cId="1858241045">
                    <pslz:zmPr id="{53B01559-DC4C-7342-8698-AA21E4806121}" returnToParent="0" imageType="cover" transitionDur="1000">
                      <p166:blipFill xmlns:p166="http://schemas.microsoft.com/office/powerpoint/2016/6/main">
                        <a:blip r:embed="rId4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4210" cy="65055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7" name="Vista general de diapositiva 26">
                <a:hlinkClick r:id="rId50" action="ppaction://hlinksldjump"/>
                <a:extLst>
                  <a:ext uri="{FF2B5EF4-FFF2-40B4-BE49-F238E27FC236}">
                    <a16:creationId xmlns:a16="http://schemas.microsoft.com/office/drawing/2014/main" id="{86A2F6B1-721C-D646-A9B7-1CB62242FD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657096" y="1831952"/>
                <a:ext cx="664210" cy="65055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9" name="Vista general de diapositiva 28">
                <a:extLst>
                  <a:ext uri="{FF2B5EF4-FFF2-40B4-BE49-F238E27FC236}">
                    <a16:creationId xmlns:a16="http://schemas.microsoft.com/office/drawing/2014/main" id="{6C48E71D-6835-CB42-BAE5-E2B287FBD45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7097960"/>
                  </p:ext>
                </p:extLst>
              </p:nvPr>
            </p:nvGraphicFramePr>
            <p:xfrm>
              <a:off x="6726942" y="976238"/>
              <a:ext cx="670969" cy="656884"/>
            </p:xfrm>
            <a:graphic>
              <a:graphicData uri="http://schemas.microsoft.com/office/powerpoint/2016/slidezoom">
                <pslz:sldZm>
                  <pslz:sldZmObj sldId="322" cId="3485284971">
                    <pslz:zmPr id="{15CBAA5E-C08B-224A-878A-BC73A4EEB2FB}" returnToParent="0" imageType="cover" transitionDur="1000">
                      <p166:blipFill xmlns:p166="http://schemas.microsoft.com/office/powerpoint/2016/6/main">
                        <a:blip r:embed="rId5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70969" cy="65688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9" name="Vista general de diapositiva 28">
                <a:hlinkClick r:id="rId53" action="ppaction://hlinksldjump"/>
                <a:extLst>
                  <a:ext uri="{FF2B5EF4-FFF2-40B4-BE49-F238E27FC236}">
                    <a16:creationId xmlns:a16="http://schemas.microsoft.com/office/drawing/2014/main" id="{6C48E71D-6835-CB42-BAE5-E2B287FBD4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726942" y="976238"/>
                <a:ext cx="670969" cy="65688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2" name="Vista general de diapositiva 31">
                <a:extLst>
                  <a:ext uri="{FF2B5EF4-FFF2-40B4-BE49-F238E27FC236}">
                    <a16:creationId xmlns:a16="http://schemas.microsoft.com/office/drawing/2014/main" id="{64989119-B3EE-2046-AB56-899C45C4630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48016681"/>
                  </p:ext>
                </p:extLst>
              </p:nvPr>
            </p:nvGraphicFramePr>
            <p:xfrm>
              <a:off x="4420485" y="1831952"/>
              <a:ext cx="660989" cy="647154"/>
            </p:xfrm>
            <a:graphic>
              <a:graphicData uri="http://schemas.microsoft.com/office/powerpoint/2016/slidezoom">
                <pslz:sldZm>
                  <pslz:sldZmObj sldId="323" cId="3165753358">
                    <pslz:zmPr id="{E660DE11-3AB2-0348-A863-2DB89623DC88}" returnToParent="0" imageType="cover" transitionDur="1000">
                      <p166:blipFill xmlns:p166="http://schemas.microsoft.com/office/powerpoint/2016/6/main">
                        <a:blip r:embed="rId5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0989" cy="64715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2" name="Vista general de diapositiva 31">
                <a:hlinkClick r:id="rId56" action="ppaction://hlinksldjump"/>
                <a:extLst>
                  <a:ext uri="{FF2B5EF4-FFF2-40B4-BE49-F238E27FC236}">
                    <a16:creationId xmlns:a16="http://schemas.microsoft.com/office/drawing/2014/main" id="{64989119-B3EE-2046-AB56-899C45C4630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420485" y="1831952"/>
                <a:ext cx="660989" cy="64715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4" name="Vista general de diapositiva 33">
                <a:extLst>
                  <a:ext uri="{FF2B5EF4-FFF2-40B4-BE49-F238E27FC236}">
                    <a16:creationId xmlns:a16="http://schemas.microsoft.com/office/drawing/2014/main" id="{2B37BB21-4517-6E40-90B5-C0C17E2A3C7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66788496"/>
                  </p:ext>
                </p:extLst>
              </p:nvPr>
            </p:nvGraphicFramePr>
            <p:xfrm>
              <a:off x="6727359" y="1828733"/>
              <a:ext cx="666223" cy="652398"/>
            </p:xfrm>
            <a:graphic>
              <a:graphicData uri="http://schemas.microsoft.com/office/powerpoint/2016/slidezoom">
                <pslz:sldZm>
                  <pslz:sldZmObj sldId="324" cId="168896662">
                    <pslz:zmPr id="{06FC956B-C863-7B4F-8F7B-C6916901C63F}" returnToParent="0" imageType="cover" transitionDur="1000">
                      <p166:blipFill xmlns:p166="http://schemas.microsoft.com/office/powerpoint/2016/6/main">
                        <a:blip r:embed="rId5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6223" cy="65239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4" name="Vista general de diapositiva 33">
                <a:hlinkClick r:id="rId59" action="ppaction://hlinksldjump"/>
                <a:extLst>
                  <a:ext uri="{FF2B5EF4-FFF2-40B4-BE49-F238E27FC236}">
                    <a16:creationId xmlns:a16="http://schemas.microsoft.com/office/drawing/2014/main" id="{2B37BB21-4517-6E40-90B5-C0C17E2A3C7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727359" y="1828733"/>
                <a:ext cx="666223" cy="65239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6" name="Vista general de diapositiva 35">
                <a:extLst>
                  <a:ext uri="{FF2B5EF4-FFF2-40B4-BE49-F238E27FC236}">
                    <a16:creationId xmlns:a16="http://schemas.microsoft.com/office/drawing/2014/main" id="{C52985A0-E0E2-AC42-B972-2BFF5F5021D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30590742"/>
                  </p:ext>
                </p:extLst>
              </p:nvPr>
            </p:nvGraphicFramePr>
            <p:xfrm>
              <a:off x="5199314" y="1831356"/>
              <a:ext cx="660871" cy="647155"/>
            </p:xfrm>
            <a:graphic>
              <a:graphicData uri="http://schemas.microsoft.com/office/powerpoint/2016/slidezoom">
                <pslz:sldZm>
                  <pslz:sldZmObj sldId="325" cId="2570289200">
                    <pslz:zmPr id="{96CBCA46-FE4A-FF4D-A0EA-68431E2E5FD4}" returnToParent="0" imageType="cover" transitionDur="1000">
                      <p166:blipFill xmlns:p166="http://schemas.microsoft.com/office/powerpoint/2016/6/main">
                        <a:blip r:embed="rId6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0871" cy="64715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6" name="Vista general de diapositiva 35">
                <a:hlinkClick r:id="rId62" action="ppaction://hlinksldjump"/>
                <a:extLst>
                  <a:ext uri="{FF2B5EF4-FFF2-40B4-BE49-F238E27FC236}">
                    <a16:creationId xmlns:a16="http://schemas.microsoft.com/office/drawing/2014/main" id="{C52985A0-E0E2-AC42-B972-2BFF5F5021D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199314" y="1831356"/>
                <a:ext cx="660871" cy="64715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8" name="Vista general de diapositiva 37">
                <a:extLst>
                  <a:ext uri="{FF2B5EF4-FFF2-40B4-BE49-F238E27FC236}">
                    <a16:creationId xmlns:a16="http://schemas.microsoft.com/office/drawing/2014/main" id="{C011AEF7-F09C-C648-B109-FE0526B2E6D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18896989"/>
                  </p:ext>
                </p:extLst>
              </p:nvPr>
            </p:nvGraphicFramePr>
            <p:xfrm>
              <a:off x="8278402" y="983916"/>
              <a:ext cx="668486" cy="654613"/>
            </p:xfrm>
            <a:graphic>
              <a:graphicData uri="http://schemas.microsoft.com/office/powerpoint/2016/slidezoom">
                <pslz:sldZm>
                  <pslz:sldZmObj sldId="326" cId="2130556260">
                    <pslz:zmPr id="{CB3BB3FC-5696-1F4C-A3F1-A539B5A2F544}" returnToParent="0" imageType="cover" transitionDur="1000">
                      <p166:blipFill xmlns:p166="http://schemas.microsoft.com/office/powerpoint/2016/6/main">
                        <a:blip r:embed="rId6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86" cy="65461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8" name="Vista general de diapositiva 37">
                <a:hlinkClick r:id="rId65" action="ppaction://hlinksldjump"/>
                <a:extLst>
                  <a:ext uri="{FF2B5EF4-FFF2-40B4-BE49-F238E27FC236}">
                    <a16:creationId xmlns:a16="http://schemas.microsoft.com/office/drawing/2014/main" id="{C011AEF7-F09C-C648-B109-FE0526B2E6D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278402" y="983916"/>
                <a:ext cx="668486" cy="65461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Vista general de diapositiva 39">
                <a:extLst>
                  <a:ext uri="{FF2B5EF4-FFF2-40B4-BE49-F238E27FC236}">
                    <a16:creationId xmlns:a16="http://schemas.microsoft.com/office/drawing/2014/main" id="{6BB303CB-3A06-8440-94D7-4AA6A4A232E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3098802"/>
                  </p:ext>
                </p:extLst>
              </p:nvPr>
            </p:nvGraphicFramePr>
            <p:xfrm>
              <a:off x="5963329" y="1831356"/>
              <a:ext cx="660988" cy="647271"/>
            </p:xfrm>
            <a:graphic>
              <a:graphicData uri="http://schemas.microsoft.com/office/powerpoint/2016/slidezoom">
                <pslz:sldZm>
                  <pslz:sldZmObj sldId="327" cId="3892723595">
                    <pslz:zmPr id="{DBD9E450-390A-4E43-9D4F-D9514A8966FB}" returnToParent="0" imageType="cover" transitionDur="1000">
                      <p166:blipFill xmlns:p166="http://schemas.microsoft.com/office/powerpoint/2016/6/main">
                        <a:blip r:embed="rId6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0988" cy="64727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Vista general de diapositiva 39">
                <a:hlinkClick r:id="rId68" action="ppaction://hlinksldjump"/>
                <a:extLst>
                  <a:ext uri="{FF2B5EF4-FFF2-40B4-BE49-F238E27FC236}">
                    <a16:creationId xmlns:a16="http://schemas.microsoft.com/office/drawing/2014/main" id="{6BB303CB-3A06-8440-94D7-4AA6A4A232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963329" y="1831356"/>
                <a:ext cx="660988" cy="64727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2" name="Vista general de diapositiva 41">
                <a:extLst>
                  <a:ext uri="{FF2B5EF4-FFF2-40B4-BE49-F238E27FC236}">
                    <a16:creationId xmlns:a16="http://schemas.microsoft.com/office/drawing/2014/main" id="{4519A027-93A9-4E4E-AC8C-8D693FED2FB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1365127"/>
                  </p:ext>
                </p:extLst>
              </p:nvPr>
            </p:nvGraphicFramePr>
            <p:xfrm>
              <a:off x="7508420" y="1846168"/>
              <a:ext cx="660871" cy="647155"/>
            </p:xfrm>
            <a:graphic>
              <a:graphicData uri="http://schemas.microsoft.com/office/powerpoint/2016/slidezoom">
                <pslz:sldZm>
                  <pslz:sldZmObj sldId="328" cId="1443255003">
                    <pslz:zmPr id="{444349DC-B2F9-CE45-AEEC-7D8E91BF8484}" returnToParent="0" imageType="cover" transitionDur="1000">
                      <p166:blipFill xmlns:p166="http://schemas.microsoft.com/office/powerpoint/2016/6/main">
                        <a:blip r:embed="rId7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0871" cy="64715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2" name="Vista general de diapositiva 41">
                <a:hlinkClick r:id="rId71" action="ppaction://hlinksldjump"/>
                <a:extLst>
                  <a:ext uri="{FF2B5EF4-FFF2-40B4-BE49-F238E27FC236}">
                    <a16:creationId xmlns:a16="http://schemas.microsoft.com/office/drawing/2014/main" id="{4519A027-93A9-4E4E-AC8C-8D693FED2FB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7508420" y="1846168"/>
                <a:ext cx="660871" cy="64715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Vista general de diapositiva 43">
                <a:extLst>
                  <a:ext uri="{FF2B5EF4-FFF2-40B4-BE49-F238E27FC236}">
                    <a16:creationId xmlns:a16="http://schemas.microsoft.com/office/drawing/2014/main" id="{3F96ECE3-83F3-0247-BD88-68FBFF51BE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3882174"/>
                  </p:ext>
                </p:extLst>
              </p:nvPr>
            </p:nvGraphicFramePr>
            <p:xfrm>
              <a:off x="3643933" y="2691681"/>
              <a:ext cx="659905" cy="646210"/>
            </p:xfrm>
            <a:graphic>
              <a:graphicData uri="http://schemas.microsoft.com/office/powerpoint/2016/slidezoom">
                <pslz:sldZm>
                  <pslz:sldZmObj sldId="329" cId="427271901">
                    <pslz:zmPr id="{85575C9E-DB1F-1846-954D-FB36952D9A73}" returnToParent="0" imageType="cover" transitionDur="1000">
                      <p166:blipFill xmlns:p166="http://schemas.microsoft.com/office/powerpoint/2016/6/main">
                        <a:blip r:embed="rId7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9905" cy="64621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Vista general de diapositiva 43">
                <a:hlinkClick r:id="rId74" action="ppaction://hlinksldjump"/>
                <a:extLst>
                  <a:ext uri="{FF2B5EF4-FFF2-40B4-BE49-F238E27FC236}">
                    <a16:creationId xmlns:a16="http://schemas.microsoft.com/office/drawing/2014/main" id="{3F96ECE3-83F3-0247-BD88-68FBFF51BE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643933" y="2691681"/>
                <a:ext cx="659905" cy="64621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Vista general de diapositiva 45">
                <a:extLst>
                  <a:ext uri="{FF2B5EF4-FFF2-40B4-BE49-F238E27FC236}">
                    <a16:creationId xmlns:a16="http://schemas.microsoft.com/office/drawing/2014/main" id="{9B5C7F54-1D53-D74A-BBBF-ECFDC728D3D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26264764"/>
                  </p:ext>
                </p:extLst>
              </p:nvPr>
            </p:nvGraphicFramePr>
            <p:xfrm>
              <a:off x="4401858" y="2678468"/>
              <a:ext cx="655149" cy="641552"/>
            </p:xfrm>
            <a:graphic>
              <a:graphicData uri="http://schemas.microsoft.com/office/powerpoint/2016/slidezoom">
                <pslz:sldZm>
                  <pslz:sldZmObj sldId="330" cId="2235936806">
                    <pslz:zmPr id="{6B779371-4BB3-1345-9ACC-3BB7A3A87ACB}" returnToParent="0" imageType="cover" transitionDur="1000">
                      <p166:blipFill xmlns:p166="http://schemas.microsoft.com/office/powerpoint/2016/6/main">
                        <a:blip r:embed="rId7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5149" cy="64155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Vista general de diapositiva 45">
                <a:hlinkClick r:id="rId77" action="ppaction://hlinksldjump"/>
                <a:extLst>
                  <a:ext uri="{FF2B5EF4-FFF2-40B4-BE49-F238E27FC236}">
                    <a16:creationId xmlns:a16="http://schemas.microsoft.com/office/drawing/2014/main" id="{9B5C7F54-1D53-D74A-BBBF-ECFDC728D3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401858" y="2678468"/>
                <a:ext cx="655149" cy="64155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Vista general de diapositiva 47">
                <a:extLst>
                  <a:ext uri="{FF2B5EF4-FFF2-40B4-BE49-F238E27FC236}">
                    <a16:creationId xmlns:a16="http://schemas.microsoft.com/office/drawing/2014/main" id="{EE9C16DE-588A-284B-BF08-729D613C36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46976881"/>
                  </p:ext>
                </p:extLst>
              </p:nvPr>
            </p:nvGraphicFramePr>
            <p:xfrm>
              <a:off x="5194161" y="4303109"/>
              <a:ext cx="657544" cy="643898"/>
            </p:xfrm>
            <a:graphic>
              <a:graphicData uri="http://schemas.microsoft.com/office/powerpoint/2016/slidezoom">
                <pslz:sldZm>
                  <pslz:sldZmObj sldId="331" cId="1049038854">
                    <pslz:zmPr id="{49CE28FE-161B-1448-B89A-5646BF3001DA}" returnToParent="0" imageType="cover" transitionDur="1000">
                      <p166:blipFill xmlns:p166="http://schemas.microsoft.com/office/powerpoint/2016/6/main">
                        <a:blip r:embed="rId7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7544" cy="64389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Vista general de diapositiva 47">
                <a:hlinkClick r:id="rId80" action="ppaction://hlinksldjump"/>
                <a:extLst>
                  <a:ext uri="{FF2B5EF4-FFF2-40B4-BE49-F238E27FC236}">
                    <a16:creationId xmlns:a16="http://schemas.microsoft.com/office/drawing/2014/main" id="{EE9C16DE-588A-284B-BF08-729D613C36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194161" y="4303109"/>
                <a:ext cx="657544" cy="64389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0" name="Vista general de diapositiva 49">
                <a:extLst>
                  <a:ext uri="{FF2B5EF4-FFF2-40B4-BE49-F238E27FC236}">
                    <a16:creationId xmlns:a16="http://schemas.microsoft.com/office/drawing/2014/main" id="{7ACDE82C-B181-FD49-B402-03116557CE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2697738"/>
                  </p:ext>
                </p:extLst>
              </p:nvPr>
            </p:nvGraphicFramePr>
            <p:xfrm>
              <a:off x="5955672" y="2681537"/>
              <a:ext cx="655149" cy="641552"/>
            </p:xfrm>
            <a:graphic>
              <a:graphicData uri="http://schemas.microsoft.com/office/powerpoint/2016/slidezoom">
                <pslz:sldZm>
                  <pslz:sldZmObj sldId="332" cId="1347579412">
                    <pslz:zmPr id="{A9F5D891-1AAA-DB49-AA6A-380B79A27735}" returnToParent="0" imageType="cover" transitionDur="1000">
                      <p166:blipFill xmlns:p166="http://schemas.microsoft.com/office/powerpoint/2016/6/main">
                        <a:blip r:embed="rId8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5149" cy="64155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0" name="Vista general de diapositiva 49">
                <a:hlinkClick r:id="rId83" action="ppaction://hlinksldjump"/>
                <a:extLst>
                  <a:ext uri="{FF2B5EF4-FFF2-40B4-BE49-F238E27FC236}">
                    <a16:creationId xmlns:a16="http://schemas.microsoft.com/office/drawing/2014/main" id="{7ACDE82C-B181-FD49-B402-03116557CE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955672" y="2681537"/>
                <a:ext cx="655149" cy="64155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2" name="Vista general de diapositiva 51">
                <a:extLst>
                  <a:ext uri="{FF2B5EF4-FFF2-40B4-BE49-F238E27FC236}">
                    <a16:creationId xmlns:a16="http://schemas.microsoft.com/office/drawing/2014/main" id="{C1A71E2B-78D4-FB45-800E-0935540D058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5876564"/>
                  </p:ext>
                </p:extLst>
              </p:nvPr>
            </p:nvGraphicFramePr>
            <p:xfrm>
              <a:off x="8279740" y="1828280"/>
              <a:ext cx="667148" cy="653302"/>
            </p:xfrm>
            <a:graphic>
              <a:graphicData uri="http://schemas.microsoft.com/office/powerpoint/2016/slidezoom">
                <pslz:sldZm>
                  <pslz:sldZmObj sldId="333" cId="890698117">
                    <pslz:zmPr id="{3FE0A31B-CDC7-764A-AE32-70917B980BE6}" returnToParent="0" imageType="cover" transitionDur="1000">
                      <p166:blipFill xmlns:p166="http://schemas.microsoft.com/office/powerpoint/2016/6/main">
                        <a:blip r:embed="rId8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7148" cy="65330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2" name="Vista general de diapositiva 51">
                <a:hlinkClick r:id="rId86" action="ppaction://hlinksldjump"/>
                <a:extLst>
                  <a:ext uri="{FF2B5EF4-FFF2-40B4-BE49-F238E27FC236}">
                    <a16:creationId xmlns:a16="http://schemas.microsoft.com/office/drawing/2014/main" id="{C1A71E2B-78D4-FB45-800E-0935540D05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279740" y="1828280"/>
                <a:ext cx="667148" cy="65330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4" name="Vista general de diapositiva 53">
                <a:extLst>
                  <a:ext uri="{FF2B5EF4-FFF2-40B4-BE49-F238E27FC236}">
                    <a16:creationId xmlns:a16="http://schemas.microsoft.com/office/drawing/2014/main" id="{4753741A-041D-744E-9065-71142389D0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6778058"/>
                  </p:ext>
                </p:extLst>
              </p:nvPr>
            </p:nvGraphicFramePr>
            <p:xfrm>
              <a:off x="6699222" y="4282534"/>
              <a:ext cx="666223" cy="652398"/>
            </p:xfrm>
            <a:graphic>
              <a:graphicData uri="http://schemas.microsoft.com/office/powerpoint/2016/slidezoom">
                <pslz:sldZm>
                  <pslz:sldZmObj sldId="334" cId="1477358952">
                    <pslz:zmPr id="{7DF23BA7-5CE5-9F42-88A9-01418E9B9B89}" returnToParent="0" imageType="cover" transitionDur="1000">
                      <p166:blipFill xmlns:p166="http://schemas.microsoft.com/office/powerpoint/2016/6/main">
                        <a:blip r:embed="rId8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6223" cy="65239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4" name="Vista general de diapositiva 53">
                <a:hlinkClick r:id="rId89" action="ppaction://hlinksldjump"/>
                <a:extLst>
                  <a:ext uri="{FF2B5EF4-FFF2-40B4-BE49-F238E27FC236}">
                    <a16:creationId xmlns:a16="http://schemas.microsoft.com/office/drawing/2014/main" id="{4753741A-041D-744E-9065-71142389D0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6699222" y="4282534"/>
                <a:ext cx="666223" cy="65239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6" name="Vista general de diapositiva 55">
                <a:extLst>
                  <a:ext uri="{FF2B5EF4-FFF2-40B4-BE49-F238E27FC236}">
                    <a16:creationId xmlns:a16="http://schemas.microsoft.com/office/drawing/2014/main" id="{27F76ABE-9A67-8948-87F2-528BD3BF38B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0429539"/>
                  </p:ext>
                </p:extLst>
              </p:nvPr>
            </p:nvGraphicFramePr>
            <p:xfrm>
              <a:off x="7504184" y="2684209"/>
              <a:ext cx="657278" cy="643639"/>
            </p:xfrm>
            <a:graphic>
              <a:graphicData uri="http://schemas.microsoft.com/office/powerpoint/2016/slidezoom">
                <pslz:sldZm>
                  <pslz:sldZmObj sldId="335" cId="475925596">
                    <pslz:zmPr id="{567F5A76-2E4F-154F-A720-B760DD3BB1BD}" returnToParent="0" imageType="cover" transitionDur="1000">
                      <p166:blipFill xmlns:p166="http://schemas.microsoft.com/office/powerpoint/2016/6/main">
                        <a:blip r:embed="rId9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7278" cy="64363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6" name="Vista general de diapositiva 55">
                <a:hlinkClick r:id="rId92" action="ppaction://hlinksldjump"/>
                <a:extLst>
                  <a:ext uri="{FF2B5EF4-FFF2-40B4-BE49-F238E27FC236}">
                    <a16:creationId xmlns:a16="http://schemas.microsoft.com/office/drawing/2014/main" id="{27F76ABE-9A67-8948-87F2-528BD3BF38B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7504184" y="2684209"/>
                <a:ext cx="657278" cy="64363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8" name="Vista general de diapositiva 57">
                <a:extLst>
                  <a:ext uri="{FF2B5EF4-FFF2-40B4-BE49-F238E27FC236}">
                    <a16:creationId xmlns:a16="http://schemas.microsoft.com/office/drawing/2014/main" id="{78163C19-6338-DF4E-8246-EA11D0B86D6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7479369"/>
                  </p:ext>
                </p:extLst>
              </p:nvPr>
            </p:nvGraphicFramePr>
            <p:xfrm>
              <a:off x="8283153" y="2671334"/>
              <a:ext cx="657280" cy="643639"/>
            </p:xfrm>
            <a:graphic>
              <a:graphicData uri="http://schemas.microsoft.com/office/powerpoint/2016/slidezoom">
                <pslz:sldZm>
                  <pslz:sldZmObj sldId="336" cId="2336641871">
                    <pslz:zmPr id="{A494FACD-3B4F-DE4A-BED8-00A9644E0006}" returnToParent="0" imageType="cover" transitionDur="1000">
                      <p166:blipFill xmlns:p166="http://schemas.microsoft.com/office/powerpoint/2016/6/main">
                        <a:blip r:embed="rId9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7280" cy="64363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8" name="Vista general de diapositiva 57">
                <a:hlinkClick r:id="rId95" action="ppaction://hlinksldjump"/>
                <a:extLst>
                  <a:ext uri="{FF2B5EF4-FFF2-40B4-BE49-F238E27FC236}">
                    <a16:creationId xmlns:a16="http://schemas.microsoft.com/office/drawing/2014/main" id="{78163C19-6338-DF4E-8246-EA11D0B86D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283153" y="2671334"/>
                <a:ext cx="657280" cy="64363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2" name="Vista general de diapositiva 61">
                <a:extLst>
                  <a:ext uri="{FF2B5EF4-FFF2-40B4-BE49-F238E27FC236}">
                    <a16:creationId xmlns:a16="http://schemas.microsoft.com/office/drawing/2014/main" id="{8FBD88D6-0FD7-464E-A67F-28725B8D0BD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493724"/>
                  </p:ext>
                </p:extLst>
              </p:nvPr>
            </p:nvGraphicFramePr>
            <p:xfrm>
              <a:off x="3653273" y="3512956"/>
              <a:ext cx="650566" cy="637065"/>
            </p:xfrm>
            <a:graphic>
              <a:graphicData uri="http://schemas.microsoft.com/office/powerpoint/2016/slidezoom">
                <pslz:sldZm>
                  <pslz:sldZmObj sldId="337" cId="3634592610">
                    <pslz:zmPr id="{B5BF167D-4FD9-3148-90BE-A525E9718685}" returnToParent="0" imageType="cover" transitionDur="1000">
                      <p166:blipFill xmlns:p166="http://schemas.microsoft.com/office/powerpoint/2016/6/main">
                        <a:blip r:embed="rId9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0566" cy="63706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2" name="Vista general de diapositiva 61">
                <a:hlinkClick r:id="rId98" action="ppaction://hlinksldjump"/>
                <a:extLst>
                  <a:ext uri="{FF2B5EF4-FFF2-40B4-BE49-F238E27FC236}">
                    <a16:creationId xmlns:a16="http://schemas.microsoft.com/office/drawing/2014/main" id="{8FBD88D6-0FD7-464E-A67F-28725B8D0BD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653273" y="3512956"/>
                <a:ext cx="650566" cy="63706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4" name="Vista general de diapositiva 83">
                <a:extLst>
                  <a:ext uri="{FF2B5EF4-FFF2-40B4-BE49-F238E27FC236}">
                    <a16:creationId xmlns:a16="http://schemas.microsoft.com/office/drawing/2014/main" id="{F459B412-6D4E-064A-B733-EB8320AB219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61289623"/>
                  </p:ext>
                </p:extLst>
              </p:nvPr>
            </p:nvGraphicFramePr>
            <p:xfrm>
              <a:off x="4382218" y="3512956"/>
              <a:ext cx="659904" cy="646209"/>
            </p:xfrm>
            <a:graphic>
              <a:graphicData uri="http://schemas.microsoft.com/office/powerpoint/2016/slidezoom">
                <pslz:sldZm>
                  <pslz:sldZmObj sldId="338" cId="2901471525">
                    <pslz:zmPr id="{65811306-6FAF-D241-B393-AA3E1D78B4E8}" returnToParent="0" imageType="cover" transitionDur="1000">
                      <p166:blipFill xmlns:p166="http://schemas.microsoft.com/office/powerpoint/2016/6/main">
                        <a:blip r:embed="rId10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9904" cy="64620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4" name="Vista general de diapositiva 83">
                <a:hlinkClick r:id="rId101" action="ppaction://hlinksldjump"/>
                <a:extLst>
                  <a:ext uri="{FF2B5EF4-FFF2-40B4-BE49-F238E27FC236}">
                    <a16:creationId xmlns:a16="http://schemas.microsoft.com/office/drawing/2014/main" id="{F459B412-6D4E-064A-B733-EB8320AB21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382218" y="3512956"/>
                <a:ext cx="659904" cy="64620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0B4BF7EA-91E8-5341-8078-C3279E6C6E8C}"/>
              </a:ext>
            </a:extLst>
          </p:cNvPr>
          <p:cNvSpPr txBox="1">
            <a:spLocks/>
          </p:cNvSpPr>
          <p:nvPr/>
        </p:nvSpPr>
        <p:spPr>
          <a:xfrm>
            <a:off x="8451522" y="241997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86" name="Marcador de número de diapositiva 3">
            <a:extLst>
              <a:ext uri="{FF2B5EF4-FFF2-40B4-BE49-F238E27FC236}">
                <a16:creationId xmlns:a16="http://schemas.microsoft.com/office/drawing/2014/main" id="{84EB60A2-DE9B-7B40-9167-E65EFDE76D28}"/>
              </a:ext>
            </a:extLst>
          </p:cNvPr>
          <p:cNvSpPr txBox="1">
            <a:spLocks/>
          </p:cNvSpPr>
          <p:nvPr/>
        </p:nvSpPr>
        <p:spPr>
          <a:xfrm>
            <a:off x="3778618" y="3256881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22</a:t>
            </a:r>
          </a:p>
        </p:txBody>
      </p:sp>
      <p:sp>
        <p:nvSpPr>
          <p:cNvPr id="87" name="Marcador de número de diapositiva 3">
            <a:extLst>
              <a:ext uri="{FF2B5EF4-FFF2-40B4-BE49-F238E27FC236}">
                <a16:creationId xmlns:a16="http://schemas.microsoft.com/office/drawing/2014/main" id="{69040884-8239-6840-84B4-87426927F9E4}"/>
              </a:ext>
            </a:extLst>
          </p:cNvPr>
          <p:cNvSpPr txBox="1">
            <a:spLocks/>
          </p:cNvSpPr>
          <p:nvPr/>
        </p:nvSpPr>
        <p:spPr>
          <a:xfrm>
            <a:off x="8478852" y="3250975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88" name="Marcador de número de diapositiva 3">
            <a:extLst>
              <a:ext uri="{FF2B5EF4-FFF2-40B4-BE49-F238E27FC236}">
                <a16:creationId xmlns:a16="http://schemas.microsoft.com/office/drawing/2014/main" id="{3669A366-7B89-6C4E-8BC3-B88476466ADD}"/>
              </a:ext>
            </a:extLst>
          </p:cNvPr>
          <p:cNvSpPr txBox="1">
            <a:spLocks/>
          </p:cNvSpPr>
          <p:nvPr/>
        </p:nvSpPr>
        <p:spPr>
          <a:xfrm>
            <a:off x="7679673" y="327842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89" name="Marcador de número de diapositiva 3">
            <a:extLst>
              <a:ext uri="{FF2B5EF4-FFF2-40B4-BE49-F238E27FC236}">
                <a16:creationId xmlns:a16="http://schemas.microsoft.com/office/drawing/2014/main" id="{09047121-FD37-B746-A8F6-B3DC0B53AB99}"/>
              </a:ext>
            </a:extLst>
          </p:cNvPr>
          <p:cNvSpPr txBox="1">
            <a:spLocks/>
          </p:cNvSpPr>
          <p:nvPr/>
        </p:nvSpPr>
        <p:spPr>
          <a:xfrm>
            <a:off x="6901287" y="326451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26</a:t>
            </a:r>
          </a:p>
        </p:txBody>
      </p:sp>
      <p:sp>
        <p:nvSpPr>
          <p:cNvPr id="90" name="Marcador de número de diapositiva 3">
            <a:extLst>
              <a:ext uri="{FF2B5EF4-FFF2-40B4-BE49-F238E27FC236}">
                <a16:creationId xmlns:a16="http://schemas.microsoft.com/office/drawing/2014/main" id="{FB9D302E-C54E-5D48-AE87-DD4FC39FA76B}"/>
              </a:ext>
            </a:extLst>
          </p:cNvPr>
          <p:cNvSpPr txBox="1">
            <a:spLocks/>
          </p:cNvSpPr>
          <p:nvPr/>
        </p:nvSpPr>
        <p:spPr>
          <a:xfrm>
            <a:off x="6094023" y="325764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91" name="Marcador de número de diapositiva 3">
            <a:extLst>
              <a:ext uri="{FF2B5EF4-FFF2-40B4-BE49-F238E27FC236}">
                <a16:creationId xmlns:a16="http://schemas.microsoft.com/office/drawing/2014/main" id="{56805F09-FF00-EC47-96D6-F9D8692AADED}"/>
              </a:ext>
            </a:extLst>
          </p:cNvPr>
          <p:cNvSpPr txBox="1">
            <a:spLocks/>
          </p:cNvSpPr>
          <p:nvPr/>
        </p:nvSpPr>
        <p:spPr>
          <a:xfrm>
            <a:off x="5356185" y="3258541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92" name="Marcador de número de diapositiva 3">
            <a:extLst>
              <a:ext uri="{FF2B5EF4-FFF2-40B4-BE49-F238E27FC236}">
                <a16:creationId xmlns:a16="http://schemas.microsoft.com/office/drawing/2014/main" id="{12B3EE4F-9473-944D-9135-EA34E587EF74}"/>
              </a:ext>
            </a:extLst>
          </p:cNvPr>
          <p:cNvSpPr txBox="1">
            <a:spLocks/>
          </p:cNvSpPr>
          <p:nvPr/>
        </p:nvSpPr>
        <p:spPr>
          <a:xfrm>
            <a:off x="4541044" y="325688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23</a:t>
            </a:r>
          </a:p>
        </p:txBody>
      </p:sp>
      <p:sp>
        <p:nvSpPr>
          <p:cNvPr id="93" name="Marcador de número de diapositiva 3">
            <a:extLst>
              <a:ext uri="{FF2B5EF4-FFF2-40B4-BE49-F238E27FC236}">
                <a16:creationId xmlns:a16="http://schemas.microsoft.com/office/drawing/2014/main" id="{13D5AACB-B965-9D4E-8701-4DEC61CAD695}"/>
              </a:ext>
            </a:extLst>
          </p:cNvPr>
          <p:cNvSpPr txBox="1">
            <a:spLocks/>
          </p:cNvSpPr>
          <p:nvPr/>
        </p:nvSpPr>
        <p:spPr>
          <a:xfrm>
            <a:off x="3782199" y="407469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29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8" name="Vista general de diapositiva 97">
                <a:extLst>
                  <a:ext uri="{FF2B5EF4-FFF2-40B4-BE49-F238E27FC236}">
                    <a16:creationId xmlns:a16="http://schemas.microsoft.com/office/drawing/2014/main" id="{575725E0-4321-224C-8BF1-928DED4367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5013549"/>
                  </p:ext>
                </p:extLst>
              </p:nvPr>
            </p:nvGraphicFramePr>
            <p:xfrm>
              <a:off x="8282287" y="3502725"/>
              <a:ext cx="662054" cy="648315"/>
            </p:xfrm>
            <a:graphic>
              <a:graphicData uri="http://schemas.microsoft.com/office/powerpoint/2016/slidezoom">
                <pslz:sldZm>
                  <pslz:sldZmObj sldId="340" cId="203684707">
                    <pslz:zmPr id="{0AED92E6-4EFF-6741-BF8E-DCCA8FFBA939}" returnToParent="0" imageType="cover" transitionDur="1000">
                      <p166:blipFill xmlns:p166="http://schemas.microsoft.com/office/powerpoint/2016/6/main">
                        <a:blip r:embed="rId10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2054" cy="64831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8" name="Vista general de diapositiva 97">
                <a:hlinkClick r:id="rId104" action="ppaction://hlinksldjump"/>
                <a:extLst>
                  <a:ext uri="{FF2B5EF4-FFF2-40B4-BE49-F238E27FC236}">
                    <a16:creationId xmlns:a16="http://schemas.microsoft.com/office/drawing/2014/main" id="{575725E0-4321-224C-8BF1-928DED4367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282287" y="3502725"/>
                <a:ext cx="662054" cy="64831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2" name="Vista general de diapositiva 101">
                <a:extLst>
                  <a:ext uri="{FF2B5EF4-FFF2-40B4-BE49-F238E27FC236}">
                    <a16:creationId xmlns:a16="http://schemas.microsoft.com/office/drawing/2014/main" id="{5DC80EA0-E2F2-4648-B5CE-DB60D5BBE2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6556580"/>
                  </p:ext>
                </p:extLst>
              </p:nvPr>
            </p:nvGraphicFramePr>
            <p:xfrm>
              <a:off x="7499821" y="3513355"/>
              <a:ext cx="640344" cy="627054"/>
            </p:xfrm>
            <a:graphic>
              <a:graphicData uri="http://schemas.microsoft.com/office/powerpoint/2016/slidezoom">
                <pslz:sldZm>
                  <pslz:sldZmObj sldId="342" cId="4045174395">
                    <pslz:zmPr id="{043AC6A6-61D7-6F42-B5F5-1AD5F005D35C}" returnToParent="0" imageType="cover" transitionDur="1000">
                      <p166:blipFill xmlns:p166="http://schemas.microsoft.com/office/powerpoint/2016/6/main">
                        <a:blip r:embed="rId10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40344" cy="62705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2" name="Vista general de diapositiva 101">
                <a:hlinkClick r:id="rId107" action="ppaction://hlinksldjump"/>
                <a:extLst>
                  <a:ext uri="{FF2B5EF4-FFF2-40B4-BE49-F238E27FC236}">
                    <a16:creationId xmlns:a16="http://schemas.microsoft.com/office/drawing/2014/main" id="{5DC80EA0-E2F2-4648-B5CE-DB60D5BBE2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7499821" y="3513355"/>
                <a:ext cx="640344" cy="62705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4" name="Vista general de diapositiva 103">
                <a:extLst>
                  <a:ext uri="{FF2B5EF4-FFF2-40B4-BE49-F238E27FC236}">
                    <a16:creationId xmlns:a16="http://schemas.microsoft.com/office/drawing/2014/main" id="{DC944F0E-B6B6-E841-A935-C7B2BF7C84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9982562"/>
                  </p:ext>
                </p:extLst>
              </p:nvPr>
            </p:nvGraphicFramePr>
            <p:xfrm>
              <a:off x="5200425" y="3515253"/>
              <a:ext cx="659904" cy="646209"/>
            </p:xfrm>
            <a:graphic>
              <a:graphicData uri="http://schemas.microsoft.com/office/powerpoint/2016/slidezoom">
                <pslz:sldZm>
                  <pslz:sldZmObj sldId="343" cId="3616315397">
                    <pslz:zmPr id="{A945CA60-C31A-1D40-9791-7BFFCE01117B}" returnToParent="0" imageType="cover" transitionDur="1000">
                      <p166:blipFill xmlns:p166="http://schemas.microsoft.com/office/powerpoint/2016/6/main">
                        <a:blip r:embed="rId10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9904" cy="64620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4" name="Vista general de diapositiva 103">
                <a:hlinkClick r:id="rId110" action="ppaction://hlinksldjump"/>
                <a:extLst>
                  <a:ext uri="{FF2B5EF4-FFF2-40B4-BE49-F238E27FC236}">
                    <a16:creationId xmlns:a16="http://schemas.microsoft.com/office/drawing/2014/main" id="{DC944F0E-B6B6-E841-A935-C7B2BF7C84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200425" y="3515253"/>
                <a:ext cx="659904" cy="64620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6" name="Vista general de diapositiva 105">
                <a:extLst>
                  <a:ext uri="{FF2B5EF4-FFF2-40B4-BE49-F238E27FC236}">
                    <a16:creationId xmlns:a16="http://schemas.microsoft.com/office/drawing/2014/main" id="{CF437D10-78E6-4A4D-9D70-26CFBEF9270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98316704"/>
                  </p:ext>
                </p:extLst>
              </p:nvPr>
            </p:nvGraphicFramePr>
            <p:xfrm>
              <a:off x="6703392" y="3507330"/>
              <a:ext cx="662054" cy="648315"/>
            </p:xfrm>
            <a:graphic>
              <a:graphicData uri="http://schemas.microsoft.com/office/powerpoint/2016/slidezoom">
                <pslz:sldZm>
                  <pslz:sldZmObj sldId="344" cId="34235178">
                    <pslz:zmPr id="{3EF918F1-AE6A-5B4A-824A-42CDCD7AFDAA}" returnToParent="0" imageType="cover" transitionDur="1000">
                      <p166:blipFill xmlns:p166="http://schemas.microsoft.com/office/powerpoint/2016/6/main">
                        <a:blip r:embed="rId1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2054" cy="64831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6" name="Vista general de diapositiva 105">
                <a:hlinkClick r:id="rId113" action="ppaction://hlinksldjump"/>
                <a:extLst>
                  <a:ext uri="{FF2B5EF4-FFF2-40B4-BE49-F238E27FC236}">
                    <a16:creationId xmlns:a16="http://schemas.microsoft.com/office/drawing/2014/main" id="{CF437D10-78E6-4A4D-9D70-26CFBEF9270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703392" y="3507330"/>
                <a:ext cx="662054" cy="64831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8" name="Vista general de diapositiva 107">
                <a:extLst>
                  <a:ext uri="{FF2B5EF4-FFF2-40B4-BE49-F238E27FC236}">
                    <a16:creationId xmlns:a16="http://schemas.microsoft.com/office/drawing/2014/main" id="{5181261F-1C64-A245-BB04-E1112999BD4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63440810"/>
                  </p:ext>
                </p:extLst>
              </p:nvPr>
            </p:nvGraphicFramePr>
            <p:xfrm>
              <a:off x="5964842" y="3509539"/>
              <a:ext cx="657544" cy="643897"/>
            </p:xfrm>
            <a:graphic>
              <a:graphicData uri="http://schemas.microsoft.com/office/powerpoint/2016/slidezoom">
                <pslz:sldZm>
                  <pslz:sldZmObj sldId="345" cId="579862566">
                    <pslz:zmPr id="{6DEC1257-A64C-BD42-90A0-746145B14BEC}" returnToParent="0" imageType="cover" transitionDur="1000">
                      <p166:blipFill xmlns:p166="http://schemas.microsoft.com/office/powerpoint/2016/6/main">
                        <a:blip r:embed="rId11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7544" cy="643897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8" name="Vista general de diapositiva 107">
                <a:hlinkClick r:id="rId116" action="ppaction://hlinksldjump"/>
                <a:extLst>
                  <a:ext uri="{FF2B5EF4-FFF2-40B4-BE49-F238E27FC236}">
                    <a16:creationId xmlns:a16="http://schemas.microsoft.com/office/drawing/2014/main" id="{5181261F-1C64-A245-BB04-E1112999BD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964842" y="3509539"/>
                <a:ext cx="657544" cy="643897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0" name="Vista general de diapositiva 109">
                <a:extLst>
                  <a:ext uri="{FF2B5EF4-FFF2-40B4-BE49-F238E27FC236}">
                    <a16:creationId xmlns:a16="http://schemas.microsoft.com/office/drawing/2014/main" id="{1AA4A459-D27A-2248-8855-0369C15B5D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8924159"/>
                  </p:ext>
                </p:extLst>
              </p:nvPr>
            </p:nvGraphicFramePr>
            <p:xfrm>
              <a:off x="3643677" y="4303107"/>
              <a:ext cx="655146" cy="641551"/>
            </p:xfrm>
            <a:graphic>
              <a:graphicData uri="http://schemas.microsoft.com/office/powerpoint/2016/slidezoom">
                <pslz:sldZm>
                  <pslz:sldZmObj sldId="346" cId="1284333236">
                    <pslz:zmPr id="{2F1ABEFB-CECC-2D4C-8DC3-10B6658A85AD}" returnToParent="0" imageType="cover" transitionDur="1000">
                      <p166:blipFill xmlns:p166="http://schemas.microsoft.com/office/powerpoint/2016/6/main">
                        <a:blip r:embed="rId1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5146" cy="64155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0" name="Vista general de diapositiva 109">
                <a:hlinkClick r:id="rId119" action="ppaction://hlinksldjump"/>
                <a:extLst>
                  <a:ext uri="{FF2B5EF4-FFF2-40B4-BE49-F238E27FC236}">
                    <a16:creationId xmlns:a16="http://schemas.microsoft.com/office/drawing/2014/main" id="{1AA4A459-D27A-2248-8855-0369C15B5D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3643677" y="4303107"/>
                <a:ext cx="655146" cy="64155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6" name="Vista general de diapositiva 115">
                <a:extLst>
                  <a:ext uri="{FF2B5EF4-FFF2-40B4-BE49-F238E27FC236}">
                    <a16:creationId xmlns:a16="http://schemas.microsoft.com/office/drawing/2014/main" id="{01B4F155-F880-8045-B192-39723734D3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4750769"/>
                  </p:ext>
                </p:extLst>
              </p:nvPr>
            </p:nvGraphicFramePr>
            <p:xfrm>
              <a:off x="4373394" y="4306129"/>
              <a:ext cx="655146" cy="641551"/>
            </p:xfrm>
            <a:graphic>
              <a:graphicData uri="http://schemas.microsoft.com/office/powerpoint/2016/slidezoom">
                <pslz:sldZm>
                  <pslz:sldZmObj sldId="349" cId="2250966724">
                    <pslz:zmPr id="{34C8E7D5-7110-084F-BBD0-9096DC7D5D93}" returnToParent="0" imageType="cover" transitionDur="1000">
                      <p166:blipFill xmlns:p166="http://schemas.microsoft.com/office/powerpoint/2016/6/main">
                        <a:blip r:embed="rId12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5146" cy="64155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6" name="Vista general de diapositiva 115">
                <a:hlinkClick r:id="rId122" action="ppaction://hlinksldjump"/>
                <a:extLst>
                  <a:ext uri="{FF2B5EF4-FFF2-40B4-BE49-F238E27FC236}">
                    <a16:creationId xmlns:a16="http://schemas.microsoft.com/office/drawing/2014/main" id="{01B4F155-F880-8045-B192-39723734D3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4373394" y="4306129"/>
                <a:ext cx="655146" cy="64155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8" name="Vista general de diapositiva 117">
                <a:extLst>
                  <a:ext uri="{FF2B5EF4-FFF2-40B4-BE49-F238E27FC236}">
                    <a16:creationId xmlns:a16="http://schemas.microsoft.com/office/drawing/2014/main" id="{92FA7801-4C1D-A149-BB2A-0B073229AF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7423280"/>
                  </p:ext>
                </p:extLst>
              </p:nvPr>
            </p:nvGraphicFramePr>
            <p:xfrm>
              <a:off x="5955645" y="4290123"/>
              <a:ext cx="668406" cy="654534"/>
            </p:xfrm>
            <a:graphic>
              <a:graphicData uri="http://schemas.microsoft.com/office/powerpoint/2016/slidezoom">
                <pslz:sldZm>
                  <pslz:sldZmObj sldId="350" cId="1333509105">
                    <pslz:zmPr id="{41BC44F7-6FAF-6049-B8AC-139C1E8FC6F2}" returnToParent="0" imageType="cover" transitionDur="1000">
                      <p166:blipFill xmlns:p166="http://schemas.microsoft.com/office/powerpoint/2016/6/main">
                        <a:blip r:embed="rId12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8406" cy="65453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8" name="Vista general de diapositiva 117">
                <a:hlinkClick r:id="rId125" action="ppaction://hlinksldjump"/>
                <a:extLst>
                  <a:ext uri="{FF2B5EF4-FFF2-40B4-BE49-F238E27FC236}">
                    <a16:creationId xmlns:a16="http://schemas.microsoft.com/office/drawing/2014/main" id="{92FA7801-4C1D-A149-BB2A-0B073229AF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5955645" y="4290123"/>
                <a:ext cx="668406" cy="65453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2" name="Vista general de diapositiva 121">
                <a:extLst>
                  <a:ext uri="{FF2B5EF4-FFF2-40B4-BE49-F238E27FC236}">
                    <a16:creationId xmlns:a16="http://schemas.microsoft.com/office/drawing/2014/main" id="{A4C110D8-3685-8248-B23D-1F61D2DB247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2331297"/>
                  </p:ext>
                </p:extLst>
              </p:nvPr>
            </p:nvGraphicFramePr>
            <p:xfrm>
              <a:off x="8274535" y="4290123"/>
              <a:ext cx="650718" cy="637213"/>
            </p:xfrm>
            <a:graphic>
              <a:graphicData uri="http://schemas.microsoft.com/office/powerpoint/2016/slidezoom">
                <pslz:sldZm>
                  <pslz:sldZmObj sldId="352" cId="1048473593">
                    <pslz:zmPr id="{FBEE36F2-30AC-9643-844A-E32E58BC0DC0}" returnToParent="0" imageType="cover" transitionDur="1000">
                      <p166:blipFill xmlns:p166="http://schemas.microsoft.com/office/powerpoint/2016/6/main">
                        <a:blip r:embed="rId12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0718" cy="63721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2" name="Vista general de diapositiva 121">
                <a:hlinkClick r:id="rId128" action="ppaction://hlinksldjump"/>
                <a:extLst>
                  <a:ext uri="{FF2B5EF4-FFF2-40B4-BE49-F238E27FC236}">
                    <a16:creationId xmlns:a16="http://schemas.microsoft.com/office/drawing/2014/main" id="{A4C110D8-3685-8248-B23D-1F61D2DB24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8274535" y="4290123"/>
                <a:ext cx="650718" cy="63721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6" name="Vista general de diapositiva 125">
                <a:extLst>
                  <a:ext uri="{FF2B5EF4-FFF2-40B4-BE49-F238E27FC236}">
                    <a16:creationId xmlns:a16="http://schemas.microsoft.com/office/drawing/2014/main" id="{13A69ECE-FED6-444C-B3A9-234CAADA775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2977509"/>
                  </p:ext>
                </p:extLst>
              </p:nvPr>
            </p:nvGraphicFramePr>
            <p:xfrm>
              <a:off x="7496174" y="4295597"/>
              <a:ext cx="647635" cy="634193"/>
            </p:xfrm>
            <a:graphic>
              <a:graphicData uri="http://schemas.microsoft.com/office/powerpoint/2016/slidezoom">
                <pslz:sldZm>
                  <pslz:sldZmObj sldId="354" cId="1118323247">
                    <pslz:zmPr id="{D7A2CDEF-E021-774C-ADFF-B266ADE4FCBF}" returnToParent="0" imageType="cover" transitionDur="1000">
                      <p166:blipFill xmlns:p166="http://schemas.microsoft.com/office/powerpoint/2016/6/main">
                        <a:blip r:embed="rId13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47635" cy="63419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6" name="Vista general de diapositiva 125">
                <a:hlinkClick r:id="rId131" action="ppaction://hlinksldjump"/>
                <a:extLst>
                  <a:ext uri="{FF2B5EF4-FFF2-40B4-BE49-F238E27FC236}">
                    <a16:creationId xmlns:a16="http://schemas.microsoft.com/office/drawing/2014/main" id="{13A69ECE-FED6-444C-B3A9-234CAADA77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496174" y="4295597"/>
                <a:ext cx="647635" cy="63419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8" name="Vista general de diapositiva 127">
                <a:extLst>
                  <a:ext uri="{FF2B5EF4-FFF2-40B4-BE49-F238E27FC236}">
                    <a16:creationId xmlns:a16="http://schemas.microsoft.com/office/drawing/2014/main" id="{C4CAAD32-8D83-AB47-A439-F7332BD0DC1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63969166"/>
                  </p:ext>
                </p:extLst>
              </p:nvPr>
            </p:nvGraphicFramePr>
            <p:xfrm>
              <a:off x="5201909" y="2676828"/>
              <a:ext cx="651668" cy="638143"/>
            </p:xfrm>
            <a:graphic>
              <a:graphicData uri="http://schemas.microsoft.com/office/powerpoint/2016/slidezoom">
                <pslz:sldZm>
                  <pslz:sldZmObj sldId="355" cId="1446205119">
                    <pslz:zmPr id="{0BE7AC69-B086-A248-B598-436C3C00E45B}" returnToParent="0" imageType="cover" transitionDur="1000">
                      <p166:blipFill xmlns:p166="http://schemas.microsoft.com/office/powerpoint/2016/6/main">
                        <a:blip r:embed="rId13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1668" cy="63814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8" name="Vista general de diapositiva 127">
                <a:hlinkClick r:id="rId134" action="ppaction://hlinksldjump"/>
                <a:extLst>
                  <a:ext uri="{FF2B5EF4-FFF2-40B4-BE49-F238E27FC236}">
                    <a16:creationId xmlns:a16="http://schemas.microsoft.com/office/drawing/2014/main" id="{C4CAAD32-8D83-AB47-A439-F7332BD0DC1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201909" y="2676828"/>
                <a:ext cx="651668" cy="63814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0" name="Vista general de diapositiva 129">
                <a:extLst>
                  <a:ext uri="{FF2B5EF4-FFF2-40B4-BE49-F238E27FC236}">
                    <a16:creationId xmlns:a16="http://schemas.microsoft.com/office/drawing/2014/main" id="{50BED062-521A-0344-9451-4168058A03A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6705929"/>
                  </p:ext>
                </p:extLst>
              </p:nvPr>
            </p:nvGraphicFramePr>
            <p:xfrm>
              <a:off x="6726780" y="2685431"/>
              <a:ext cx="661232" cy="647509"/>
            </p:xfrm>
            <a:graphic>
              <a:graphicData uri="http://schemas.microsoft.com/office/powerpoint/2016/slidezoom">
                <pslz:sldZm>
                  <pslz:sldZmObj sldId="356" cId="1343460353">
                    <pslz:zmPr id="{47922014-538C-3D48-BD4F-6F52F7471EC9}" returnToParent="0" imageType="cover" transitionDur="1000">
                      <p166:blipFill xmlns:p166="http://schemas.microsoft.com/office/powerpoint/2016/6/main">
                        <a:blip r:embed="rId13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1232" cy="64750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0" name="Vista general de diapositiva 129">
                <a:hlinkClick r:id="rId137" action="ppaction://hlinksldjump"/>
                <a:extLst>
                  <a:ext uri="{FF2B5EF4-FFF2-40B4-BE49-F238E27FC236}">
                    <a16:creationId xmlns:a16="http://schemas.microsoft.com/office/drawing/2014/main" id="{50BED062-521A-0344-9451-4168058A03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6726780" y="2685431"/>
                <a:ext cx="661232" cy="64750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131" name="Marcador de número de diapositiva 3">
            <a:extLst>
              <a:ext uri="{FF2B5EF4-FFF2-40B4-BE49-F238E27FC236}">
                <a16:creationId xmlns:a16="http://schemas.microsoft.com/office/drawing/2014/main" id="{D8F09236-C6C2-854F-9A6D-D7D865AD804B}"/>
              </a:ext>
            </a:extLst>
          </p:cNvPr>
          <p:cNvSpPr txBox="1">
            <a:spLocks/>
          </p:cNvSpPr>
          <p:nvPr/>
        </p:nvSpPr>
        <p:spPr>
          <a:xfrm>
            <a:off x="5370787" y="406327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31</a:t>
            </a:r>
          </a:p>
        </p:txBody>
      </p:sp>
      <p:sp>
        <p:nvSpPr>
          <p:cNvPr id="132" name="Marcador de número de diapositiva 3">
            <a:extLst>
              <a:ext uri="{FF2B5EF4-FFF2-40B4-BE49-F238E27FC236}">
                <a16:creationId xmlns:a16="http://schemas.microsoft.com/office/drawing/2014/main" id="{DDDD8B16-76C0-124D-90B7-286D4B3A41F3}"/>
              </a:ext>
            </a:extLst>
          </p:cNvPr>
          <p:cNvSpPr txBox="1">
            <a:spLocks/>
          </p:cNvSpPr>
          <p:nvPr/>
        </p:nvSpPr>
        <p:spPr>
          <a:xfrm>
            <a:off x="6143228" y="4059105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33" name="Marcador de número de diapositiva 3">
            <a:extLst>
              <a:ext uri="{FF2B5EF4-FFF2-40B4-BE49-F238E27FC236}">
                <a16:creationId xmlns:a16="http://schemas.microsoft.com/office/drawing/2014/main" id="{49E0C022-E1DC-0445-B872-4314B430786D}"/>
              </a:ext>
            </a:extLst>
          </p:cNvPr>
          <p:cNvSpPr txBox="1">
            <a:spLocks/>
          </p:cNvSpPr>
          <p:nvPr/>
        </p:nvSpPr>
        <p:spPr>
          <a:xfrm>
            <a:off x="8443346" y="404902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34" name="Marcador de número de diapositiva 3">
            <a:extLst>
              <a:ext uri="{FF2B5EF4-FFF2-40B4-BE49-F238E27FC236}">
                <a16:creationId xmlns:a16="http://schemas.microsoft.com/office/drawing/2014/main" id="{A3A8159F-B4F0-7744-AC1B-F3AFFAAED46A}"/>
              </a:ext>
            </a:extLst>
          </p:cNvPr>
          <p:cNvSpPr txBox="1">
            <a:spLocks/>
          </p:cNvSpPr>
          <p:nvPr/>
        </p:nvSpPr>
        <p:spPr>
          <a:xfrm>
            <a:off x="7660807" y="404903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34</a:t>
            </a:r>
          </a:p>
        </p:txBody>
      </p:sp>
      <p:sp>
        <p:nvSpPr>
          <p:cNvPr id="135" name="Marcador de número de diapositiva 3">
            <a:extLst>
              <a:ext uri="{FF2B5EF4-FFF2-40B4-BE49-F238E27FC236}">
                <a16:creationId xmlns:a16="http://schemas.microsoft.com/office/drawing/2014/main" id="{9A1F4279-16ED-3841-87D3-39E46BE9B015}"/>
              </a:ext>
            </a:extLst>
          </p:cNvPr>
          <p:cNvSpPr txBox="1">
            <a:spLocks/>
          </p:cNvSpPr>
          <p:nvPr/>
        </p:nvSpPr>
        <p:spPr>
          <a:xfrm>
            <a:off x="6881043" y="4066225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33</a:t>
            </a:r>
          </a:p>
        </p:txBody>
      </p:sp>
      <p:sp>
        <p:nvSpPr>
          <p:cNvPr id="137" name="Marcador de número de diapositiva 3">
            <a:extLst>
              <a:ext uri="{FF2B5EF4-FFF2-40B4-BE49-F238E27FC236}">
                <a16:creationId xmlns:a16="http://schemas.microsoft.com/office/drawing/2014/main" id="{8040EC45-21D2-9E4A-9326-1095D771F7ED}"/>
              </a:ext>
            </a:extLst>
          </p:cNvPr>
          <p:cNvSpPr txBox="1">
            <a:spLocks/>
          </p:cNvSpPr>
          <p:nvPr/>
        </p:nvSpPr>
        <p:spPr>
          <a:xfrm>
            <a:off x="3778618" y="490494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138" name="Marcador de número de diapositiva 3">
            <a:extLst>
              <a:ext uri="{FF2B5EF4-FFF2-40B4-BE49-F238E27FC236}">
                <a16:creationId xmlns:a16="http://schemas.microsoft.com/office/drawing/2014/main" id="{510AE9D8-C560-934C-B259-88A8D4666CC0}"/>
              </a:ext>
            </a:extLst>
          </p:cNvPr>
          <p:cNvSpPr txBox="1">
            <a:spLocks/>
          </p:cNvSpPr>
          <p:nvPr/>
        </p:nvSpPr>
        <p:spPr>
          <a:xfrm>
            <a:off x="6126123" y="488839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39</a:t>
            </a:r>
          </a:p>
        </p:txBody>
      </p:sp>
      <p:sp>
        <p:nvSpPr>
          <p:cNvPr id="139" name="Marcador de número de diapositiva 3">
            <a:extLst>
              <a:ext uri="{FF2B5EF4-FFF2-40B4-BE49-F238E27FC236}">
                <a16:creationId xmlns:a16="http://schemas.microsoft.com/office/drawing/2014/main" id="{2C816601-8C36-BE45-82B4-7C3836F8974D}"/>
              </a:ext>
            </a:extLst>
          </p:cNvPr>
          <p:cNvSpPr txBox="1">
            <a:spLocks/>
          </p:cNvSpPr>
          <p:nvPr/>
        </p:nvSpPr>
        <p:spPr>
          <a:xfrm>
            <a:off x="5352821" y="4899681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38</a:t>
            </a:r>
          </a:p>
        </p:txBody>
      </p:sp>
      <p:sp>
        <p:nvSpPr>
          <p:cNvPr id="140" name="Marcador de número de diapositiva 3">
            <a:extLst>
              <a:ext uri="{FF2B5EF4-FFF2-40B4-BE49-F238E27FC236}">
                <a16:creationId xmlns:a16="http://schemas.microsoft.com/office/drawing/2014/main" id="{13D2C4C7-8FBB-4C42-8EED-AEA88B5D1E99}"/>
              </a:ext>
            </a:extLst>
          </p:cNvPr>
          <p:cNvSpPr txBox="1">
            <a:spLocks/>
          </p:cNvSpPr>
          <p:nvPr/>
        </p:nvSpPr>
        <p:spPr>
          <a:xfrm>
            <a:off x="4487323" y="489329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37</a:t>
            </a:r>
          </a:p>
        </p:txBody>
      </p:sp>
      <p:sp>
        <p:nvSpPr>
          <p:cNvPr id="141" name="Marcador de número de diapositiva 3">
            <a:extLst>
              <a:ext uri="{FF2B5EF4-FFF2-40B4-BE49-F238E27FC236}">
                <a16:creationId xmlns:a16="http://schemas.microsoft.com/office/drawing/2014/main" id="{712D89D8-E905-D64E-9926-89149B9B14D1}"/>
              </a:ext>
            </a:extLst>
          </p:cNvPr>
          <p:cNvSpPr txBox="1">
            <a:spLocks/>
          </p:cNvSpPr>
          <p:nvPr/>
        </p:nvSpPr>
        <p:spPr>
          <a:xfrm>
            <a:off x="8476159" y="488131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>
                <a:solidFill>
                  <a:srgbClr val="C00000"/>
                </a:solidFill>
              </a:rPr>
              <a:t>42</a:t>
            </a:r>
            <a:endParaRPr lang="es-MX" sz="1200" b="1" dirty="0">
              <a:solidFill>
                <a:srgbClr val="C00000"/>
              </a:solidFill>
            </a:endParaRPr>
          </a:p>
        </p:txBody>
      </p:sp>
      <p:sp>
        <p:nvSpPr>
          <p:cNvPr id="142" name="Marcador de número de diapositiva 3">
            <a:extLst>
              <a:ext uri="{FF2B5EF4-FFF2-40B4-BE49-F238E27FC236}">
                <a16:creationId xmlns:a16="http://schemas.microsoft.com/office/drawing/2014/main" id="{F48101AB-7849-0C42-9CB7-897D00F41623}"/>
              </a:ext>
            </a:extLst>
          </p:cNvPr>
          <p:cNvSpPr txBox="1">
            <a:spLocks/>
          </p:cNvSpPr>
          <p:nvPr/>
        </p:nvSpPr>
        <p:spPr>
          <a:xfrm>
            <a:off x="7668917" y="489195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41</a:t>
            </a:r>
          </a:p>
        </p:txBody>
      </p:sp>
      <p:sp>
        <p:nvSpPr>
          <p:cNvPr id="143" name="Marcador de número de diapositiva 3">
            <a:extLst>
              <a:ext uri="{FF2B5EF4-FFF2-40B4-BE49-F238E27FC236}">
                <a16:creationId xmlns:a16="http://schemas.microsoft.com/office/drawing/2014/main" id="{9EFC72E7-689D-1C40-BD89-5F78D6159F41}"/>
              </a:ext>
            </a:extLst>
          </p:cNvPr>
          <p:cNvSpPr txBox="1">
            <a:spLocks/>
          </p:cNvSpPr>
          <p:nvPr/>
        </p:nvSpPr>
        <p:spPr>
          <a:xfrm>
            <a:off x="6881043" y="488839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94" name="Marcador de número de diapositiva 3">
            <a:extLst>
              <a:ext uri="{FF2B5EF4-FFF2-40B4-BE49-F238E27FC236}">
                <a16:creationId xmlns:a16="http://schemas.microsoft.com/office/drawing/2014/main" id="{56B00DA9-BFA3-4C48-8126-49E07ECA5FD7}"/>
              </a:ext>
            </a:extLst>
          </p:cNvPr>
          <p:cNvSpPr txBox="1">
            <a:spLocks/>
          </p:cNvSpPr>
          <p:nvPr/>
        </p:nvSpPr>
        <p:spPr>
          <a:xfrm>
            <a:off x="4541044" y="408295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4" name="Imagen 3" descr="Imagen que contiene foto, vista, naranja, cerca&#10;&#10;Descripción generada automáticamente">
            <a:extLst>
              <a:ext uri="{FF2B5EF4-FFF2-40B4-BE49-F238E27FC236}">
                <a16:creationId xmlns:a16="http://schemas.microsoft.com/office/drawing/2014/main" id="{846CC85A-21A3-1043-9513-92ACE8EAD7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4" name="Imagen 3" descr="Imagen que contiene electrónica, altavoz, taza, tabla&#10;&#10;Descripción generada automáticamente">
            <a:extLst>
              <a:ext uri="{FF2B5EF4-FFF2-40B4-BE49-F238E27FC236}">
                <a16:creationId xmlns:a16="http://schemas.microsoft.com/office/drawing/2014/main" id="{60ECB554-669B-984B-842A-1FC20DEDBF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327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04439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vista, lado, redondo, espejo&#10;&#10;Descripción generada automáticamente">
            <a:extLst>
              <a:ext uri="{FF2B5EF4-FFF2-40B4-BE49-F238E27FC236}">
                <a16:creationId xmlns:a16="http://schemas.microsoft.com/office/drawing/2014/main" id="{61C16A44-388D-544A-9D16-81B7A479B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3169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calle, firmar, bicicleta, lado&#10;&#10;Descripción generada automáticamente">
            <a:extLst>
              <a:ext uri="{FF2B5EF4-FFF2-40B4-BE49-F238E27FC236}">
                <a16:creationId xmlns:a16="http://schemas.microsoft.com/office/drawing/2014/main" id="{51D7B1E5-104A-BB4C-BB69-FE0D7BCE0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18484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electrónica, taza, tabla, altavoz&#10;&#10;Descripción generada automáticamente">
            <a:extLst>
              <a:ext uri="{FF2B5EF4-FFF2-40B4-BE49-F238E27FC236}">
                <a16:creationId xmlns:a16="http://schemas.microsoft.com/office/drawing/2014/main" id="{3F459FED-A189-D44F-9596-CD23D58A0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40903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bicicleta, espejo, foto, redondo&#10;&#10;Descripción generada automáticamente">
            <a:extLst>
              <a:ext uri="{FF2B5EF4-FFF2-40B4-BE49-F238E27FC236}">
                <a16:creationId xmlns:a16="http://schemas.microsoft.com/office/drawing/2014/main" id="{5DAC848F-947E-F14E-B047-DD592C211A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63590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irmar, bicicleta, calle, reloj&#10;&#10;Descripción generada automáticamente">
            <a:extLst>
              <a:ext uri="{FF2B5EF4-FFF2-40B4-BE49-F238E27FC236}">
                <a16:creationId xmlns:a16="http://schemas.microsoft.com/office/drawing/2014/main" id="{25EB802B-0CEB-F747-9CB0-9B57B5C28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6198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06902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estacionamiento, foto, medidor, lado&#10;&#10;Descripción generada automáticamente">
            <a:extLst>
              <a:ext uri="{FF2B5EF4-FFF2-40B4-BE49-F238E27FC236}">
                <a16:creationId xmlns:a16="http://schemas.microsoft.com/office/drawing/2014/main" id="{64C6D017-4B51-2C42-AC6E-07A142D2C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0844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reloj, firmar, calle&#10;&#10;Descripción generada automáticamente">
            <a:extLst>
              <a:ext uri="{FF2B5EF4-FFF2-40B4-BE49-F238E27FC236}">
                <a16:creationId xmlns:a16="http://schemas.microsoft.com/office/drawing/2014/main" id="{5ABE174C-FE77-B641-9943-B19CDDA77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263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24018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bla, taza, foto&#10;&#10;Descripción generada automáticamente">
            <a:extLst>
              <a:ext uri="{FF2B5EF4-FFF2-40B4-BE49-F238E27FC236}">
                <a16:creationId xmlns:a16="http://schemas.microsoft.com/office/drawing/2014/main" id="{052FC020-ABFE-E747-9C77-3BDA438E8C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3183"/>
      </p:ext>
    </p:extLst>
  </p:cSld>
  <p:clrMapOvr>
    <a:masterClrMapping/>
  </p:clrMapOvr>
  <p:transition advClick="0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monitor, reloj, tabla&#10;&#10;Descripción generada automáticamente">
            <a:extLst>
              <a:ext uri="{FF2B5EF4-FFF2-40B4-BE49-F238E27FC236}">
                <a16:creationId xmlns:a16="http://schemas.microsoft.com/office/drawing/2014/main" id="{47213F71-9B6E-934D-ABC7-BA4A444AE6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45" y="-15112"/>
            <a:ext cx="49969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09273"/>
      </p:ext>
    </p:extLst>
  </p:cSld>
  <p:clrMapOvr>
    <a:masterClrMapping/>
  </p:clrMapOvr>
  <p:transition advClick="0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bicicleta, foto, metal, lado&#10;&#10;Descripción generada automáticamente">
            <a:extLst>
              <a:ext uri="{FF2B5EF4-FFF2-40B4-BE49-F238E27FC236}">
                <a16:creationId xmlns:a16="http://schemas.microsoft.com/office/drawing/2014/main" id="{540B4D28-41A9-3A4E-9F15-8B2BDF410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3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68363"/>
      </p:ext>
    </p:extLst>
  </p:cSld>
  <p:clrMapOvr>
    <a:masterClrMapping/>
  </p:clrMapOvr>
  <p:transition advClick="0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bla, diferente, viejo, pantalla&#10;&#10;Descripción generada automáticamente">
            <a:extLst>
              <a:ext uri="{FF2B5EF4-FFF2-40B4-BE49-F238E27FC236}">
                <a16:creationId xmlns:a16="http://schemas.microsoft.com/office/drawing/2014/main" id="{27DAA88A-FCD5-EC4A-9331-7BC747782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29" y="13215"/>
            <a:ext cx="49975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41045"/>
      </p:ext>
    </p:extLst>
  </p:cSld>
  <p:clrMapOvr>
    <a:masterClrMapping/>
  </p:clrMapOvr>
  <p:transition advClick="0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Calendario&#10;&#10;Descripción generada automáticamente">
            <a:extLst>
              <a:ext uri="{FF2B5EF4-FFF2-40B4-BE49-F238E27FC236}">
                <a16:creationId xmlns:a16="http://schemas.microsoft.com/office/drawing/2014/main" id="{278C730A-E3F5-3F4C-9D71-43B0C74B3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631" y="0"/>
            <a:ext cx="49997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84971"/>
      </p:ext>
    </p:extLst>
  </p:cSld>
  <p:clrMapOvr>
    <a:masterClrMapping/>
  </p:clrMapOvr>
  <p:transition advClick="0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Mapa&#10;&#10;Descripción generada automáticamente">
            <a:extLst>
              <a:ext uri="{FF2B5EF4-FFF2-40B4-BE49-F238E27FC236}">
                <a16:creationId xmlns:a16="http://schemas.microsoft.com/office/drawing/2014/main" id="{2555F806-A21F-4942-83FB-8ED563E22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301" y="0"/>
            <a:ext cx="49994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53358"/>
      </p:ext>
    </p:extLst>
  </p:cSld>
  <p:clrMapOvr>
    <a:masterClrMapping/>
  </p:clrMapOvr>
  <p:transition advClick="0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viendo, cerca, cara, grande&#10;&#10;Descripción generada automáticamente">
            <a:extLst>
              <a:ext uri="{FF2B5EF4-FFF2-40B4-BE49-F238E27FC236}">
                <a16:creationId xmlns:a16="http://schemas.microsoft.com/office/drawing/2014/main" id="{B668C161-3F2B-F149-8994-4D441D80AC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6662"/>
      </p:ext>
    </p:extLst>
  </p:cSld>
  <p:clrMapOvr>
    <a:masterClrMapping/>
  </p:clrMapOvr>
  <p:transition advClick="0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bla, taza, monitor, comida&#10;&#10;Descripción generada automáticamente">
            <a:extLst>
              <a:ext uri="{FF2B5EF4-FFF2-40B4-BE49-F238E27FC236}">
                <a16:creationId xmlns:a16="http://schemas.microsoft.com/office/drawing/2014/main" id="{E37AF4FE-88D3-FA43-B58F-1E80861B98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89200"/>
      </p:ext>
    </p:extLst>
  </p:cSld>
  <p:clrMapOvr>
    <a:masterClrMapping/>
  </p:clrMapOvr>
  <p:transition advClick="0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foto, alimentos, monitor&#10;&#10;Descripción generada automáticamente">
            <a:extLst>
              <a:ext uri="{FF2B5EF4-FFF2-40B4-BE49-F238E27FC236}">
                <a16:creationId xmlns:a16="http://schemas.microsoft.com/office/drawing/2014/main" id="{15244BED-9C18-C64B-8D70-FFDDEFD892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56260"/>
      </p:ext>
    </p:extLst>
  </p:cSld>
  <p:clrMapOvr>
    <a:masterClrMapping/>
  </p:clrMapOvr>
  <p:transition advClick="0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reloj, monitor, redondo, viejo&#10;&#10;Descripción generada automáticamente">
            <a:extLst>
              <a:ext uri="{FF2B5EF4-FFF2-40B4-BE49-F238E27FC236}">
                <a16:creationId xmlns:a16="http://schemas.microsoft.com/office/drawing/2014/main" id="{02685FE8-D798-2441-BC57-05812C6A45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23595"/>
      </p:ext>
    </p:extLst>
  </p:cSld>
  <p:clrMapOvr>
    <a:masterClrMapping/>
  </p:clrMapOvr>
  <p:transition advClick="0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reloj, interior, redondo, monitor&#10;&#10;Descripción generada automáticamente">
            <a:extLst>
              <a:ext uri="{FF2B5EF4-FFF2-40B4-BE49-F238E27FC236}">
                <a16:creationId xmlns:a16="http://schemas.microsoft.com/office/drawing/2014/main" id="{526274EF-F453-3441-8086-52CD5EB9A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55003"/>
      </p:ext>
    </p:extLst>
  </p:cSld>
  <p:clrMapOvr>
    <a:masterClrMapping/>
  </p:clrMapOvr>
  <p:transition advClick="0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firmar, naranja, tabla&#10;&#10;Descripción generada automáticamente">
            <a:extLst>
              <a:ext uri="{FF2B5EF4-FFF2-40B4-BE49-F238E27FC236}">
                <a16:creationId xmlns:a16="http://schemas.microsoft.com/office/drawing/2014/main" id="{E7375477-DD2F-5F4C-9029-B4CDCF89B3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1901"/>
      </p:ext>
    </p:extLst>
  </p:cSld>
  <p:clrMapOvr>
    <a:masterClrMapping/>
  </p:clrMapOvr>
  <p:transition advClick="0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za, interior, café, tabla&#10;&#10;Descripción generada automáticamente">
            <a:extLst>
              <a:ext uri="{FF2B5EF4-FFF2-40B4-BE49-F238E27FC236}">
                <a16:creationId xmlns:a16="http://schemas.microsoft.com/office/drawing/2014/main" id="{D8635DF9-56D2-D647-816F-A2E9C5C72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36806"/>
      </p:ext>
    </p:extLst>
  </p:cSld>
  <p:clrMapOvr>
    <a:masterClrMapping/>
  </p:clrMapOvr>
  <p:transition advClick="0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za, plato, tabla, comida&#10;&#10;Descripción generada automáticamente">
            <a:extLst>
              <a:ext uri="{FF2B5EF4-FFF2-40B4-BE49-F238E27FC236}">
                <a16:creationId xmlns:a16="http://schemas.microsoft.com/office/drawing/2014/main" id="{DC780603-0E64-5440-B2F8-9774C9CF2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38854"/>
      </p:ext>
    </p:extLst>
  </p:cSld>
  <p:clrMapOvr>
    <a:masterClrMapping/>
  </p:clrMapOvr>
  <p:transition advClick="0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monitor, tabla, reloj&#10;&#10;Descripción generada automáticamente">
            <a:extLst>
              <a:ext uri="{FF2B5EF4-FFF2-40B4-BE49-F238E27FC236}">
                <a16:creationId xmlns:a16="http://schemas.microsoft.com/office/drawing/2014/main" id="{C27D4A6C-79C5-7444-ADD1-88E53FCFE6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79412"/>
      </p:ext>
    </p:extLst>
  </p:cSld>
  <p:clrMapOvr>
    <a:masterClrMapping/>
  </p:clrMapOvr>
  <p:transition advClick="0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bla, pieza, pequeño&#10;&#10;Descripción generada automáticamente">
            <a:extLst>
              <a:ext uri="{FF2B5EF4-FFF2-40B4-BE49-F238E27FC236}">
                <a16:creationId xmlns:a16="http://schemas.microsoft.com/office/drawing/2014/main" id="{35069EF8-B601-8841-9D7E-3FD26D13FC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98117"/>
      </p:ext>
    </p:extLst>
  </p:cSld>
  <p:clrMapOvr>
    <a:masterClrMapping/>
  </p:clrMapOvr>
  <p:transition advClick="0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interior, monitor, animal&#10;&#10;Descripción generada automáticamente">
            <a:extLst>
              <a:ext uri="{FF2B5EF4-FFF2-40B4-BE49-F238E27FC236}">
                <a16:creationId xmlns:a16="http://schemas.microsoft.com/office/drawing/2014/main" id="{4BDB6533-A0C8-5F48-9493-51B1A05BF3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58952"/>
      </p:ext>
    </p:extLst>
  </p:cSld>
  <p:clrMapOvr>
    <a:masterClrMapping/>
  </p:clrMapOvr>
  <p:transition advClick="0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reloj&#10;&#10;Descripción generada automáticamente">
            <a:extLst>
              <a:ext uri="{FF2B5EF4-FFF2-40B4-BE49-F238E27FC236}">
                <a16:creationId xmlns:a16="http://schemas.microsoft.com/office/drawing/2014/main" id="{28AED36A-55AB-7F4D-939A-3910B5051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25596"/>
      </p:ext>
    </p:extLst>
  </p:cSld>
  <p:clrMapOvr>
    <a:masterClrMapping/>
  </p:clrMapOvr>
  <p:transition advClick="0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reloj, tabla, redondo&#10;&#10;Descripción generada automáticamente">
            <a:extLst>
              <a:ext uri="{FF2B5EF4-FFF2-40B4-BE49-F238E27FC236}">
                <a16:creationId xmlns:a16="http://schemas.microsoft.com/office/drawing/2014/main" id="{5DACFE08-19C9-1040-9ACD-96B73CC58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41871"/>
      </p:ext>
    </p:extLst>
  </p:cSld>
  <p:clrMapOvr>
    <a:masterClrMapping/>
  </p:clrMapOvr>
  <p:transition advClick="0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za, tabla, alimentos, naranja&#10;&#10;Descripción generada automáticamente">
            <a:extLst>
              <a:ext uri="{FF2B5EF4-FFF2-40B4-BE49-F238E27FC236}">
                <a16:creationId xmlns:a16="http://schemas.microsoft.com/office/drawing/2014/main" id="{373342E4-76EC-5541-86BF-7909C1B83F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92610"/>
      </p:ext>
    </p:extLst>
  </p:cSld>
  <p:clrMapOvr>
    <a:masterClrMapping/>
  </p:clrMapOvr>
  <p:transition advClick="0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objeto, reloj, monitor&#10;&#10;Descripción generada automáticamente">
            <a:extLst>
              <a:ext uri="{FF2B5EF4-FFF2-40B4-BE49-F238E27FC236}">
                <a16:creationId xmlns:a16="http://schemas.microsoft.com/office/drawing/2014/main" id="{6DD79823-B0FC-314A-BDA5-D1F2E902D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71525"/>
      </p:ext>
    </p:extLst>
  </p:cSld>
  <p:clrMapOvr>
    <a:masterClrMapping/>
  </p:clrMapOvr>
  <p:transition advClick="0"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vista, redondo, reflejo, lado&#10;&#10;Descripción generada automáticamente">
            <a:extLst>
              <a:ext uri="{FF2B5EF4-FFF2-40B4-BE49-F238E27FC236}">
                <a16:creationId xmlns:a16="http://schemas.microsoft.com/office/drawing/2014/main" id="{7E13DE24-D3B3-0848-96A6-5D3237F80A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4707"/>
      </p:ext>
    </p:extLst>
  </p:cSld>
  <p:clrMapOvr>
    <a:masterClrMapping/>
  </p:clrMapOvr>
  <p:transition advClick="0"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sostener, monitor, naranja, cerca&#10;&#10;Descripción generada automáticamente">
            <a:extLst>
              <a:ext uri="{FF2B5EF4-FFF2-40B4-BE49-F238E27FC236}">
                <a16:creationId xmlns:a16="http://schemas.microsoft.com/office/drawing/2014/main" id="{3F908730-B3EC-A14B-AF7A-F3E08E9178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74395"/>
      </p:ext>
    </p:extLst>
  </p:cSld>
  <p:clrMapOvr>
    <a:masterClrMapping/>
  </p:clrMapOvr>
  <p:transition advClick="0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7912457D-0C46-6E42-85E1-16B6AD86E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15397"/>
      </p:ext>
    </p:extLst>
  </p:cSld>
  <p:clrMapOvr>
    <a:masterClrMapping/>
  </p:clrMapOvr>
  <p:transition advClick="0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za, interior, tabla, firmar&#10;&#10;Descripción generada automáticamente">
            <a:extLst>
              <a:ext uri="{FF2B5EF4-FFF2-40B4-BE49-F238E27FC236}">
                <a16:creationId xmlns:a16="http://schemas.microsoft.com/office/drawing/2014/main" id="{7893B5AA-6C3C-2840-801C-4F5E10E94B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178"/>
      </p:ext>
    </p:extLst>
  </p:cSld>
  <p:clrMapOvr>
    <a:masterClrMapping/>
  </p:clrMapOvr>
  <p:transition advClick="0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viendo, mano, sostener&#10;&#10;Descripción generada automáticamente">
            <a:extLst>
              <a:ext uri="{FF2B5EF4-FFF2-40B4-BE49-F238E27FC236}">
                <a16:creationId xmlns:a16="http://schemas.microsoft.com/office/drawing/2014/main" id="{255B2337-8E7E-2C40-863F-8BFA66FC0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62566"/>
      </p:ext>
    </p:extLst>
  </p:cSld>
  <p:clrMapOvr>
    <a:masterClrMapping/>
  </p:clrMapOvr>
  <p:transition advClick="0"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bla, pequeño, naranja, cerca&#10;&#10;Descripción generada automáticamente">
            <a:extLst>
              <a:ext uri="{FF2B5EF4-FFF2-40B4-BE49-F238E27FC236}">
                <a16:creationId xmlns:a16="http://schemas.microsoft.com/office/drawing/2014/main" id="{471E791F-DFD4-1F48-A47C-2B6BC99AC3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33236"/>
      </p:ext>
    </p:extLst>
  </p:cSld>
  <p:clrMapOvr>
    <a:masterClrMapping/>
  </p:clrMapOvr>
  <p:transition advClick="0"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bla, taza, cd&#10;&#10;Descripción generada automáticamente">
            <a:extLst>
              <a:ext uri="{FF2B5EF4-FFF2-40B4-BE49-F238E27FC236}">
                <a16:creationId xmlns:a16="http://schemas.microsoft.com/office/drawing/2014/main" id="{E8D6905C-E4A4-8141-A0ED-0D97D087F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66724"/>
      </p:ext>
    </p:extLst>
  </p:cSld>
  <p:clrMapOvr>
    <a:masterClrMapping/>
  </p:clrMapOvr>
  <p:transition advClick="0"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za, interior, café, tabla&#10;&#10;Descripción generada automáticamente">
            <a:extLst>
              <a:ext uri="{FF2B5EF4-FFF2-40B4-BE49-F238E27FC236}">
                <a16:creationId xmlns:a16="http://schemas.microsoft.com/office/drawing/2014/main" id="{6C467C32-CBD1-984B-AC08-B8C75DBC3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09105"/>
      </p:ext>
    </p:extLst>
  </p:cSld>
  <p:clrMapOvr>
    <a:masterClrMapping/>
  </p:clrMapOvr>
  <p:transition advClick="0"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reloj, vista, lado&#10;&#10;Descripción generada automáticamente">
            <a:extLst>
              <a:ext uri="{FF2B5EF4-FFF2-40B4-BE49-F238E27FC236}">
                <a16:creationId xmlns:a16="http://schemas.microsoft.com/office/drawing/2014/main" id="{07E7ADAA-CCE7-5842-88D0-03D12A2EC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73593"/>
      </p:ext>
    </p:extLst>
  </p:cSld>
  <p:clrMapOvr>
    <a:masterClrMapping/>
  </p:clrMapOvr>
  <p:transition advClick="0"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electrónica, altavoz, metal, monitor&#10;&#10;Descripción generada automáticamente">
            <a:extLst>
              <a:ext uri="{FF2B5EF4-FFF2-40B4-BE49-F238E27FC236}">
                <a16:creationId xmlns:a16="http://schemas.microsoft.com/office/drawing/2014/main" id="{05581ED5-B003-1046-BBB3-8A291D6A4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23247"/>
      </p:ext>
    </p:extLst>
  </p:cSld>
  <p:clrMapOvr>
    <a:masterClrMapping/>
  </p:clrMapOvr>
  <p:transition advClick="0"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azul, vista, cd, lado&#10;&#10;Descripción generada automáticamente">
            <a:extLst>
              <a:ext uri="{FF2B5EF4-FFF2-40B4-BE49-F238E27FC236}">
                <a16:creationId xmlns:a16="http://schemas.microsoft.com/office/drawing/2014/main" id="{AB14D1A7-EEE1-0248-8179-F9B4D83F9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05119"/>
      </p:ext>
    </p:extLst>
  </p:cSld>
  <p:clrMapOvr>
    <a:masterClrMapping/>
  </p:clrMapOvr>
  <p:transition advClick="0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bla, monitor, naranja, azul&#10;&#10;Descripción generada automáticamente">
            <a:extLst>
              <a:ext uri="{FF2B5EF4-FFF2-40B4-BE49-F238E27FC236}">
                <a16:creationId xmlns:a16="http://schemas.microsoft.com/office/drawing/2014/main" id="{EB14254B-FB0F-B745-908F-84A37D1448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60353"/>
      </p:ext>
    </p:extLst>
  </p:cSld>
  <p:clrMapOvr>
    <a:masterClrMapping/>
  </p:clrMapOvr>
  <p:transition advClick="0"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412435" y="329629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2922105" y="137367"/>
            <a:ext cx="5784574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7112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-345426" y="4111339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Volver a realizar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4147635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pic>
        <p:nvPicPr>
          <p:cNvPr id="21" name="Imagen 20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C9DE4E98-DB7B-F749-B517-23D643091C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67" y="938205"/>
            <a:ext cx="2404718" cy="182395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402045"/>
                  </p:ext>
                </p:extLst>
              </p:nvPr>
            </p:nvGraphicFramePr>
            <p:xfrm>
              <a:off x="2421785" y="3549451"/>
              <a:ext cx="1371600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5C7EA5A3-EFF5-0247-9256-CF6E2D5007D8}" imageType="cover" transitionDur="1000">
                      <p166:blipFill xmlns:p166="http://schemas.microsoft.com/office/powerpoint/2016/6/main">
                        <a:blip r:embed="rId4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600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1785" y="3549451"/>
                <a:ext cx="1371600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pic>
        <p:nvPicPr>
          <p:cNvPr id="4" name="Imagen 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C9BFA6-C4BD-A24C-B260-56F4B16D23E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7" y="3368527"/>
            <a:ext cx="13589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</TotalTime>
  <Words>2938</Words>
  <Application>Microsoft Macintosh PowerPoint</Application>
  <PresentationFormat>Presentación en pantalla (16:9)</PresentationFormat>
  <Paragraphs>381</Paragraphs>
  <Slides>50</Slides>
  <Notes>50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5" baseType="lpstr">
      <vt:lpstr>Caveat</vt:lpstr>
      <vt:lpstr>Calibri</vt:lpstr>
      <vt:lpstr>Amatic SC</vt:lpstr>
      <vt:lpstr>Arial</vt:lpstr>
      <vt:lpstr>Kate template</vt:lpstr>
      <vt:lpstr>Práctica 4:  Características morfológicas de</vt:lpstr>
      <vt:lpstr>Introducción a la práctica</vt:lpstr>
      <vt:lpstr>Introducción a la práctica</vt:lpstr>
      <vt:lpstr>OBJETIVOS!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37</cp:revision>
  <dcterms:modified xsi:type="dcterms:W3CDTF">2020-09-26T20:22:00Z</dcterms:modified>
</cp:coreProperties>
</file>