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4"/>
  </p:sldMasterIdLst>
  <p:notesMasterIdLst>
    <p:notesMasterId r:id="rId20"/>
  </p:notesMasterIdLst>
  <p:sldIdLst>
    <p:sldId id="321" r:id="rId5"/>
    <p:sldId id="257" r:id="rId6"/>
    <p:sldId id="258" r:id="rId7"/>
    <p:sldId id="322" r:id="rId8"/>
    <p:sldId id="292" r:id="rId9"/>
    <p:sldId id="295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00" r:id="rId19"/>
  </p:sldIdLst>
  <p:sldSz cx="9144000" cy="5143500" type="screen16x9"/>
  <p:notesSz cx="6858000" cy="9144000"/>
  <p:embeddedFontLst>
    <p:embeddedFont>
      <p:font typeface="Amatic SC" pitchFamily="2" charset="-79"/>
      <p:regular r:id="rId21"/>
      <p:bold r:id="rId22"/>
    </p:embeddedFont>
    <p:embeddedFont>
      <p:font typeface="Caveat" pitchFamily="2" charset="77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tE39gLUSr7ZNkH8fWUqEKA==" hashData="w5h1ph47qTO7yUzFnRlfFGSgCbvomsJdULbm5oGO9rgsYspHQY/bwW3AwtDGJCVTRrcP1XBg+UsUiBb8xBrFa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1121"/>
    <a:srgbClr val="FC8004"/>
    <a:srgbClr val="FF9300"/>
    <a:srgbClr val="73FDD6"/>
    <a:srgbClr val="16374D"/>
    <a:srgbClr val="51114F"/>
    <a:srgbClr val="595E7A"/>
    <a:srgbClr val="177475"/>
    <a:srgbClr val="08F1C5"/>
    <a:srgbClr val="EDA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6B05DF-B674-4F5E-B515-5260F14B1837}">
  <a:tblStyle styleId="{F36B05DF-B674-4F5E-B515-5260F14B18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4694"/>
  </p:normalViewPr>
  <p:slideViewPr>
    <p:cSldViewPr snapToGrid="0" snapToObjects="1">
      <p:cViewPr varScale="1">
        <p:scale>
          <a:sx n="161" d="100"/>
          <a:sy n="161" d="100"/>
        </p:scale>
        <p:origin x="14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48889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1004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06906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61948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46122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33877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06033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37556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44949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65233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402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0825" y="972913"/>
            <a:ext cx="5051951" cy="31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412975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5156126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885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818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lvl="1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lvl="2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lvl="3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lvl="4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lvl="5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lvl="6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lvl="7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lvl="8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8" r:id="rId3"/>
    <p:sldLayoutId id="2147483659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ixabay.com/en/dinosaur-tyrannosaurus-bone-fossil-2525402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1.jpg"/><Relationship Id="rId18" Type="http://schemas.openxmlformats.org/officeDocument/2006/relationships/image" Target="../media/image14.jpg"/><Relationship Id="rId3" Type="http://schemas.openxmlformats.org/officeDocument/2006/relationships/image" Target="../media/image6.png"/><Relationship Id="rId21" Type="http://schemas.openxmlformats.org/officeDocument/2006/relationships/image" Target="../media/image15.jpg"/><Relationship Id="rId7" Type="http://schemas.openxmlformats.org/officeDocument/2006/relationships/image" Target="../media/image8.jpg"/><Relationship Id="rId12" Type="http://schemas.openxmlformats.org/officeDocument/2006/relationships/image" Target="../media/image11.jpg"/><Relationship Id="rId17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3.jpg"/><Relationship Id="rId20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0.jpg"/><Relationship Id="rId5" Type="http://schemas.openxmlformats.org/officeDocument/2006/relationships/image" Target="../media/image7.png"/><Relationship Id="rId15" Type="http://schemas.openxmlformats.org/officeDocument/2006/relationships/image" Target="../media/image12.jpg"/><Relationship Id="rId23" Type="http://schemas.openxmlformats.org/officeDocument/2006/relationships/image" Target="../media/image16.jpg"/><Relationship Id="rId10" Type="http://schemas.openxmlformats.org/officeDocument/2006/relationships/image" Target="../media/image10.jpg"/><Relationship Id="rId19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9.jpg"/><Relationship Id="rId14" Type="http://schemas.openxmlformats.org/officeDocument/2006/relationships/image" Target="../media/image12.jpg"/><Relationship Id="rId22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7.png"/><Relationship Id="rId7" Type="http://schemas.openxmlformats.org/officeDocument/2006/relationships/image" Target="../media/image3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n/dinosaur-tyrannosaurus-bone-fossil-2525402/" TargetMode="Externa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545787" y="1683861"/>
            <a:ext cx="4732305" cy="3420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</a:t>
            </a:r>
            <a:r>
              <a:rPr lang="en" sz="400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ráctica</a:t>
            </a:r>
            <a:r>
              <a:rPr lang="en" sz="4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7:</a:t>
            </a:r>
            <a:endParaRPr lang="es-ES_tradnl" sz="40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Google Shape;46;p11">
            <a:extLst>
              <a:ext uri="{FF2B5EF4-FFF2-40B4-BE49-F238E27FC236}">
                <a16:creationId xmlns:a16="http://schemas.microsoft.com/office/drawing/2014/main" id="{79AD377B-05FE-C94D-B637-B717E7F45E82}"/>
              </a:ext>
            </a:extLst>
          </p:cNvPr>
          <p:cNvSpPr txBox="1">
            <a:spLocks/>
          </p:cNvSpPr>
          <p:nvPr/>
        </p:nvSpPr>
        <p:spPr>
          <a:xfrm>
            <a:off x="2480829" y="2375917"/>
            <a:ext cx="4732305" cy="34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 sz="2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MICROPALEONTOLOGÍA: </a:t>
            </a:r>
          </a:p>
          <a:p>
            <a:r>
              <a:rPr lang="es-ES" sz="2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Bacillariophyta, RADIOLARIA Y FORAMINIFERA</a:t>
            </a:r>
            <a:endParaRPr lang="es-MX" sz="20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Google Shape;46;p11">
            <a:extLst>
              <a:ext uri="{FF2B5EF4-FFF2-40B4-BE49-F238E27FC236}">
                <a16:creationId xmlns:a16="http://schemas.microsoft.com/office/drawing/2014/main" id="{75776740-2792-8247-ADEB-F12F89B9D692}"/>
              </a:ext>
            </a:extLst>
          </p:cNvPr>
          <p:cNvSpPr txBox="1">
            <a:spLocks/>
          </p:cNvSpPr>
          <p:nvPr/>
        </p:nvSpPr>
        <p:spPr>
          <a:xfrm>
            <a:off x="3955773" y="3448765"/>
            <a:ext cx="1782419" cy="54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MX" sz="1400" dirty="0">
                <a:ln w="0"/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Perla urquidez bejarano </a:t>
            </a:r>
          </a:p>
          <a:p>
            <a:r>
              <a:rPr lang="es-MX" sz="1400" dirty="0">
                <a:ln w="0"/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Erick jose ponce manjarrez</a:t>
            </a:r>
            <a:endParaRPr lang="es-MX" sz="900" dirty="0">
              <a:ln w="0"/>
              <a:solidFill>
                <a:srgbClr val="07112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869674-C1AB-0647-A28B-CB065D516751}"/>
              </a:ext>
            </a:extLst>
          </p:cNvPr>
          <p:cNvSpPr/>
          <p:nvPr/>
        </p:nvSpPr>
        <p:spPr>
          <a:xfrm>
            <a:off x="5738192" y="3258369"/>
            <a:ext cx="567192" cy="54872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Introducción</a:t>
            </a:r>
            <a:r>
              <a:rPr lang="en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a la </a:t>
            </a:r>
            <a:r>
              <a:rPr lang="en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práctica</a:t>
            </a:r>
            <a:endParaRPr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279710" y="948285"/>
            <a:ext cx="7591877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buClr>
                <a:srgbClr val="071121"/>
              </a:buClr>
            </a:pPr>
            <a:r>
              <a:rPr lang="es-MX" dirty="0">
                <a:solidFill>
                  <a:srgbClr val="071121"/>
                </a:solidFill>
              </a:rPr>
              <a:t>La micropaleontología es la disciplina que estudia la vida del pasado y la evolución de la biosfera a partir de los fósiles de pequeño tamaño, para lo cual se emplean técnicas especiales de muestreo, preparación y observación con el microscopio. </a:t>
            </a:r>
          </a:p>
          <a:p>
            <a:pPr algn="just">
              <a:buClr>
                <a:srgbClr val="071121"/>
              </a:buClr>
            </a:pPr>
            <a:endParaRPr lang="es-MX" sz="1600" dirty="0">
              <a:solidFill>
                <a:srgbClr val="071121"/>
              </a:solidFill>
            </a:endParaRPr>
          </a:p>
          <a:p>
            <a:pPr algn="just">
              <a:buClr>
                <a:srgbClr val="071121"/>
              </a:buClr>
            </a:pPr>
            <a:r>
              <a:rPr lang="es-MX" dirty="0">
                <a:solidFill>
                  <a:srgbClr val="071121"/>
                </a:solidFill>
              </a:rPr>
              <a:t>Los microfósiles más típicos son los organismos unicelulares  y protistas.</a:t>
            </a:r>
            <a:r>
              <a:rPr lang="es-MX" sz="1600" dirty="0">
                <a:solidFill>
                  <a:srgbClr val="071121"/>
                </a:solidFill>
              </a:rPr>
              <a:t> </a:t>
            </a:r>
            <a:r>
              <a:rPr lang="es-MX" dirty="0">
                <a:solidFill>
                  <a:srgbClr val="071121"/>
                </a:solidFill>
              </a:rPr>
              <a:t>Dentro de los cuales los grupos más estudiados son los dinoflagelados, silicoflagelados, diatomeas, cocolitofóridos, tintínidos, radiolarios y especialmente los foraminíferos. </a:t>
            </a:r>
            <a:endParaRPr lang="es-MX" sz="1600" dirty="0">
              <a:solidFill>
                <a:srgbClr val="071121"/>
              </a:solidFill>
            </a:endParaRPr>
          </a:p>
          <a:p>
            <a:pPr algn="just">
              <a:buClr>
                <a:srgbClr val="071121"/>
              </a:buClr>
            </a:pPr>
            <a:endParaRPr lang="es-MX" sz="1600" dirty="0">
              <a:solidFill>
                <a:srgbClr val="071121"/>
              </a:solidFill>
            </a:endParaRPr>
          </a:p>
          <a:p>
            <a:pPr algn="just">
              <a:buClr>
                <a:srgbClr val="071121"/>
              </a:buClr>
            </a:pPr>
            <a:endParaRPr lang="es-MX" sz="1600" dirty="0">
              <a:solidFill>
                <a:srgbClr val="071121"/>
              </a:solidFill>
            </a:endParaRPr>
          </a:p>
          <a:p>
            <a:pPr marL="88900" indent="0" algn="just">
              <a:buClr>
                <a:srgbClr val="071121"/>
              </a:buClr>
              <a:buNone/>
            </a:pPr>
            <a:r>
              <a:rPr lang="es-MX" sz="1600" dirty="0">
                <a:solidFill>
                  <a:srgbClr val="071121"/>
                </a:solidFill>
              </a:rPr>
              <a:t>						(Molina, 2004)</a:t>
            </a:r>
          </a:p>
          <a:p>
            <a:pPr marL="88900" indent="0">
              <a:buNone/>
            </a:pPr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110674" y="4674409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5663060" y="450851"/>
            <a:ext cx="1585913" cy="68738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dirty="0">
                <a:ln>
                  <a:solidFill>
                    <a:srgbClr val="FC8004"/>
                  </a:solidFill>
                </a:ln>
                <a:solidFill>
                  <a:srgbClr val="FC8004"/>
                </a:solidFill>
              </a:rPr>
              <a:t>OBJETIVOS!</a:t>
            </a:r>
            <a:endParaRPr sz="4200" dirty="0">
              <a:ln>
                <a:solidFill>
                  <a:srgbClr val="FC8004"/>
                </a:solidFill>
              </a:ln>
              <a:solidFill>
                <a:srgbClr val="FC8004"/>
              </a:solidFill>
            </a:endParaRP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1456737" y="2526935"/>
            <a:ext cx="7700548" cy="23940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MX" sz="2400" b="1" dirty="0">
                <a:solidFill>
                  <a:srgbClr val="071121"/>
                </a:solidFill>
              </a:rPr>
              <a:t>Observar distintos grupos de microfosiles</a:t>
            </a:r>
          </a:p>
          <a:p>
            <a:endParaRPr lang="es-MX" sz="2400" b="1" dirty="0">
              <a:solidFill>
                <a:srgbClr val="071121"/>
              </a:solidFill>
            </a:endParaRPr>
          </a:p>
          <a:p>
            <a:r>
              <a:rPr lang="es-MX" sz="2400" b="1" dirty="0">
                <a:solidFill>
                  <a:srgbClr val="071121"/>
                </a:solidFill>
              </a:rPr>
              <a:t>Describir las principales características de cada grupo observado </a:t>
            </a:r>
          </a:p>
          <a:p>
            <a:endParaRPr lang="es-MX" sz="2400" b="1" dirty="0">
              <a:solidFill>
                <a:srgbClr val="071121"/>
              </a:solidFill>
            </a:endParaRPr>
          </a:p>
          <a:p>
            <a:r>
              <a:rPr lang="es-MX" sz="2400" b="1" dirty="0">
                <a:solidFill>
                  <a:srgbClr val="071121"/>
                </a:solidFill>
              </a:rPr>
              <a:t>Identificar las especies de cada grupo observado</a:t>
            </a:r>
          </a:p>
          <a:p>
            <a:endParaRPr lang="es-MX" dirty="0">
              <a:solidFill>
                <a:srgbClr val="071121"/>
              </a:solidFill>
            </a:endParaRPr>
          </a:p>
          <a:p>
            <a:pPr marL="88900" indent="0">
              <a:buNone/>
            </a:pPr>
            <a:endParaRPr lang="es-MX" dirty="0"/>
          </a:p>
        </p:txBody>
      </p:sp>
      <p:sp>
        <p:nvSpPr>
          <p:cNvPr id="63" name="Google Shape;63;p13"/>
          <p:cNvSpPr/>
          <p:nvPr/>
        </p:nvSpPr>
        <p:spPr>
          <a:xfrm>
            <a:off x="5029842" y="254051"/>
            <a:ext cx="2852350" cy="127943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0C2C4A-F758-414D-A545-ED96F357E966}"/>
              </a:ext>
            </a:extLst>
          </p:cNvPr>
          <p:cNvSpPr/>
          <p:nvPr/>
        </p:nvSpPr>
        <p:spPr>
          <a:xfrm>
            <a:off x="8130437" y="4586288"/>
            <a:ext cx="548297" cy="526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309C6EF-072C-AF4C-B1F8-DF877F3F4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2396248" y="940560"/>
            <a:ext cx="2633593" cy="14087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35560960"/>
                  </p:ext>
                </p:extLst>
              </p:nvPr>
            </p:nvGraphicFramePr>
            <p:xfrm>
              <a:off x="6559826" y="1219822"/>
              <a:ext cx="1542553" cy="2190440"/>
            </p:xfrm>
            <a:graphic>
              <a:graphicData uri="http://schemas.microsoft.com/office/powerpoint/2016/slidezoom">
                <pslz:sldZm>
                  <pslz:sldZmObj sldId="292" cId="2198736746">
                    <pslz:zmPr id="{8FA63485-E0AF-1A48-8445-31445092E330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42553" cy="219044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59826" y="1219822"/>
                <a:ext cx="1542553" cy="219044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1411775" y="126331"/>
            <a:ext cx="32007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PROCEDIMIENTO</a:t>
            </a:r>
            <a:endParaRPr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1516454" y="1502211"/>
            <a:ext cx="4444237" cy="277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>
              <a:buClr>
                <a:srgbClr val="071121"/>
              </a:buClr>
            </a:pP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Con un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clic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en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la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siguiente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imagen se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desplegará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el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modelo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interactivo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de un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microscopio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podrás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elegir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entre una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variedad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 de </a:t>
            </a:r>
            <a:r>
              <a:rPr lang="en" sz="2800" b="1" dirty="0" err="1">
                <a:solidFill>
                  <a:schemeClr val="tx2">
                    <a:lumMod val="10000"/>
                  </a:schemeClr>
                </a:solidFill>
              </a:rPr>
              <a:t>muestras</a:t>
            </a:r>
            <a:r>
              <a:rPr lang="en" sz="2800" b="1" dirty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  <a:p>
            <a:pPr marL="342900" indent="-342900">
              <a:buClr>
                <a:srgbClr val="071121"/>
              </a:buClr>
            </a:pPr>
            <a:endParaRPr lang="en" sz="2800" b="1" dirty="0">
              <a:solidFill>
                <a:schemeClr val="tx2">
                  <a:lumMod val="10000"/>
                </a:schemeClr>
              </a:solidFill>
            </a:endParaRPr>
          </a:p>
          <a:p>
            <a:pPr marL="0" indent="0">
              <a:buClr>
                <a:srgbClr val="071121"/>
              </a:buClr>
              <a:buNone/>
            </a:pPr>
            <a:endParaRPr lang="es-MX" b="1" dirty="0">
              <a:solidFill>
                <a:schemeClr val="tx2">
                  <a:lumMod val="10000"/>
                </a:schemeClr>
              </a:solidFill>
            </a:endParaRPr>
          </a:p>
          <a:p>
            <a:pPr marL="342900" indent="-342900"/>
            <a:endParaRPr lang="es-MX" b="1" dirty="0">
              <a:solidFill>
                <a:schemeClr val="tx2">
                  <a:lumMod val="10000"/>
                </a:schemeClr>
              </a:solidFill>
            </a:endParaRPr>
          </a:p>
          <a:p>
            <a:pPr marL="342900" indent="-342900"/>
            <a:endParaRPr lang="en" dirty="0">
              <a:solidFill>
                <a:schemeClr val="tx2">
                  <a:lumMod val="10000"/>
                </a:schemeClr>
              </a:solidFill>
            </a:endParaRPr>
          </a:p>
          <a:p>
            <a:pPr marL="342900" indent="-342900"/>
            <a:endParaRPr dirty="0"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3" name="Google Shape;323;p36">
            <a:extLst>
              <a:ext uri="{FF2B5EF4-FFF2-40B4-BE49-F238E27FC236}">
                <a16:creationId xmlns:a16="http://schemas.microsoft.com/office/drawing/2014/main" id="{284E1A2D-CEF6-C442-9EA6-AA5006B5D7C4}"/>
              </a:ext>
            </a:extLst>
          </p:cNvPr>
          <p:cNvSpPr/>
          <p:nvPr/>
        </p:nvSpPr>
        <p:spPr>
          <a:xfrm>
            <a:off x="6261372" y="775243"/>
            <a:ext cx="2143012" cy="3296880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4D2AB88-6A8E-BC46-9A6B-841CEA5FF3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4061" y="83187"/>
            <a:ext cx="2923073" cy="5124917"/>
          </a:xfrm>
          <a:prstGeom prst="rect">
            <a:avLst/>
          </a:prstGeom>
        </p:spPr>
      </p:pic>
      <p:sp>
        <p:nvSpPr>
          <p:cNvPr id="65" name="Marcador de número de diapositiva 3">
            <a:extLst>
              <a:ext uri="{FF2B5EF4-FFF2-40B4-BE49-F238E27FC236}">
                <a16:creationId xmlns:a16="http://schemas.microsoft.com/office/drawing/2014/main" id="{65E57DF2-542A-5E45-819A-2A3448FB2504}"/>
              </a:ext>
            </a:extLst>
          </p:cNvPr>
          <p:cNvSpPr txBox="1">
            <a:spLocks/>
          </p:cNvSpPr>
          <p:nvPr/>
        </p:nvSpPr>
        <p:spPr>
          <a:xfrm>
            <a:off x="2287174" y="4579697"/>
            <a:ext cx="2447968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Clic en el boton rojo para apagar microscopio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83470010"/>
                  </p:ext>
                </p:extLst>
              </p:nvPr>
            </p:nvGraphicFramePr>
            <p:xfrm rot="14193734">
              <a:off x="2197446" y="4149461"/>
              <a:ext cx="422714" cy="485568"/>
            </p:xfrm>
            <a:graphic>
              <a:graphicData uri="http://schemas.microsoft.com/office/powerpoint/2016/slidezoom">
                <pslz:sldZm>
                  <pslz:sldZmObj sldId="300" cId="2570966938">
                    <pslz:zmPr id="{4DF2D036-B6D3-F945-B1D9-2CEFCF40E21A}" imageType="cover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4193734">
                          <a:off x="0" y="0"/>
                          <a:ext cx="422714" cy="485568"/>
                        </a:xfrm>
                        <a:prstGeom prst="rect">
                          <a:avLst/>
                        </a:prstGeom>
                        <a:noFill/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4193734">
                <a:off x="2197446" y="4149461"/>
                <a:ext cx="422714" cy="485568"/>
              </a:xfrm>
              <a:prstGeom prst="rect">
                <a:avLst/>
              </a:prstGeom>
              <a:noFill/>
              <a:ln w="3175">
                <a:noFill/>
              </a:ln>
            </p:spPr>
          </p:pic>
        </mc:Fallback>
      </mc:AlternateContent>
      <p:sp>
        <p:nvSpPr>
          <p:cNvPr id="141" name="Marcador de número de diapositiva 3">
            <a:extLst>
              <a:ext uri="{FF2B5EF4-FFF2-40B4-BE49-F238E27FC236}">
                <a16:creationId xmlns:a16="http://schemas.microsoft.com/office/drawing/2014/main" id="{712D89D8-E905-D64E-9926-89149B9B14D1}"/>
              </a:ext>
            </a:extLst>
          </p:cNvPr>
          <p:cNvSpPr txBox="1">
            <a:spLocks/>
          </p:cNvSpPr>
          <p:nvPr/>
        </p:nvSpPr>
        <p:spPr>
          <a:xfrm>
            <a:off x="5291098" y="135611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8" name="Marcador de número de diapositiva 3">
            <a:extLst>
              <a:ext uri="{FF2B5EF4-FFF2-40B4-BE49-F238E27FC236}">
                <a16:creationId xmlns:a16="http://schemas.microsoft.com/office/drawing/2014/main" id="{63C61814-80C5-814D-A052-CE5343CB64EC}"/>
              </a:ext>
            </a:extLst>
          </p:cNvPr>
          <p:cNvSpPr txBox="1">
            <a:spLocks/>
          </p:cNvSpPr>
          <p:nvPr/>
        </p:nvSpPr>
        <p:spPr>
          <a:xfrm>
            <a:off x="8637340" y="126161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9" name="Marcador de número de diapositiva 3">
            <a:extLst>
              <a:ext uri="{FF2B5EF4-FFF2-40B4-BE49-F238E27FC236}">
                <a16:creationId xmlns:a16="http://schemas.microsoft.com/office/drawing/2014/main" id="{E95E5867-72A0-704C-A253-F09E652FE887}"/>
              </a:ext>
            </a:extLst>
          </p:cNvPr>
          <p:cNvSpPr txBox="1">
            <a:spLocks/>
          </p:cNvSpPr>
          <p:nvPr/>
        </p:nvSpPr>
        <p:spPr>
          <a:xfrm>
            <a:off x="6983901" y="1259642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0" name="Marcador de número de diapositiva 3">
            <a:extLst>
              <a:ext uri="{FF2B5EF4-FFF2-40B4-BE49-F238E27FC236}">
                <a16:creationId xmlns:a16="http://schemas.microsoft.com/office/drawing/2014/main" id="{D973A8A6-01F9-1E4A-B062-B4FEADCF615C}"/>
              </a:ext>
            </a:extLst>
          </p:cNvPr>
          <p:cNvSpPr txBox="1">
            <a:spLocks/>
          </p:cNvSpPr>
          <p:nvPr/>
        </p:nvSpPr>
        <p:spPr>
          <a:xfrm>
            <a:off x="6969258" y="290168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1" name="Marcador de número de diapositiva 3">
            <a:extLst>
              <a:ext uri="{FF2B5EF4-FFF2-40B4-BE49-F238E27FC236}">
                <a16:creationId xmlns:a16="http://schemas.microsoft.com/office/drawing/2014/main" id="{4743BC7B-09B5-614E-AC87-D980157F1C22}"/>
              </a:ext>
            </a:extLst>
          </p:cNvPr>
          <p:cNvSpPr txBox="1">
            <a:spLocks/>
          </p:cNvSpPr>
          <p:nvPr/>
        </p:nvSpPr>
        <p:spPr>
          <a:xfrm>
            <a:off x="5323736" y="2901687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3" name="Marcador de número de diapositiva 3">
            <a:extLst>
              <a:ext uri="{FF2B5EF4-FFF2-40B4-BE49-F238E27FC236}">
                <a16:creationId xmlns:a16="http://schemas.microsoft.com/office/drawing/2014/main" id="{9CBF7502-6BF9-AF49-A17B-57E0D662A39F}"/>
              </a:ext>
            </a:extLst>
          </p:cNvPr>
          <p:cNvSpPr txBox="1">
            <a:spLocks/>
          </p:cNvSpPr>
          <p:nvPr/>
        </p:nvSpPr>
        <p:spPr>
          <a:xfrm>
            <a:off x="8599516" y="2875194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34" name="Marcador de número de diapositiva 3">
            <a:extLst>
              <a:ext uri="{FF2B5EF4-FFF2-40B4-BE49-F238E27FC236}">
                <a16:creationId xmlns:a16="http://schemas.microsoft.com/office/drawing/2014/main" id="{4BE5DF5D-CF49-7A49-8A22-57746726BB89}"/>
              </a:ext>
            </a:extLst>
          </p:cNvPr>
          <p:cNvSpPr txBox="1">
            <a:spLocks/>
          </p:cNvSpPr>
          <p:nvPr/>
        </p:nvSpPr>
        <p:spPr>
          <a:xfrm>
            <a:off x="7055980" y="4501239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5" name="Marcador de número de diapositiva 3">
            <a:extLst>
              <a:ext uri="{FF2B5EF4-FFF2-40B4-BE49-F238E27FC236}">
                <a16:creationId xmlns:a16="http://schemas.microsoft.com/office/drawing/2014/main" id="{D3697EE0-846D-7643-8BB6-994AA457137B}"/>
              </a:ext>
            </a:extLst>
          </p:cNvPr>
          <p:cNvSpPr txBox="1">
            <a:spLocks/>
          </p:cNvSpPr>
          <p:nvPr/>
        </p:nvSpPr>
        <p:spPr>
          <a:xfrm>
            <a:off x="5366638" y="4544734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36" name="Marcador de número de diapositiva 3">
            <a:extLst>
              <a:ext uri="{FF2B5EF4-FFF2-40B4-BE49-F238E27FC236}">
                <a16:creationId xmlns:a16="http://schemas.microsoft.com/office/drawing/2014/main" id="{5D93424B-D191-1246-A8BD-864846AFC525}"/>
              </a:ext>
            </a:extLst>
          </p:cNvPr>
          <p:cNvSpPr txBox="1">
            <a:spLocks/>
          </p:cNvSpPr>
          <p:nvPr/>
        </p:nvSpPr>
        <p:spPr>
          <a:xfrm>
            <a:off x="8637340" y="4417206"/>
            <a:ext cx="318368" cy="315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</a:rPr>
              <a:t>9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64C6FD06-A2AC-0F45-BD67-C204B4B51A9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20709091"/>
                  </p:ext>
                </p:extLst>
              </p:nvPr>
            </p:nvGraphicFramePr>
            <p:xfrm>
              <a:off x="4262455" y="108095"/>
              <a:ext cx="1397776" cy="1438314"/>
            </p:xfrm>
            <a:graphic>
              <a:graphicData uri="http://schemas.microsoft.com/office/powerpoint/2016/slidezoom">
                <pslz:sldZm>
                  <pslz:sldZmObj sldId="295" cId="3227394176">
                    <pslz:zmPr id="{DBADFBBA-7994-2B41-AFEE-C0EA3811D99B}" returnToParent="0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6" cy="1438314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extLst>
                  <a:ext uri="{FF2B5EF4-FFF2-40B4-BE49-F238E27FC236}">
                    <a16:creationId xmlns:a16="http://schemas.microsoft.com/office/drawing/2014/main" id="{64C6FD06-A2AC-0F45-BD67-C204B4B51A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62455" y="108095"/>
                <a:ext cx="1397776" cy="1438314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Vista general de diapositiva 5">
                <a:extLst>
                  <a:ext uri="{FF2B5EF4-FFF2-40B4-BE49-F238E27FC236}">
                    <a16:creationId xmlns:a16="http://schemas.microsoft.com/office/drawing/2014/main" id="{4AF3A0FA-4F7C-BF44-AAFD-CBB5127AEE1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87159579"/>
                  </p:ext>
                </p:extLst>
              </p:nvPr>
            </p:nvGraphicFramePr>
            <p:xfrm>
              <a:off x="5885569" y="108005"/>
              <a:ext cx="1397774" cy="1438312"/>
            </p:xfrm>
            <a:graphic>
              <a:graphicData uri="http://schemas.microsoft.com/office/powerpoint/2016/slidezoom">
                <pslz:sldZm>
                  <pslz:sldZmObj sldId="313" cId="231145121">
                    <pslz:zmPr id="{2C9EC70C-6091-D74C-A4C9-5A4DB7AB91A9}" returnToParent="0" imageType="cover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4" cy="143831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Vista general de diapositiva 5">
                <a:extLst>
                  <a:ext uri="{FF2B5EF4-FFF2-40B4-BE49-F238E27FC236}">
                    <a16:creationId xmlns:a16="http://schemas.microsoft.com/office/drawing/2014/main" id="{4AF3A0FA-4F7C-BF44-AAFD-CBB5127AEE1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85569" y="108005"/>
                <a:ext cx="1397774" cy="143831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A3AD9FBD-A25A-E84F-8824-83B43103F54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78654305"/>
                  </p:ext>
                </p:extLst>
              </p:nvPr>
            </p:nvGraphicFramePr>
            <p:xfrm>
              <a:off x="7508682" y="83187"/>
              <a:ext cx="1397774" cy="1438312"/>
            </p:xfrm>
            <a:graphic>
              <a:graphicData uri="http://schemas.microsoft.com/office/powerpoint/2016/slidezoom">
                <pslz:sldZm>
                  <pslz:sldZmObj sldId="314" cId="1364476123">
                    <pslz:zmPr id="{F2F6820F-A217-C14D-9630-97905DBFA984}" returnToParent="0" imageType="cover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4" cy="143831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A3AD9FBD-A25A-E84F-8824-83B43103F5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508682" y="83187"/>
                <a:ext cx="1397774" cy="143831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49446A4C-EBE7-2F4E-A581-A9C564C89E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77118512"/>
                  </p:ext>
                </p:extLst>
              </p:nvPr>
            </p:nvGraphicFramePr>
            <p:xfrm>
              <a:off x="4255402" y="1720513"/>
              <a:ext cx="1391049" cy="1431392"/>
            </p:xfrm>
            <a:graphic>
              <a:graphicData uri="http://schemas.microsoft.com/office/powerpoint/2016/slidezoom">
                <pslz:sldZm>
                  <pslz:sldZmObj sldId="315" cId="1814859716">
                    <pslz:zmPr id="{638AEE8A-5653-0A43-88C8-2DE896B5D92C}" returnToParent="0" imageType="cover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1049" cy="143139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49446A4C-EBE7-2F4E-A581-A9C564C89E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55402" y="1720513"/>
                <a:ext cx="1391049" cy="143139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6DFD38CF-E016-0741-A316-C3182515B19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03654333"/>
                  </p:ext>
                </p:extLst>
              </p:nvPr>
            </p:nvGraphicFramePr>
            <p:xfrm>
              <a:off x="5904494" y="1725555"/>
              <a:ext cx="1397774" cy="1438312"/>
            </p:xfrm>
            <a:graphic>
              <a:graphicData uri="http://schemas.microsoft.com/office/powerpoint/2016/slidezoom">
                <pslz:sldZm>
                  <pslz:sldZmObj sldId="316" cId="1140637755">
                    <pslz:zmPr id="{A8FCD6A5-110C-3D46-8D07-752C0D276C33}" returnToParent="0" imageType="cover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7774" cy="143831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Vista general de diapositiva 11">
                <a:extLst>
                  <a:ext uri="{FF2B5EF4-FFF2-40B4-BE49-F238E27FC236}">
                    <a16:creationId xmlns:a16="http://schemas.microsoft.com/office/drawing/2014/main" id="{6DFD38CF-E016-0741-A316-C3182515B19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904494" y="1725555"/>
                <a:ext cx="1397774" cy="143831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EEB07CA1-FF69-2141-BDFE-F4DFC1FB417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42104114"/>
                  </p:ext>
                </p:extLst>
              </p:nvPr>
            </p:nvGraphicFramePr>
            <p:xfrm>
              <a:off x="7508682" y="1718074"/>
              <a:ext cx="1395789" cy="1436269"/>
            </p:xfrm>
            <a:graphic>
              <a:graphicData uri="http://schemas.microsoft.com/office/powerpoint/2016/slidezoom">
                <pslz:sldZm>
                  <pslz:sldZmObj sldId="317" cId="2651891548">
                    <pslz:zmPr id="{60D08722-8613-1E42-B6F0-B3BE21F8573A}" returnToParent="0" imageType="cover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95789" cy="1436269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EEB07CA1-FF69-2141-BDFE-F4DFC1FB417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508682" y="1718074"/>
                <a:ext cx="1395789" cy="143626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0983DDA-FD29-B34E-8938-2AEE3D0CD2B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13026860"/>
                  </p:ext>
                </p:extLst>
              </p:nvPr>
            </p:nvGraphicFramePr>
            <p:xfrm>
              <a:off x="4279859" y="3327565"/>
              <a:ext cx="1380372" cy="1404975"/>
            </p:xfrm>
            <a:graphic>
              <a:graphicData uri="http://schemas.microsoft.com/office/powerpoint/2016/slidezoom">
                <pslz:sldZm>
                  <pslz:sldZmObj sldId="318" cId="3758865062">
                    <pslz:zmPr id="{1A162360-2B9C-DC4C-8B7A-198F47B637DF}" returnToParent="0" imageType="cover" transitionDur="1000">
                      <p166:blipFill xmlns:p166="http://schemas.microsoft.com/office/powerpoint/2016/6/main">
                        <a:blip r:embed="rId1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80372" cy="140497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0983DDA-FD29-B34E-8938-2AEE3D0CD2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79859" y="3327565"/>
                <a:ext cx="1380372" cy="140497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Vista general de diapositiva 17">
                <a:extLst>
                  <a:ext uri="{FF2B5EF4-FFF2-40B4-BE49-F238E27FC236}">
                    <a16:creationId xmlns:a16="http://schemas.microsoft.com/office/drawing/2014/main" id="{BCEAFD75-9FF2-2A46-B582-76B87991433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37158960"/>
                  </p:ext>
                </p:extLst>
              </p:nvPr>
            </p:nvGraphicFramePr>
            <p:xfrm>
              <a:off x="5904494" y="3297427"/>
              <a:ext cx="1380372" cy="1404974"/>
            </p:xfrm>
            <a:graphic>
              <a:graphicData uri="http://schemas.microsoft.com/office/powerpoint/2016/slidezoom">
                <pslz:sldZm>
                  <pslz:sldZmObj sldId="319" cId="3913034118">
                    <pslz:zmPr id="{8878FD91-7106-E44E-817C-9D3F0C70EED6}" returnToParent="0" imageType="cover" transitionDur="1000">
                      <p166:blipFill xmlns:p166="http://schemas.microsoft.com/office/powerpoint/2016/6/main">
                        <a:blip r:embed="rId2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80372" cy="1404974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Vista general de diapositiva 17">
                <a:extLst>
                  <a:ext uri="{FF2B5EF4-FFF2-40B4-BE49-F238E27FC236}">
                    <a16:creationId xmlns:a16="http://schemas.microsoft.com/office/drawing/2014/main" id="{BCEAFD75-9FF2-2A46-B582-76B87991433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904494" y="3297427"/>
                <a:ext cx="1380372" cy="1404974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Vista general de diapositiva 19">
                <a:extLst>
                  <a:ext uri="{FF2B5EF4-FFF2-40B4-BE49-F238E27FC236}">
                    <a16:creationId xmlns:a16="http://schemas.microsoft.com/office/drawing/2014/main" id="{7E72F948-D22D-3F47-89E3-F167498E3E3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97501331"/>
                  </p:ext>
                </p:extLst>
              </p:nvPr>
            </p:nvGraphicFramePr>
            <p:xfrm>
              <a:off x="7525622" y="3253933"/>
              <a:ext cx="1378849" cy="1404973"/>
            </p:xfrm>
            <a:graphic>
              <a:graphicData uri="http://schemas.microsoft.com/office/powerpoint/2016/slidezoom">
                <pslz:sldZm>
                  <pslz:sldZmObj sldId="320" cId="3335671111">
                    <pslz:zmPr id="{FAF83861-25AA-2E43-AF02-771621BEC7D8}" returnToParent="0" imageType="cover" transitionDur="1000">
                      <p166:blipFill xmlns:p166="http://schemas.microsoft.com/office/powerpoint/2016/6/main">
                        <a:blip r:embed="rId2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8849" cy="1404973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Vista general de diapositiva 19">
                <a:extLst>
                  <a:ext uri="{FF2B5EF4-FFF2-40B4-BE49-F238E27FC236}">
                    <a16:creationId xmlns:a16="http://schemas.microsoft.com/office/drawing/2014/main" id="{7E72F948-D22D-3F47-89E3-F167498E3E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525622" y="3253933"/>
                <a:ext cx="1378849" cy="1404973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8736746"/>
      </p:ext>
    </p:extLst>
  </p:cSld>
  <p:clrMapOvr>
    <a:masterClrMapping/>
  </p:clrMapOvr>
  <p:transition advClick="0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8773873"/>
                  </p:ext>
                </p:extLst>
              </p:nvPr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1551DCED-4280-A74F-B73B-B35FCF7987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DB5E3E-C46E-8740-A02F-1E4A09E91A6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-20980" y="0"/>
            <a:ext cx="4998534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94176"/>
      </p:ext>
    </p:extLst>
  </p:cSld>
  <p:clrMapOvr>
    <a:masterClrMapping/>
  </p:clrMapOvr>
  <p:transition advClick="0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8" name="Marcador de número de diapositiva 3">
            <a:extLst>
              <a:ext uri="{FF2B5EF4-FFF2-40B4-BE49-F238E27FC236}">
                <a16:creationId xmlns:a16="http://schemas.microsoft.com/office/drawing/2014/main" id="{CDEC3FBB-B0D8-164E-9569-305680B5301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E14A705-8304-E44E-B797-AA5EC611BC0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-13448" y="0"/>
            <a:ext cx="4998534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5121"/>
      </p:ext>
    </p:extLst>
  </p:cSld>
  <p:clrMapOvr>
    <a:masterClrMapping/>
  </p:clrMapOvr>
  <p:transition advClick="0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00ECDD1A-AC7F-2345-9676-E0F7FC0CCD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EB0ECC-117F-9D45-BC2D-B55EBB5FDF2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-20980" y="0"/>
            <a:ext cx="4998534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76123"/>
      </p:ext>
    </p:extLst>
  </p:cSld>
  <p:clrMapOvr>
    <a:masterClrMapping/>
  </p:clrMapOvr>
  <p:transition advClick="0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310BDEA8-BB69-B249-BD45-9C4F2B1080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DDCE36-DB0D-DD4E-A483-AC864FD89B8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-14256" y="0"/>
            <a:ext cx="4998534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59716"/>
      </p:ext>
    </p:extLst>
  </p:cSld>
  <p:clrMapOvr>
    <a:masterClrMapping/>
  </p:clrMapOvr>
  <p:transition advClick="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5058323A-6C8E-EE46-8608-16E8F01B3F3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689160-6BB6-2649-9F6C-73CB0F482DF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-20980" y="0"/>
            <a:ext cx="4998534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37755"/>
      </p:ext>
    </p:extLst>
  </p:cSld>
  <p:clrMapOvr>
    <a:masterClrMapping/>
  </p:clrMapOvr>
  <p:transition advClick="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37438607-8024-8E46-8C7F-ADEA46FD179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AF8DB0-8842-3644-897C-CCA4C8F56E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-20980" y="0"/>
            <a:ext cx="4998534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91548"/>
      </p:ext>
    </p:extLst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84F8E139-1CDE-5A4E-9432-28FE4CCECA9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2DD5248-1255-A94B-BF88-2F6978527DE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-20980" y="0"/>
            <a:ext cx="4998533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65062"/>
      </p:ext>
    </p:extLst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D3224DCC-0857-2F4A-9C05-B215ABA421E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61928C9-FFEE-C646-9F77-77ACCEC996A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-20980" y="0"/>
            <a:ext cx="4998533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34118"/>
      </p:ext>
    </p:extLst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8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56D3BDBB-343D-E847-A04E-0EB857C0827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977554" y="1201723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características principales de las muestras.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CFC8073-5992-4947-BF30-01F8138BE0E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-20980" y="0"/>
            <a:ext cx="4998533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71111"/>
      </p:ext>
    </p:extLst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0;p13">
            <a:extLst>
              <a:ext uri="{FF2B5EF4-FFF2-40B4-BE49-F238E27FC236}">
                <a16:creationId xmlns:a16="http://schemas.microsoft.com/office/drawing/2014/main" id="{469F6E7F-05CF-854E-888E-2BC013532689}"/>
              </a:ext>
            </a:extLst>
          </p:cNvPr>
          <p:cNvSpPr txBox="1">
            <a:spLocks/>
          </p:cNvSpPr>
          <p:nvPr/>
        </p:nvSpPr>
        <p:spPr>
          <a:xfrm>
            <a:off x="3796746" y="463774"/>
            <a:ext cx="4399721" cy="995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rgbClr val="FFC000"/>
                </a:solidFill>
              </a:rPr>
              <a:t>¡Gracias por realizar el ejercicio!</a:t>
            </a:r>
          </a:p>
          <a:p>
            <a:pPr algn="ctr"/>
            <a:r>
              <a:rPr lang="es-MX" sz="2700" dirty="0">
                <a:solidFill>
                  <a:schemeClr val="accent6">
                    <a:lumMod val="50000"/>
                  </a:schemeClr>
                </a:solidFill>
              </a:rPr>
              <a:t>Da clic en icono de la opción deseada</a:t>
            </a:r>
          </a:p>
        </p:txBody>
      </p:sp>
      <p:sp>
        <p:nvSpPr>
          <p:cNvPr id="18" name="Google Shape;63;p13">
            <a:extLst>
              <a:ext uri="{FF2B5EF4-FFF2-40B4-BE49-F238E27FC236}">
                <a16:creationId xmlns:a16="http://schemas.microsoft.com/office/drawing/2014/main" id="{A42487BC-80CD-B74E-8FF9-70D58CBFADF1}"/>
              </a:ext>
            </a:extLst>
          </p:cNvPr>
          <p:cNvSpPr/>
          <p:nvPr/>
        </p:nvSpPr>
        <p:spPr>
          <a:xfrm>
            <a:off x="3310128" y="277094"/>
            <a:ext cx="5559552" cy="1823956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0711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60;p13">
            <a:extLst>
              <a:ext uri="{FF2B5EF4-FFF2-40B4-BE49-F238E27FC236}">
                <a16:creationId xmlns:a16="http://schemas.microsoft.com/office/drawing/2014/main" id="{24883791-B07B-A540-91A6-50752AB83FD7}"/>
              </a:ext>
            </a:extLst>
          </p:cNvPr>
          <p:cNvSpPr txBox="1">
            <a:spLocks/>
          </p:cNvSpPr>
          <p:nvPr/>
        </p:nvSpPr>
        <p:spPr>
          <a:xfrm>
            <a:off x="0" y="3469714"/>
            <a:ext cx="3267531" cy="1151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 w="0">
                  <a:solidFill>
                    <a:srgbClr val="071121"/>
                  </a:solidFill>
                </a:ln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Volver a realizar </a:t>
            </a:r>
          </a:p>
          <a:p>
            <a:pPr algn="ctr"/>
            <a:r>
              <a:rPr lang="es-MX" sz="3000" dirty="0">
                <a:ln w="0">
                  <a:solidFill>
                    <a:srgbClr val="071121"/>
                  </a:solidFill>
                </a:ln>
                <a:solidFill>
                  <a:srgbClr val="07112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el ejercicio:</a:t>
            </a:r>
          </a:p>
        </p:txBody>
      </p:sp>
      <p:sp>
        <p:nvSpPr>
          <p:cNvPr id="20" name="Google Shape;60;p13">
            <a:extLst>
              <a:ext uri="{FF2B5EF4-FFF2-40B4-BE49-F238E27FC236}">
                <a16:creationId xmlns:a16="http://schemas.microsoft.com/office/drawing/2014/main" id="{836A8ED4-9E66-B246-B99F-05AD50FB9247}"/>
              </a:ext>
            </a:extLst>
          </p:cNvPr>
          <p:cNvSpPr txBox="1">
            <a:spLocks/>
          </p:cNvSpPr>
          <p:nvPr/>
        </p:nvSpPr>
        <p:spPr>
          <a:xfrm>
            <a:off x="4362842" y="3630168"/>
            <a:ext cx="3267531" cy="102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>
                  <a:solidFill>
                    <a:srgbClr val="071121"/>
                  </a:solidFill>
                </a:ln>
                <a:solidFill>
                  <a:srgbClr val="071121"/>
                </a:solidFill>
              </a:rPr>
              <a:t>Finalizar </a:t>
            </a:r>
          </a:p>
          <a:p>
            <a:pPr algn="ctr"/>
            <a:r>
              <a:rPr lang="es-MX" sz="3000" dirty="0">
                <a:ln>
                  <a:solidFill>
                    <a:srgbClr val="071121"/>
                  </a:solidFill>
                </a:ln>
                <a:solidFill>
                  <a:srgbClr val="071121"/>
                </a:solidFill>
              </a:rPr>
              <a:t>el ejercicio:</a:t>
            </a:r>
          </a:p>
        </p:txBody>
      </p:sp>
      <p:pic>
        <p:nvPicPr>
          <p:cNvPr id="4" name="Imagen 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43C9BFA6-C4BD-A24C-B260-56F4B16D23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1767" y="3368527"/>
            <a:ext cx="1358900" cy="1282700"/>
          </a:xfrm>
          <a:prstGeom prst="rect">
            <a:avLst/>
          </a:prstGeom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FA9ABB7-77FF-E34E-A64A-E67DE9A4A7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H="1">
            <a:off x="161741" y="1343101"/>
            <a:ext cx="3267531" cy="174787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F3C76852-450D-544D-AA14-C9B823F1D1D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14721127"/>
                  </p:ext>
                </p:extLst>
              </p:nvPr>
            </p:nvGraphicFramePr>
            <p:xfrm>
              <a:off x="2586773" y="3469714"/>
              <a:ext cx="1361515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6569D7DB-DFD8-D94F-9BB9-BB2362904D73}" returnToParent="0" imageType="cover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1515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F3C76852-450D-544D-AA14-C9B823F1D1D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86773" y="3469714"/>
                <a:ext cx="1361515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096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Kate template">
  <a:themeElements>
    <a:clrScheme name="Custom 347">
      <a:dk1>
        <a:srgbClr val="1C4587"/>
      </a:dk1>
      <a:lt1>
        <a:srgbClr val="FFFFFF"/>
      </a:lt1>
      <a:dk2>
        <a:srgbClr val="606A7C"/>
      </a:dk2>
      <a:lt2>
        <a:srgbClr val="D3DAE2"/>
      </a:lt2>
      <a:accent1>
        <a:srgbClr val="1C4587"/>
      </a:accent1>
      <a:accent2>
        <a:srgbClr val="6CC2DC"/>
      </a:accent2>
      <a:accent3>
        <a:srgbClr val="B4E04F"/>
      </a:accent3>
      <a:accent4>
        <a:srgbClr val="FFD453"/>
      </a:accent4>
      <a:accent5>
        <a:srgbClr val="EE973B"/>
      </a:accent5>
      <a:accent6>
        <a:srgbClr val="F74848"/>
      </a:accent6>
      <a:hlink>
        <a:srgbClr val="1C458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3771FAEF16B49B54DEA17AE6C395E" ma:contentTypeVersion="5" ma:contentTypeDescription="Crear nuevo documento." ma:contentTypeScope="" ma:versionID="95027677dfd62eadd3805f61c173d3df">
  <xsd:schema xmlns:xsd="http://www.w3.org/2001/XMLSchema" xmlns:xs="http://www.w3.org/2001/XMLSchema" xmlns:p="http://schemas.microsoft.com/office/2006/metadata/properties" xmlns:ns2="4a7fbe71-3046-42fc-becf-4b282fe4f6d9" targetNamespace="http://schemas.microsoft.com/office/2006/metadata/properties" ma:root="true" ma:fieldsID="2eca805aaf0a3d1a433fbc9328ca7be7" ns2:_="">
    <xsd:import namespace="4a7fbe71-3046-42fc-becf-4b282fe4f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fbe71-3046-42fc-becf-4b282fe4f6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D85F79-4759-4C26-8E42-1B3F734E67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E82BA5-84DB-4D04-889B-196E6577CD86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4a7fbe71-3046-42fc-becf-4b282fe4f6d9"/>
  </ds:schemaRefs>
</ds:datastoreItem>
</file>

<file path=customXml/itemProps3.xml><?xml version="1.0" encoding="utf-8"?>
<ds:datastoreItem xmlns:ds="http://schemas.openxmlformats.org/officeDocument/2006/customXml" ds:itemID="{AEDB435B-25D3-4AC0-BE0C-E726963DAF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fbe71-3046-42fc-becf-4b282fe4f6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2267</TotalTime>
  <Words>457</Words>
  <Application>Microsoft Macintosh PowerPoint</Application>
  <PresentationFormat>Presentación en pantalla (16:9)</PresentationFormat>
  <Paragraphs>78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Caveat</vt:lpstr>
      <vt:lpstr>Amatic SC</vt:lpstr>
      <vt:lpstr>Arial</vt:lpstr>
      <vt:lpstr>Kate template</vt:lpstr>
      <vt:lpstr>Práctica 7:</vt:lpstr>
      <vt:lpstr>Introducción a la práctica</vt:lpstr>
      <vt:lpstr>OBJETIVOS!</vt:lpstr>
      <vt:lpstr>PROCEDIMIENTO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Práctica 1:  El microscopio como herramienta</dc:title>
  <cp:lastModifiedBy>ERICK JOSE PONCE MANJARREZ</cp:lastModifiedBy>
  <cp:revision>55</cp:revision>
  <dcterms:modified xsi:type="dcterms:W3CDTF">2021-03-23T02:01:40Z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0x010100A073771FAEF16B49B54DEA17AE6C395E</vt:lpwstr>
  </property>
</Properties>
</file>