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saveSubsetFonts="1" autoCompressPictures="0">
  <p:sldMasterIdLst>
    <p:sldMasterId id="2147483657" r:id="rId1"/>
  </p:sldMasterIdLst>
  <p:notesMasterIdLst>
    <p:notesMasterId r:id="rId30"/>
  </p:notesMasterIdLst>
  <p:sldIdLst>
    <p:sldId id="256" r:id="rId2"/>
    <p:sldId id="257" r:id="rId3"/>
    <p:sldId id="310" r:id="rId4"/>
    <p:sldId id="311" r:id="rId5"/>
    <p:sldId id="258" r:id="rId6"/>
    <p:sldId id="265" r:id="rId7"/>
    <p:sldId id="292" r:id="rId8"/>
    <p:sldId id="293" r:id="rId9"/>
    <p:sldId id="301" r:id="rId10"/>
    <p:sldId id="295" r:id="rId11"/>
    <p:sldId id="305" r:id="rId12"/>
    <p:sldId id="312" r:id="rId13"/>
    <p:sldId id="313" r:id="rId14"/>
    <p:sldId id="314" r:id="rId15"/>
    <p:sldId id="315" r:id="rId16"/>
    <p:sldId id="316" r:id="rId17"/>
    <p:sldId id="317" r:id="rId18"/>
    <p:sldId id="318" r:id="rId19"/>
    <p:sldId id="319" r:id="rId20"/>
    <p:sldId id="320" r:id="rId21"/>
    <p:sldId id="321" r:id="rId22"/>
    <p:sldId id="322" r:id="rId23"/>
    <p:sldId id="323" r:id="rId24"/>
    <p:sldId id="324" r:id="rId25"/>
    <p:sldId id="325" r:id="rId26"/>
    <p:sldId id="326" r:id="rId27"/>
    <p:sldId id="327" r:id="rId28"/>
    <p:sldId id="300" r:id="rId29"/>
  </p:sldIdLst>
  <p:sldSz cx="9144000" cy="5143500" type="screen16x9"/>
  <p:notesSz cx="6858000" cy="9144000"/>
  <p:embeddedFontLst>
    <p:embeddedFont>
      <p:font typeface="Amatic SC" pitchFamily="2" charset="-79"/>
      <p:regular r:id="rId31"/>
      <p:bold r:id="rId32"/>
    </p:embeddedFont>
    <p:embeddedFont>
      <p:font typeface="Calibri" panose="020F0502020204030204" pitchFamily="34" charset="0"/>
      <p:regular r:id="rId33"/>
      <p:bold r:id="rId34"/>
      <p:italic r:id="rId35"/>
      <p:boldItalic r:id="rId36"/>
    </p:embeddedFont>
    <p:embeddedFont>
      <p:font typeface="Caveat" pitchFamily="2" charset="77"/>
      <p:regular r:id="rId37"/>
      <p:bold r:id="rId38"/>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loop="1" showNarration="1">
    <p:kiosk/>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71121"/>
    <a:srgbClr val="002B42"/>
    <a:srgbClr val="16374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F36B05DF-B674-4F5E-B515-5260F14B1837}">
  <a:tblStyle styleId="{F36B05DF-B674-4F5E-B515-5260F14B1837}" styleName="Table_0">
    <a:wholeTbl>
      <a:tcTxStyle>
        <a:font>
          <a:latin typeface="Arial"/>
          <a:ea typeface="Arial"/>
          <a:cs typeface="Arial"/>
        </a:font>
        <a:srgbClr val="000000"/>
      </a:tcTxStyle>
      <a:tcStyle>
        <a:tcBdr>
          <a:left>
            <a:ln w="9525" cap="flat" cmpd="sng">
              <a:solidFill>
                <a:srgbClr val="000000"/>
              </a:solidFill>
              <a:prstDash val="solid"/>
              <a:round/>
              <a:headEnd type="none" w="sm" len="sm"/>
              <a:tailEnd type="none" w="sm" len="sm"/>
            </a:ln>
          </a:left>
          <a:right>
            <a:ln w="9525" cap="flat" cmpd="sng">
              <a:solidFill>
                <a:srgbClr val="000000"/>
              </a:solidFill>
              <a:prstDash val="solid"/>
              <a:round/>
              <a:headEnd type="none" w="sm" len="sm"/>
              <a:tailEnd type="none" w="sm" len="sm"/>
            </a:ln>
          </a:right>
          <a:top>
            <a:ln w="9525" cap="flat" cmpd="sng">
              <a:solidFill>
                <a:srgbClr val="000000"/>
              </a:solidFill>
              <a:prstDash val="solid"/>
              <a:round/>
              <a:headEnd type="none" w="sm" len="sm"/>
              <a:tailEnd type="none" w="sm" len="sm"/>
            </a:ln>
          </a:top>
          <a:bottom>
            <a:ln w="9525" cap="flat" cmpd="sng">
              <a:solidFill>
                <a:srgbClr val="000000"/>
              </a:solidFill>
              <a:prstDash val="solid"/>
              <a:round/>
              <a:headEnd type="none" w="sm" len="sm"/>
              <a:tailEnd type="none" w="sm" len="sm"/>
            </a:ln>
          </a:bottom>
          <a:insideH>
            <a:ln w="9525" cap="flat" cmpd="sng">
              <a:solidFill>
                <a:srgbClr val="000000"/>
              </a:solidFill>
              <a:prstDash val="solid"/>
              <a:round/>
              <a:headEnd type="none" w="sm" len="sm"/>
              <a:tailEnd type="none" w="sm" len="sm"/>
            </a:ln>
          </a:insideH>
          <a:insideV>
            <a:ln w="9525" cap="flat" cmpd="sng">
              <a:solidFill>
                <a:srgbClr val="000000"/>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306799F8-075E-4A3A-A7F6-7FBC6576F1A4}" styleName="Estilo temático 2 - Énfasis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D03447BB-5D67-496B-8E87-E561075AD55C}" styleName="Estilo oscuro 1 - Énfasis 3">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3"/>
          </a:solidFill>
        </a:fill>
      </a:tcStyle>
    </a:wholeTbl>
    <a:band1H>
      <a:tcStyle>
        <a:tcBdr/>
        <a:fill>
          <a:solidFill>
            <a:schemeClr val="accent3">
              <a:shade val="60000"/>
            </a:schemeClr>
          </a:solidFill>
        </a:fill>
      </a:tcStyle>
    </a:band1H>
    <a:band1V>
      <a:tcStyle>
        <a:tcBdr/>
        <a:fill>
          <a:solidFill>
            <a:schemeClr val="accent3">
              <a:shade val="60000"/>
            </a:schemeClr>
          </a:solidFill>
        </a:fill>
      </a:tcStyle>
    </a:band1V>
    <a:lastCol>
      <a:tcTxStyle b="on"/>
      <a:tcStyle>
        <a:tcBdr>
          <a:left>
            <a:ln w="25400" cmpd="sng">
              <a:solidFill>
                <a:schemeClr val="lt1"/>
              </a:solidFill>
            </a:ln>
          </a:left>
        </a:tcBdr>
        <a:fill>
          <a:solidFill>
            <a:schemeClr val="accent3">
              <a:shade val="60000"/>
            </a:schemeClr>
          </a:solidFill>
        </a:fill>
      </a:tcStyle>
    </a:lastCol>
    <a:firstCol>
      <a:tcTxStyle b="on"/>
      <a:tcStyle>
        <a:tcBdr>
          <a:right>
            <a:ln w="25400" cmpd="sng">
              <a:solidFill>
                <a:schemeClr val="lt1"/>
              </a:solidFill>
            </a:ln>
          </a:right>
        </a:tcBdr>
        <a:fill>
          <a:solidFill>
            <a:schemeClr val="accent3">
              <a:shade val="60000"/>
            </a:schemeClr>
          </a:solidFill>
        </a:fill>
      </a:tcStyle>
    </a:firstCol>
    <a:lastRow>
      <a:tcTxStyle b="on"/>
      <a:tcStyle>
        <a:tcBdr>
          <a:top>
            <a:ln w="25400" cmpd="sng">
              <a:solidFill>
                <a:schemeClr val="lt1"/>
              </a:solidFill>
            </a:ln>
          </a:top>
        </a:tcBdr>
        <a:fill>
          <a:solidFill>
            <a:schemeClr val="accent3">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72833802-FEF1-4C79-8D5D-14CF1EAF98D9}" styleName="Estilo claro 2 - Acento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5266"/>
    <p:restoredTop sz="94682"/>
  </p:normalViewPr>
  <p:slideViewPr>
    <p:cSldViewPr snapToGrid="0" snapToObjects="1">
      <p:cViewPr varScale="1">
        <p:scale>
          <a:sx n="192" d="100"/>
          <a:sy n="192" d="100"/>
        </p:scale>
        <p:origin x="2312" y="16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font" Target="fonts/font4.fntdata"/><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2.fntdata"/><Relationship Id="rId37" Type="http://schemas.openxmlformats.org/officeDocument/2006/relationships/font" Target="fonts/font7.fntdata"/><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6.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font" Target="fonts/font5.fntdata"/><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3.fntdata"/><Relationship Id="rId38" Type="http://schemas.openxmlformats.org/officeDocument/2006/relationships/font" Target="fonts/font8.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317500">
              <a:spcBef>
                <a:spcPts val="0"/>
              </a:spcBef>
              <a:spcAft>
                <a:spcPts val="0"/>
              </a:spcAft>
              <a:buSzPts val="1400"/>
              <a:buChar char="●"/>
              <a:defRPr sz="1100"/>
            </a:lvl1pPr>
            <a:lvl2pPr marL="914400" lvl="1" indent="-317500">
              <a:spcBef>
                <a:spcPts val="0"/>
              </a:spcBef>
              <a:spcAft>
                <a:spcPts val="0"/>
              </a:spcAft>
              <a:buSzPts val="1400"/>
              <a:buChar char="○"/>
              <a:defRPr sz="1100"/>
            </a:lvl2pPr>
            <a:lvl3pPr marL="1371600" lvl="2" indent="-317500">
              <a:spcBef>
                <a:spcPts val="0"/>
              </a:spcBef>
              <a:spcAft>
                <a:spcPts val="0"/>
              </a:spcAft>
              <a:buSzPts val="1400"/>
              <a:buChar char="■"/>
              <a:defRPr sz="1100"/>
            </a:lvl3pPr>
            <a:lvl4pPr marL="1828800" lvl="3" indent="-317500">
              <a:spcBef>
                <a:spcPts val="0"/>
              </a:spcBef>
              <a:spcAft>
                <a:spcPts val="0"/>
              </a:spcAft>
              <a:buSzPts val="1400"/>
              <a:buChar char="●"/>
              <a:defRPr sz="1100"/>
            </a:lvl4pPr>
            <a:lvl5pPr marL="2286000" lvl="4" indent="-317500">
              <a:spcBef>
                <a:spcPts val="0"/>
              </a:spcBef>
              <a:spcAft>
                <a:spcPts val="0"/>
              </a:spcAft>
              <a:buSzPts val="1400"/>
              <a:buChar char="○"/>
              <a:defRPr sz="1100"/>
            </a:lvl5pPr>
            <a:lvl6pPr marL="2743200" lvl="5" indent="-317500">
              <a:spcBef>
                <a:spcPts val="0"/>
              </a:spcBef>
              <a:spcAft>
                <a:spcPts val="0"/>
              </a:spcAft>
              <a:buSzPts val="1400"/>
              <a:buChar char="■"/>
              <a:defRPr sz="1100"/>
            </a:lvl6pPr>
            <a:lvl7pPr marL="3200400" lvl="6" indent="-317500">
              <a:spcBef>
                <a:spcPts val="0"/>
              </a:spcBef>
              <a:spcAft>
                <a:spcPts val="0"/>
              </a:spcAft>
              <a:buSzPts val="1400"/>
              <a:buChar char="●"/>
              <a:defRPr sz="1100"/>
            </a:lvl7pPr>
            <a:lvl8pPr marL="3657600" lvl="7" indent="-317500">
              <a:spcBef>
                <a:spcPts val="0"/>
              </a:spcBef>
              <a:spcAft>
                <a:spcPts val="0"/>
              </a:spcAft>
              <a:buSzPts val="1400"/>
              <a:buChar char="○"/>
              <a:defRPr sz="1100"/>
            </a:lvl8pPr>
            <a:lvl9pPr marL="4114800" lvl="8" indent="-317500">
              <a:spcBef>
                <a:spcPts val="0"/>
              </a:spcBef>
              <a:spcAft>
                <a:spcPts val="0"/>
              </a:spcAft>
              <a:buSzPts val="14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
        <p:cNvGrpSpPr/>
        <p:nvPr/>
      </p:nvGrpSpPr>
      <p:grpSpPr>
        <a:xfrm>
          <a:off x="0" y="0"/>
          <a:ext cx="0" cy="0"/>
          <a:chOff x="0" y="0"/>
          <a:chExt cx="0" cy="0"/>
        </a:xfrm>
      </p:grpSpPr>
      <p:sp>
        <p:nvSpPr>
          <p:cNvPr id="43" name="Google Shape;43;g35f391192_0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 name="Google Shape;44;g35f391192_0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Google Shape;48;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9" name="Google Shape;49;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Google Shape;48;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9" name="Google Shape;49;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730357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Google Shape;48;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9" name="Google Shape;49;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12209138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p:cNvGrpSpPr/>
        <p:nvPr/>
      </p:nvGrpSpPr>
      <p:grpSpPr>
        <a:xfrm>
          <a:off x="0" y="0"/>
          <a:ext cx="0" cy="0"/>
          <a:chOff x="0" y="0"/>
          <a:chExt cx="0" cy="0"/>
        </a:xfrm>
      </p:grpSpPr>
      <p:sp>
        <p:nvSpPr>
          <p:cNvPr id="57" name="Google Shape;57;g35f391192_0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 name="Google Shape;58;g35f391192_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
        <p:cNvGrpSpPr/>
        <p:nvPr/>
      </p:nvGrpSpPr>
      <p:grpSpPr>
        <a:xfrm>
          <a:off x="0" y="0"/>
          <a:ext cx="0" cy="0"/>
          <a:chOff x="0" y="0"/>
          <a:chExt cx="0" cy="0"/>
        </a:xfrm>
      </p:grpSpPr>
      <p:sp>
        <p:nvSpPr>
          <p:cNvPr id="112" name="Google Shape;112;g35f391192_0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3" name="Google Shape;113;g35f391192_0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381000" y="685800"/>
            <a:ext cx="6096000" cy="3429000"/>
          </a:xfrm>
        </p:spPr>
      </p:sp>
      <p:sp>
        <p:nvSpPr>
          <p:cNvPr id="3" name="Marcador de notas 2"/>
          <p:cNvSpPr>
            <a:spLocks noGrp="1"/>
          </p:cNvSpPr>
          <p:nvPr>
            <p:ph type="body" idx="1"/>
          </p:nvPr>
        </p:nvSpPr>
        <p:spPr/>
        <p:txBody>
          <a:bodyPr/>
          <a:lstStyle/>
          <a:p>
            <a:endParaRPr lang="es-MX" dirty="0"/>
          </a:p>
        </p:txBody>
      </p:sp>
    </p:spTree>
    <p:extLst>
      <p:ext uri="{BB962C8B-B14F-4D97-AF65-F5344CB8AC3E}">
        <p14:creationId xmlns:p14="http://schemas.microsoft.com/office/powerpoint/2010/main" val="98612744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381000" y="685800"/>
            <a:ext cx="6096000" cy="3429000"/>
          </a:xfrm>
        </p:spPr>
      </p:sp>
      <p:sp>
        <p:nvSpPr>
          <p:cNvPr id="3" name="Marcador de notas 2"/>
          <p:cNvSpPr>
            <a:spLocks noGrp="1"/>
          </p:cNvSpPr>
          <p:nvPr>
            <p:ph type="body" idx="1"/>
          </p:nvPr>
        </p:nvSpPr>
        <p:spPr/>
        <p:txBody>
          <a:bodyPr/>
          <a:lstStyle/>
          <a:p>
            <a:endParaRPr lang="es-MX" dirty="0"/>
          </a:p>
        </p:txBody>
      </p:sp>
    </p:spTree>
    <p:extLst>
      <p:ext uri="{BB962C8B-B14F-4D97-AF65-F5344CB8AC3E}">
        <p14:creationId xmlns:p14="http://schemas.microsoft.com/office/powerpoint/2010/main" val="341822493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381000" y="685800"/>
            <a:ext cx="6096000" cy="3429000"/>
          </a:xfrm>
        </p:spPr>
      </p:sp>
      <p:sp>
        <p:nvSpPr>
          <p:cNvPr id="3" name="Marcador de notas 2"/>
          <p:cNvSpPr>
            <a:spLocks noGrp="1"/>
          </p:cNvSpPr>
          <p:nvPr>
            <p:ph type="body" idx="1"/>
          </p:nvPr>
        </p:nvSpPr>
        <p:spPr/>
        <p:txBody>
          <a:bodyPr/>
          <a:lstStyle/>
          <a:p>
            <a:endParaRPr lang="es-MX" dirty="0"/>
          </a:p>
        </p:txBody>
      </p:sp>
    </p:spTree>
    <p:extLst>
      <p:ext uri="{BB962C8B-B14F-4D97-AF65-F5344CB8AC3E}">
        <p14:creationId xmlns:p14="http://schemas.microsoft.com/office/powerpoint/2010/main" val="248100416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381000" y="685800"/>
            <a:ext cx="6096000" cy="3429000"/>
          </a:xfrm>
        </p:spPr>
      </p:sp>
      <p:sp>
        <p:nvSpPr>
          <p:cNvPr id="3" name="Marcador de notas 2"/>
          <p:cNvSpPr>
            <a:spLocks noGrp="1"/>
          </p:cNvSpPr>
          <p:nvPr>
            <p:ph type="body" idx="1"/>
          </p:nvPr>
        </p:nvSpPr>
        <p:spPr/>
        <p:txBody>
          <a:bodyPr/>
          <a:lstStyle/>
          <a:p>
            <a:endParaRPr lang="es-MX" dirty="0"/>
          </a:p>
        </p:txBody>
      </p:sp>
    </p:spTree>
    <p:extLst>
      <p:ext uri="{BB962C8B-B14F-4D97-AF65-F5344CB8AC3E}">
        <p14:creationId xmlns:p14="http://schemas.microsoft.com/office/powerpoint/2010/main" val="42054377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381000" y="685800"/>
            <a:ext cx="6096000" cy="3429000"/>
          </a:xfrm>
        </p:spPr>
      </p:sp>
      <p:sp>
        <p:nvSpPr>
          <p:cNvPr id="3" name="Marcador de notas 2"/>
          <p:cNvSpPr>
            <a:spLocks noGrp="1"/>
          </p:cNvSpPr>
          <p:nvPr>
            <p:ph type="body" idx="1"/>
          </p:nvPr>
        </p:nvSpPr>
        <p:spPr/>
        <p:txBody>
          <a:bodyPr/>
          <a:lstStyle/>
          <a:p>
            <a:endParaRPr lang="es-MX" dirty="0"/>
          </a:p>
        </p:txBody>
      </p:sp>
    </p:spTree>
    <p:extLst>
      <p:ext uri="{BB962C8B-B14F-4D97-AF65-F5344CB8AC3E}">
        <p14:creationId xmlns:p14="http://schemas.microsoft.com/office/powerpoint/2010/main" val="295992501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381000" y="685800"/>
            <a:ext cx="6096000" cy="3429000"/>
          </a:xfrm>
        </p:spPr>
      </p:sp>
      <p:sp>
        <p:nvSpPr>
          <p:cNvPr id="3" name="Marcador de notas 2"/>
          <p:cNvSpPr>
            <a:spLocks noGrp="1"/>
          </p:cNvSpPr>
          <p:nvPr>
            <p:ph type="body" idx="1"/>
          </p:nvPr>
        </p:nvSpPr>
        <p:spPr/>
        <p:txBody>
          <a:bodyPr/>
          <a:lstStyle/>
          <a:p>
            <a:endParaRPr lang="es-MX" dirty="0"/>
          </a:p>
        </p:txBody>
      </p:sp>
    </p:spTree>
    <p:extLst>
      <p:ext uri="{BB962C8B-B14F-4D97-AF65-F5344CB8AC3E}">
        <p14:creationId xmlns:p14="http://schemas.microsoft.com/office/powerpoint/2010/main" val="40277174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381000" y="685800"/>
            <a:ext cx="6096000" cy="3429000"/>
          </a:xfrm>
        </p:spPr>
      </p:sp>
      <p:sp>
        <p:nvSpPr>
          <p:cNvPr id="3" name="Marcador de notas 2"/>
          <p:cNvSpPr>
            <a:spLocks noGrp="1"/>
          </p:cNvSpPr>
          <p:nvPr>
            <p:ph type="body" idx="1"/>
          </p:nvPr>
        </p:nvSpPr>
        <p:spPr/>
        <p:txBody>
          <a:bodyPr/>
          <a:lstStyle/>
          <a:p>
            <a:endParaRPr lang="es-MX" dirty="0"/>
          </a:p>
        </p:txBody>
      </p:sp>
    </p:spTree>
    <p:extLst>
      <p:ext uri="{BB962C8B-B14F-4D97-AF65-F5344CB8AC3E}">
        <p14:creationId xmlns:p14="http://schemas.microsoft.com/office/powerpoint/2010/main" val="138792570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381000" y="685800"/>
            <a:ext cx="6096000" cy="3429000"/>
          </a:xfrm>
        </p:spPr>
      </p:sp>
      <p:sp>
        <p:nvSpPr>
          <p:cNvPr id="3" name="Marcador de notas 2"/>
          <p:cNvSpPr>
            <a:spLocks noGrp="1"/>
          </p:cNvSpPr>
          <p:nvPr>
            <p:ph type="body" idx="1"/>
          </p:nvPr>
        </p:nvSpPr>
        <p:spPr/>
        <p:txBody>
          <a:bodyPr/>
          <a:lstStyle/>
          <a:p>
            <a:endParaRPr lang="es-MX" dirty="0"/>
          </a:p>
        </p:txBody>
      </p:sp>
    </p:spTree>
    <p:extLst>
      <p:ext uri="{BB962C8B-B14F-4D97-AF65-F5344CB8AC3E}">
        <p14:creationId xmlns:p14="http://schemas.microsoft.com/office/powerpoint/2010/main" val="25947930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381000" y="685800"/>
            <a:ext cx="6096000" cy="3429000"/>
          </a:xfrm>
        </p:spPr>
      </p:sp>
      <p:sp>
        <p:nvSpPr>
          <p:cNvPr id="3" name="Marcador de notas 2"/>
          <p:cNvSpPr>
            <a:spLocks noGrp="1"/>
          </p:cNvSpPr>
          <p:nvPr>
            <p:ph type="body" idx="1"/>
          </p:nvPr>
        </p:nvSpPr>
        <p:spPr/>
        <p:txBody>
          <a:bodyPr/>
          <a:lstStyle/>
          <a:p>
            <a:endParaRPr lang="es-MX" dirty="0"/>
          </a:p>
        </p:txBody>
      </p:sp>
    </p:spTree>
    <p:extLst>
      <p:ext uri="{BB962C8B-B14F-4D97-AF65-F5344CB8AC3E}">
        <p14:creationId xmlns:p14="http://schemas.microsoft.com/office/powerpoint/2010/main" val="382092053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381000" y="685800"/>
            <a:ext cx="6096000" cy="3429000"/>
          </a:xfrm>
        </p:spPr>
      </p:sp>
      <p:sp>
        <p:nvSpPr>
          <p:cNvPr id="3" name="Marcador de notas 2"/>
          <p:cNvSpPr>
            <a:spLocks noGrp="1"/>
          </p:cNvSpPr>
          <p:nvPr>
            <p:ph type="body" idx="1"/>
          </p:nvPr>
        </p:nvSpPr>
        <p:spPr/>
        <p:txBody>
          <a:bodyPr/>
          <a:lstStyle/>
          <a:p>
            <a:endParaRPr lang="es-MX" dirty="0"/>
          </a:p>
        </p:txBody>
      </p:sp>
    </p:spTree>
    <p:extLst>
      <p:ext uri="{BB962C8B-B14F-4D97-AF65-F5344CB8AC3E}">
        <p14:creationId xmlns:p14="http://schemas.microsoft.com/office/powerpoint/2010/main" val="90170596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381000" y="685800"/>
            <a:ext cx="6096000" cy="3429000"/>
          </a:xfrm>
        </p:spPr>
      </p:sp>
      <p:sp>
        <p:nvSpPr>
          <p:cNvPr id="3" name="Marcador de notas 2"/>
          <p:cNvSpPr>
            <a:spLocks noGrp="1"/>
          </p:cNvSpPr>
          <p:nvPr>
            <p:ph type="body" idx="1"/>
          </p:nvPr>
        </p:nvSpPr>
        <p:spPr/>
        <p:txBody>
          <a:bodyPr/>
          <a:lstStyle/>
          <a:p>
            <a:endParaRPr lang="es-MX" dirty="0"/>
          </a:p>
        </p:txBody>
      </p:sp>
    </p:spTree>
    <p:extLst>
      <p:ext uri="{BB962C8B-B14F-4D97-AF65-F5344CB8AC3E}">
        <p14:creationId xmlns:p14="http://schemas.microsoft.com/office/powerpoint/2010/main" val="252075104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381000" y="685800"/>
            <a:ext cx="6096000" cy="3429000"/>
          </a:xfrm>
        </p:spPr>
      </p:sp>
      <p:sp>
        <p:nvSpPr>
          <p:cNvPr id="3" name="Marcador de notas 2"/>
          <p:cNvSpPr>
            <a:spLocks noGrp="1"/>
          </p:cNvSpPr>
          <p:nvPr>
            <p:ph type="body" idx="1"/>
          </p:nvPr>
        </p:nvSpPr>
        <p:spPr/>
        <p:txBody>
          <a:bodyPr/>
          <a:lstStyle/>
          <a:p>
            <a:endParaRPr lang="es-MX" dirty="0"/>
          </a:p>
        </p:txBody>
      </p:sp>
    </p:spTree>
    <p:extLst>
      <p:ext uri="{BB962C8B-B14F-4D97-AF65-F5344CB8AC3E}">
        <p14:creationId xmlns:p14="http://schemas.microsoft.com/office/powerpoint/2010/main" val="106267127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381000" y="685800"/>
            <a:ext cx="6096000" cy="3429000"/>
          </a:xfrm>
        </p:spPr>
      </p:sp>
      <p:sp>
        <p:nvSpPr>
          <p:cNvPr id="3" name="Marcador de notas 2"/>
          <p:cNvSpPr>
            <a:spLocks noGrp="1"/>
          </p:cNvSpPr>
          <p:nvPr>
            <p:ph type="body" idx="1"/>
          </p:nvPr>
        </p:nvSpPr>
        <p:spPr/>
        <p:txBody>
          <a:bodyPr/>
          <a:lstStyle/>
          <a:p>
            <a:endParaRPr lang="es-MX" dirty="0"/>
          </a:p>
        </p:txBody>
      </p:sp>
    </p:spTree>
    <p:extLst>
      <p:ext uri="{BB962C8B-B14F-4D97-AF65-F5344CB8AC3E}">
        <p14:creationId xmlns:p14="http://schemas.microsoft.com/office/powerpoint/2010/main" val="106317706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381000" y="685800"/>
            <a:ext cx="6096000" cy="3429000"/>
          </a:xfrm>
        </p:spPr>
      </p:sp>
      <p:sp>
        <p:nvSpPr>
          <p:cNvPr id="3" name="Marcador de notas 2"/>
          <p:cNvSpPr>
            <a:spLocks noGrp="1"/>
          </p:cNvSpPr>
          <p:nvPr>
            <p:ph type="body" idx="1"/>
          </p:nvPr>
        </p:nvSpPr>
        <p:spPr/>
        <p:txBody>
          <a:bodyPr/>
          <a:lstStyle/>
          <a:p>
            <a:endParaRPr lang="es-MX" dirty="0"/>
          </a:p>
        </p:txBody>
      </p:sp>
    </p:spTree>
    <p:extLst>
      <p:ext uri="{BB962C8B-B14F-4D97-AF65-F5344CB8AC3E}">
        <p14:creationId xmlns:p14="http://schemas.microsoft.com/office/powerpoint/2010/main" val="420619645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381000" y="685800"/>
            <a:ext cx="6096000" cy="3429000"/>
          </a:xfrm>
        </p:spPr>
      </p:sp>
      <p:sp>
        <p:nvSpPr>
          <p:cNvPr id="3" name="Marcador de notas 2"/>
          <p:cNvSpPr>
            <a:spLocks noGrp="1"/>
          </p:cNvSpPr>
          <p:nvPr>
            <p:ph type="body" idx="1"/>
          </p:nvPr>
        </p:nvSpPr>
        <p:spPr/>
        <p:txBody>
          <a:bodyPr/>
          <a:lstStyle/>
          <a:p>
            <a:endParaRPr lang="es-MX" dirty="0"/>
          </a:p>
        </p:txBody>
      </p:sp>
    </p:spTree>
    <p:extLst>
      <p:ext uri="{BB962C8B-B14F-4D97-AF65-F5344CB8AC3E}">
        <p14:creationId xmlns:p14="http://schemas.microsoft.com/office/powerpoint/2010/main" val="99572310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381000" y="685800"/>
            <a:ext cx="6096000" cy="3429000"/>
          </a:xfrm>
        </p:spPr>
      </p:sp>
      <p:sp>
        <p:nvSpPr>
          <p:cNvPr id="3" name="Marcador de notas 2"/>
          <p:cNvSpPr>
            <a:spLocks noGrp="1"/>
          </p:cNvSpPr>
          <p:nvPr>
            <p:ph type="body" idx="1"/>
          </p:nvPr>
        </p:nvSpPr>
        <p:spPr/>
        <p:txBody>
          <a:bodyPr/>
          <a:lstStyle/>
          <a:p>
            <a:endParaRPr lang="es-MX" dirty="0"/>
          </a:p>
        </p:txBody>
      </p:sp>
    </p:spTree>
    <p:extLst>
      <p:ext uri="{BB962C8B-B14F-4D97-AF65-F5344CB8AC3E}">
        <p14:creationId xmlns:p14="http://schemas.microsoft.com/office/powerpoint/2010/main" val="50108077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381000" y="685800"/>
            <a:ext cx="6096000" cy="3429000"/>
          </a:xfrm>
        </p:spPr>
      </p:sp>
      <p:sp>
        <p:nvSpPr>
          <p:cNvPr id="3" name="Marcador de notas 2"/>
          <p:cNvSpPr>
            <a:spLocks noGrp="1"/>
          </p:cNvSpPr>
          <p:nvPr>
            <p:ph type="body" idx="1"/>
          </p:nvPr>
        </p:nvSpPr>
        <p:spPr/>
        <p:txBody>
          <a:bodyPr/>
          <a:lstStyle/>
          <a:p>
            <a:endParaRPr lang="es-MX" dirty="0"/>
          </a:p>
        </p:txBody>
      </p:sp>
    </p:spTree>
    <p:extLst>
      <p:ext uri="{BB962C8B-B14F-4D97-AF65-F5344CB8AC3E}">
        <p14:creationId xmlns:p14="http://schemas.microsoft.com/office/powerpoint/2010/main" val="382836752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381000" y="685800"/>
            <a:ext cx="6096000" cy="3429000"/>
          </a:xfrm>
        </p:spPr>
      </p:sp>
      <p:sp>
        <p:nvSpPr>
          <p:cNvPr id="3" name="Marcador de notas 2"/>
          <p:cNvSpPr>
            <a:spLocks noGrp="1"/>
          </p:cNvSpPr>
          <p:nvPr>
            <p:ph type="body" idx="1"/>
          </p:nvPr>
        </p:nvSpPr>
        <p:spPr/>
        <p:txBody>
          <a:bodyPr/>
          <a:lstStyle/>
          <a:p>
            <a:endParaRPr lang="es-MX" dirty="0"/>
          </a:p>
        </p:txBody>
      </p:sp>
    </p:spTree>
    <p:extLst>
      <p:ext uri="{BB962C8B-B14F-4D97-AF65-F5344CB8AC3E}">
        <p14:creationId xmlns:p14="http://schemas.microsoft.com/office/powerpoint/2010/main" val="82920243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381000" y="685800"/>
            <a:ext cx="6096000" cy="3429000"/>
          </a:xfrm>
        </p:spPr>
      </p:sp>
      <p:sp>
        <p:nvSpPr>
          <p:cNvPr id="3" name="Marcador de notas 2"/>
          <p:cNvSpPr>
            <a:spLocks noGrp="1"/>
          </p:cNvSpPr>
          <p:nvPr>
            <p:ph type="body" idx="1"/>
          </p:nvPr>
        </p:nvSpPr>
        <p:spPr/>
        <p:txBody>
          <a:bodyPr/>
          <a:lstStyle/>
          <a:p>
            <a:endParaRPr lang="es-MX" dirty="0"/>
          </a:p>
        </p:txBody>
      </p:sp>
    </p:spTree>
    <p:extLst>
      <p:ext uri="{BB962C8B-B14F-4D97-AF65-F5344CB8AC3E}">
        <p14:creationId xmlns:p14="http://schemas.microsoft.com/office/powerpoint/2010/main" val="359507427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381000" y="685800"/>
            <a:ext cx="6096000" cy="3429000"/>
          </a:xfrm>
        </p:spPr>
      </p:sp>
      <p:sp>
        <p:nvSpPr>
          <p:cNvPr id="3" name="Marcador de notas 2"/>
          <p:cNvSpPr>
            <a:spLocks noGrp="1"/>
          </p:cNvSpPr>
          <p:nvPr>
            <p:ph type="body" idx="1"/>
          </p:nvPr>
        </p:nvSpPr>
        <p:spPr/>
        <p:txBody>
          <a:bodyPr/>
          <a:lstStyle/>
          <a:p>
            <a:endParaRPr lang="es-MX" dirty="0"/>
          </a:p>
        </p:txBody>
      </p:sp>
    </p:spTree>
    <p:extLst>
      <p:ext uri="{BB962C8B-B14F-4D97-AF65-F5344CB8AC3E}">
        <p14:creationId xmlns:p14="http://schemas.microsoft.com/office/powerpoint/2010/main" val="199757377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381000" y="685800"/>
            <a:ext cx="6096000" cy="3429000"/>
          </a:xfrm>
        </p:spPr>
      </p:sp>
      <p:sp>
        <p:nvSpPr>
          <p:cNvPr id="3" name="Marcador de notas 2"/>
          <p:cNvSpPr>
            <a:spLocks noGrp="1"/>
          </p:cNvSpPr>
          <p:nvPr>
            <p:ph type="body" idx="1"/>
          </p:nvPr>
        </p:nvSpPr>
        <p:spPr/>
        <p:txBody>
          <a:bodyPr/>
          <a:lstStyle/>
          <a:p>
            <a:endParaRPr lang="es-MX" dirty="0"/>
          </a:p>
        </p:txBody>
      </p:sp>
    </p:spTree>
    <p:extLst>
      <p:ext uri="{BB962C8B-B14F-4D97-AF65-F5344CB8AC3E}">
        <p14:creationId xmlns:p14="http://schemas.microsoft.com/office/powerpoint/2010/main" val="359402445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type="title">
  <p:cSld name="TITLE">
    <p:bg>
      <p:bgPr>
        <a:solidFill>
          <a:srgbClr val="000000"/>
        </a:solidFill>
        <a:effectLst/>
      </p:bgPr>
    </p:bg>
    <p:spTree>
      <p:nvGrpSpPr>
        <p:cNvPr id="1" name="Shape 9"/>
        <p:cNvGrpSpPr/>
        <p:nvPr/>
      </p:nvGrpSpPr>
      <p:grpSpPr>
        <a:xfrm>
          <a:off x="0" y="0"/>
          <a:ext cx="0" cy="0"/>
          <a:chOff x="0" y="0"/>
          <a:chExt cx="0" cy="0"/>
        </a:xfrm>
      </p:grpSpPr>
      <p:pic>
        <p:nvPicPr>
          <p:cNvPr id="10" name="Google Shape;10;p2"/>
          <p:cNvPicPr preferRelativeResize="0"/>
          <p:nvPr/>
        </p:nvPicPr>
        <p:blipFill>
          <a:blip r:embed="rId2" cstate="email">
            <a:alphaModFix/>
            <a:extLst>
              <a:ext uri="{28A0092B-C50C-407E-A947-70E740481C1C}">
                <a14:useLocalDpi xmlns:a14="http://schemas.microsoft.com/office/drawing/2010/main"/>
              </a:ext>
            </a:extLst>
          </a:blip>
          <a:stretch>
            <a:fillRect/>
          </a:stretch>
        </p:blipFill>
        <p:spPr>
          <a:xfrm>
            <a:off x="0" y="0"/>
            <a:ext cx="9144000" cy="5143500"/>
          </a:xfrm>
          <a:prstGeom prst="rect">
            <a:avLst/>
          </a:prstGeom>
          <a:noFill/>
          <a:ln>
            <a:noFill/>
          </a:ln>
        </p:spPr>
      </p:pic>
      <p:pic>
        <p:nvPicPr>
          <p:cNvPr id="11" name="Google Shape;11;p2"/>
          <p:cNvPicPr preferRelativeResize="0"/>
          <p:nvPr/>
        </p:nvPicPr>
        <p:blipFill>
          <a:blip r:embed="rId3" cstate="email">
            <a:alphaModFix/>
            <a:extLst>
              <a:ext uri="{28A0092B-C50C-407E-A947-70E740481C1C}">
                <a14:useLocalDpi xmlns:a14="http://schemas.microsoft.com/office/drawing/2010/main"/>
              </a:ext>
            </a:extLst>
          </a:blip>
          <a:stretch>
            <a:fillRect/>
          </a:stretch>
        </p:blipFill>
        <p:spPr>
          <a:xfrm>
            <a:off x="2350825" y="972913"/>
            <a:ext cx="5051951" cy="3197675"/>
          </a:xfrm>
          <a:prstGeom prst="rect">
            <a:avLst/>
          </a:prstGeom>
          <a:noFill/>
          <a:ln>
            <a:noFill/>
          </a:ln>
        </p:spPr>
      </p:pic>
      <p:sp>
        <p:nvSpPr>
          <p:cNvPr id="12" name="Google Shape;12;p2"/>
          <p:cNvSpPr txBox="1">
            <a:spLocks noGrp="1"/>
          </p:cNvSpPr>
          <p:nvPr>
            <p:ph type="ctrTitle"/>
          </p:nvPr>
        </p:nvSpPr>
        <p:spPr>
          <a:xfrm>
            <a:off x="2765775" y="1645750"/>
            <a:ext cx="4227000" cy="1431900"/>
          </a:xfrm>
          <a:prstGeom prst="rect">
            <a:avLst/>
          </a:prstGeom>
        </p:spPr>
        <p:txBody>
          <a:bodyPr spcFirstLastPara="1" wrap="square" lIns="0" tIns="0" rIns="0" bIns="0" anchor="t" anchorCtr="0">
            <a:noAutofit/>
          </a:bodyPr>
          <a:lstStyle>
            <a:lvl1pPr lvl="0" algn="ctr">
              <a:spcBef>
                <a:spcPts val="0"/>
              </a:spcBef>
              <a:spcAft>
                <a:spcPts val="0"/>
              </a:spcAft>
              <a:buSzPts val="4800"/>
              <a:buNone/>
              <a:defRPr sz="4800"/>
            </a:lvl1pPr>
            <a:lvl2pPr lvl="1" algn="ctr">
              <a:spcBef>
                <a:spcPts val="0"/>
              </a:spcBef>
              <a:spcAft>
                <a:spcPts val="0"/>
              </a:spcAft>
              <a:buSzPts val="4800"/>
              <a:buNone/>
              <a:defRPr sz="4800"/>
            </a:lvl2pPr>
            <a:lvl3pPr lvl="2" algn="ctr">
              <a:spcBef>
                <a:spcPts val="0"/>
              </a:spcBef>
              <a:spcAft>
                <a:spcPts val="0"/>
              </a:spcAft>
              <a:buSzPts val="4800"/>
              <a:buNone/>
              <a:defRPr sz="4800"/>
            </a:lvl3pPr>
            <a:lvl4pPr lvl="3" algn="ctr">
              <a:spcBef>
                <a:spcPts val="0"/>
              </a:spcBef>
              <a:spcAft>
                <a:spcPts val="0"/>
              </a:spcAft>
              <a:buSzPts val="4800"/>
              <a:buNone/>
              <a:defRPr sz="4800"/>
            </a:lvl4pPr>
            <a:lvl5pPr lvl="4" algn="ctr">
              <a:spcBef>
                <a:spcPts val="0"/>
              </a:spcBef>
              <a:spcAft>
                <a:spcPts val="0"/>
              </a:spcAft>
              <a:buSzPts val="4800"/>
              <a:buNone/>
              <a:defRPr sz="4800"/>
            </a:lvl5pPr>
            <a:lvl6pPr lvl="5" algn="ctr">
              <a:spcBef>
                <a:spcPts val="0"/>
              </a:spcBef>
              <a:spcAft>
                <a:spcPts val="0"/>
              </a:spcAft>
              <a:buSzPts val="4800"/>
              <a:buNone/>
              <a:defRPr sz="4800"/>
            </a:lvl6pPr>
            <a:lvl7pPr lvl="6" algn="ctr">
              <a:spcBef>
                <a:spcPts val="0"/>
              </a:spcBef>
              <a:spcAft>
                <a:spcPts val="0"/>
              </a:spcAft>
              <a:buSzPts val="4800"/>
              <a:buNone/>
              <a:defRPr sz="4800"/>
            </a:lvl7pPr>
            <a:lvl8pPr lvl="7" algn="ctr">
              <a:spcBef>
                <a:spcPts val="0"/>
              </a:spcBef>
              <a:spcAft>
                <a:spcPts val="0"/>
              </a:spcAft>
              <a:buSzPts val="4800"/>
              <a:buNone/>
              <a:defRPr sz="4800"/>
            </a:lvl8pPr>
            <a:lvl9pPr lvl="8" algn="ctr">
              <a:spcBef>
                <a:spcPts val="0"/>
              </a:spcBef>
              <a:spcAft>
                <a:spcPts val="0"/>
              </a:spcAft>
              <a:buSzPts val="4800"/>
              <a:buNone/>
              <a:defRPr sz="4800"/>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 1 column" type="tx">
  <p:cSld name="TITLE_AND_BODY">
    <p:spTree>
      <p:nvGrpSpPr>
        <p:cNvPr id="1" name="Shape 19"/>
        <p:cNvGrpSpPr/>
        <p:nvPr/>
      </p:nvGrpSpPr>
      <p:grpSpPr>
        <a:xfrm>
          <a:off x="0" y="0"/>
          <a:ext cx="0" cy="0"/>
          <a:chOff x="0" y="0"/>
          <a:chExt cx="0" cy="0"/>
        </a:xfrm>
      </p:grpSpPr>
      <p:sp>
        <p:nvSpPr>
          <p:cNvPr id="20" name="Google Shape;20;p5"/>
          <p:cNvSpPr txBox="1">
            <a:spLocks noGrp="1"/>
          </p:cNvSpPr>
          <p:nvPr>
            <p:ph type="title"/>
          </p:nvPr>
        </p:nvSpPr>
        <p:spPr>
          <a:xfrm>
            <a:off x="1411775" y="129768"/>
            <a:ext cx="7273800" cy="857400"/>
          </a:xfrm>
          <a:prstGeom prst="rect">
            <a:avLst/>
          </a:prstGeom>
        </p:spPr>
        <p:txBody>
          <a:bodyPr spcFirstLastPara="1" wrap="square" lIns="0" tIns="0" rIns="0" bIns="0" anchor="b" anchorCtr="0">
            <a:noAutofit/>
          </a:bodyPr>
          <a:lstStyle>
            <a:lvl1pPr lvl="0">
              <a:spcBef>
                <a:spcPts val="0"/>
              </a:spcBef>
              <a:spcAft>
                <a:spcPts val="0"/>
              </a:spcAft>
              <a:buSzPts val="3200"/>
              <a:buNone/>
              <a:defRPr/>
            </a:lvl1pPr>
            <a:lvl2pPr lvl="1">
              <a:spcBef>
                <a:spcPts val="0"/>
              </a:spcBef>
              <a:spcAft>
                <a:spcPts val="0"/>
              </a:spcAft>
              <a:buSzPts val="3200"/>
              <a:buNone/>
              <a:defRPr/>
            </a:lvl2pPr>
            <a:lvl3pPr lvl="2">
              <a:spcBef>
                <a:spcPts val="0"/>
              </a:spcBef>
              <a:spcAft>
                <a:spcPts val="0"/>
              </a:spcAft>
              <a:buSzPts val="3200"/>
              <a:buNone/>
              <a:defRPr/>
            </a:lvl3pPr>
            <a:lvl4pPr lvl="3">
              <a:spcBef>
                <a:spcPts val="0"/>
              </a:spcBef>
              <a:spcAft>
                <a:spcPts val="0"/>
              </a:spcAft>
              <a:buSzPts val="3200"/>
              <a:buNone/>
              <a:defRPr/>
            </a:lvl4pPr>
            <a:lvl5pPr lvl="4">
              <a:spcBef>
                <a:spcPts val="0"/>
              </a:spcBef>
              <a:spcAft>
                <a:spcPts val="0"/>
              </a:spcAft>
              <a:buSzPts val="3200"/>
              <a:buNone/>
              <a:defRPr/>
            </a:lvl5pPr>
            <a:lvl6pPr lvl="5">
              <a:spcBef>
                <a:spcPts val="0"/>
              </a:spcBef>
              <a:spcAft>
                <a:spcPts val="0"/>
              </a:spcAft>
              <a:buSzPts val="3200"/>
              <a:buNone/>
              <a:defRPr/>
            </a:lvl6pPr>
            <a:lvl7pPr lvl="6">
              <a:spcBef>
                <a:spcPts val="0"/>
              </a:spcBef>
              <a:spcAft>
                <a:spcPts val="0"/>
              </a:spcAft>
              <a:buSzPts val="3200"/>
              <a:buNone/>
              <a:defRPr/>
            </a:lvl7pPr>
            <a:lvl8pPr lvl="7">
              <a:spcBef>
                <a:spcPts val="0"/>
              </a:spcBef>
              <a:spcAft>
                <a:spcPts val="0"/>
              </a:spcAft>
              <a:buSzPts val="3200"/>
              <a:buNone/>
              <a:defRPr/>
            </a:lvl8pPr>
            <a:lvl9pPr lvl="8">
              <a:spcBef>
                <a:spcPts val="0"/>
              </a:spcBef>
              <a:spcAft>
                <a:spcPts val="0"/>
              </a:spcAft>
              <a:buSzPts val="3200"/>
              <a:buNone/>
              <a:defRPr/>
            </a:lvl9pPr>
          </a:lstStyle>
          <a:p>
            <a:endParaRPr/>
          </a:p>
        </p:txBody>
      </p:sp>
      <p:sp>
        <p:nvSpPr>
          <p:cNvPr id="21" name="Google Shape;21;p5"/>
          <p:cNvSpPr txBox="1">
            <a:spLocks noGrp="1"/>
          </p:cNvSpPr>
          <p:nvPr>
            <p:ph type="body" idx="1"/>
          </p:nvPr>
        </p:nvSpPr>
        <p:spPr>
          <a:xfrm>
            <a:off x="1411775" y="1287956"/>
            <a:ext cx="7273800" cy="3271200"/>
          </a:xfrm>
          <a:prstGeom prst="rect">
            <a:avLst/>
          </a:prstGeom>
        </p:spPr>
        <p:txBody>
          <a:bodyPr spcFirstLastPara="1" wrap="square" lIns="0" tIns="0" rIns="0" bIns="0" anchor="t" anchorCtr="0">
            <a:noAutofit/>
          </a:bodyPr>
          <a:lstStyle>
            <a:lvl1pPr marL="457200" lvl="0" indent="-368300">
              <a:spcBef>
                <a:spcPts val="0"/>
              </a:spcBef>
              <a:spcAft>
                <a:spcPts val="0"/>
              </a:spcAft>
              <a:buSzPts val="2200"/>
              <a:buChar char="•"/>
              <a:defRPr/>
            </a:lvl1pPr>
            <a:lvl2pPr marL="914400" lvl="1" indent="-368300">
              <a:spcBef>
                <a:spcPts val="0"/>
              </a:spcBef>
              <a:spcAft>
                <a:spcPts val="0"/>
              </a:spcAft>
              <a:buSzPts val="2200"/>
              <a:buChar char="•"/>
              <a:defRPr/>
            </a:lvl2pPr>
            <a:lvl3pPr marL="1371600" lvl="2" indent="-368300">
              <a:spcBef>
                <a:spcPts val="0"/>
              </a:spcBef>
              <a:spcAft>
                <a:spcPts val="0"/>
              </a:spcAft>
              <a:buSzPts val="2200"/>
              <a:buChar char="•"/>
              <a:defRPr/>
            </a:lvl3pPr>
            <a:lvl4pPr marL="1828800" lvl="3" indent="-368300">
              <a:spcBef>
                <a:spcPts val="0"/>
              </a:spcBef>
              <a:spcAft>
                <a:spcPts val="0"/>
              </a:spcAft>
              <a:buSzPts val="2200"/>
              <a:buChar char="•"/>
              <a:defRPr/>
            </a:lvl4pPr>
            <a:lvl5pPr marL="2286000" lvl="4" indent="-368300">
              <a:spcBef>
                <a:spcPts val="0"/>
              </a:spcBef>
              <a:spcAft>
                <a:spcPts val="0"/>
              </a:spcAft>
              <a:buSzPts val="2200"/>
              <a:buChar char="•"/>
              <a:defRPr/>
            </a:lvl5pPr>
            <a:lvl6pPr marL="2743200" lvl="5" indent="-368300">
              <a:spcBef>
                <a:spcPts val="0"/>
              </a:spcBef>
              <a:spcAft>
                <a:spcPts val="0"/>
              </a:spcAft>
              <a:buSzPts val="2200"/>
              <a:buChar char="•"/>
              <a:defRPr/>
            </a:lvl6pPr>
            <a:lvl7pPr marL="3200400" lvl="6" indent="-368300">
              <a:spcBef>
                <a:spcPts val="0"/>
              </a:spcBef>
              <a:spcAft>
                <a:spcPts val="0"/>
              </a:spcAft>
              <a:buSzPts val="2200"/>
              <a:buChar char="•"/>
              <a:defRPr/>
            </a:lvl7pPr>
            <a:lvl8pPr marL="3657600" lvl="7" indent="-368300">
              <a:spcBef>
                <a:spcPts val="0"/>
              </a:spcBef>
              <a:spcAft>
                <a:spcPts val="0"/>
              </a:spcAft>
              <a:buSzPts val="2200"/>
              <a:buChar char="•"/>
              <a:defRPr/>
            </a:lvl8pPr>
            <a:lvl9pPr marL="4114800" lvl="8" indent="-368300">
              <a:spcBef>
                <a:spcPts val="0"/>
              </a:spcBef>
              <a:spcAft>
                <a:spcPts val="0"/>
              </a:spcAft>
              <a:buSzPts val="2200"/>
              <a:buChar char="•"/>
              <a:defRPr/>
            </a:lvl9pPr>
          </a:lstStyle>
          <a:p>
            <a:endParaRPr/>
          </a:p>
        </p:txBody>
      </p:sp>
      <p:sp>
        <p:nvSpPr>
          <p:cNvPr id="22" name="Google Shape;22;p5"/>
          <p:cNvSpPr txBox="1">
            <a:spLocks noGrp="1"/>
          </p:cNvSpPr>
          <p:nvPr>
            <p:ph type="sldNum" idx="12"/>
          </p:nvPr>
        </p:nvSpPr>
        <p:spPr>
          <a:xfrm>
            <a:off x="8404384" y="254051"/>
            <a:ext cx="548700" cy="393600"/>
          </a:xfrm>
          <a:prstGeom prst="rect">
            <a:avLst/>
          </a:prstGeom>
        </p:spPr>
        <p:txBody>
          <a:bodyPr spcFirstLastPara="1" wrap="square" lIns="0" tIns="0" rIns="0" bIns="0"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‹Nº›</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 2 columns" type="twoColTx">
  <p:cSld name="TITLE_AND_TWO_COLUMNS">
    <p:spTree>
      <p:nvGrpSpPr>
        <p:cNvPr id="1" name="Shape 23"/>
        <p:cNvGrpSpPr/>
        <p:nvPr/>
      </p:nvGrpSpPr>
      <p:grpSpPr>
        <a:xfrm>
          <a:off x="0" y="0"/>
          <a:ext cx="0" cy="0"/>
          <a:chOff x="0" y="0"/>
          <a:chExt cx="0" cy="0"/>
        </a:xfrm>
      </p:grpSpPr>
      <p:sp>
        <p:nvSpPr>
          <p:cNvPr id="24" name="Google Shape;24;p6"/>
          <p:cNvSpPr txBox="1">
            <a:spLocks noGrp="1"/>
          </p:cNvSpPr>
          <p:nvPr>
            <p:ph type="title"/>
          </p:nvPr>
        </p:nvSpPr>
        <p:spPr>
          <a:xfrm>
            <a:off x="1411775" y="129768"/>
            <a:ext cx="7273800" cy="857400"/>
          </a:xfrm>
          <a:prstGeom prst="rect">
            <a:avLst/>
          </a:prstGeom>
        </p:spPr>
        <p:txBody>
          <a:bodyPr spcFirstLastPara="1" wrap="square" lIns="0" tIns="0" rIns="0" bIns="0" anchor="b" anchorCtr="0">
            <a:noAutofit/>
          </a:bodyPr>
          <a:lstStyle>
            <a:lvl1pPr lvl="0">
              <a:spcBef>
                <a:spcPts val="0"/>
              </a:spcBef>
              <a:spcAft>
                <a:spcPts val="0"/>
              </a:spcAft>
              <a:buSzPts val="3200"/>
              <a:buNone/>
              <a:defRPr/>
            </a:lvl1pPr>
            <a:lvl2pPr lvl="1">
              <a:spcBef>
                <a:spcPts val="0"/>
              </a:spcBef>
              <a:spcAft>
                <a:spcPts val="0"/>
              </a:spcAft>
              <a:buSzPts val="3200"/>
              <a:buNone/>
              <a:defRPr/>
            </a:lvl2pPr>
            <a:lvl3pPr lvl="2">
              <a:spcBef>
                <a:spcPts val="0"/>
              </a:spcBef>
              <a:spcAft>
                <a:spcPts val="0"/>
              </a:spcAft>
              <a:buSzPts val="3200"/>
              <a:buNone/>
              <a:defRPr/>
            </a:lvl3pPr>
            <a:lvl4pPr lvl="3">
              <a:spcBef>
                <a:spcPts val="0"/>
              </a:spcBef>
              <a:spcAft>
                <a:spcPts val="0"/>
              </a:spcAft>
              <a:buSzPts val="3200"/>
              <a:buNone/>
              <a:defRPr/>
            </a:lvl4pPr>
            <a:lvl5pPr lvl="4">
              <a:spcBef>
                <a:spcPts val="0"/>
              </a:spcBef>
              <a:spcAft>
                <a:spcPts val="0"/>
              </a:spcAft>
              <a:buSzPts val="3200"/>
              <a:buNone/>
              <a:defRPr/>
            </a:lvl5pPr>
            <a:lvl6pPr lvl="5">
              <a:spcBef>
                <a:spcPts val="0"/>
              </a:spcBef>
              <a:spcAft>
                <a:spcPts val="0"/>
              </a:spcAft>
              <a:buSzPts val="3200"/>
              <a:buNone/>
              <a:defRPr/>
            </a:lvl6pPr>
            <a:lvl7pPr lvl="6">
              <a:spcBef>
                <a:spcPts val="0"/>
              </a:spcBef>
              <a:spcAft>
                <a:spcPts val="0"/>
              </a:spcAft>
              <a:buSzPts val="3200"/>
              <a:buNone/>
              <a:defRPr/>
            </a:lvl7pPr>
            <a:lvl8pPr lvl="7">
              <a:spcBef>
                <a:spcPts val="0"/>
              </a:spcBef>
              <a:spcAft>
                <a:spcPts val="0"/>
              </a:spcAft>
              <a:buSzPts val="3200"/>
              <a:buNone/>
              <a:defRPr/>
            </a:lvl8pPr>
            <a:lvl9pPr lvl="8">
              <a:spcBef>
                <a:spcPts val="0"/>
              </a:spcBef>
              <a:spcAft>
                <a:spcPts val="0"/>
              </a:spcAft>
              <a:buSzPts val="3200"/>
              <a:buNone/>
              <a:defRPr/>
            </a:lvl9pPr>
          </a:lstStyle>
          <a:p>
            <a:endParaRPr/>
          </a:p>
        </p:txBody>
      </p:sp>
      <p:sp>
        <p:nvSpPr>
          <p:cNvPr id="25" name="Google Shape;25;p6"/>
          <p:cNvSpPr txBox="1">
            <a:spLocks noGrp="1"/>
          </p:cNvSpPr>
          <p:nvPr>
            <p:ph type="body" idx="1"/>
          </p:nvPr>
        </p:nvSpPr>
        <p:spPr>
          <a:xfrm>
            <a:off x="1412975" y="1287950"/>
            <a:ext cx="3530700" cy="3236100"/>
          </a:xfrm>
          <a:prstGeom prst="rect">
            <a:avLst/>
          </a:prstGeom>
        </p:spPr>
        <p:txBody>
          <a:bodyPr spcFirstLastPara="1" wrap="square" lIns="0" tIns="0" rIns="0" bIns="0" anchor="t" anchorCtr="0">
            <a:noAutofit/>
          </a:bodyPr>
          <a:lstStyle>
            <a:lvl1pPr marL="457200" lvl="0" indent="-368300">
              <a:spcBef>
                <a:spcPts val="0"/>
              </a:spcBef>
              <a:spcAft>
                <a:spcPts val="0"/>
              </a:spcAft>
              <a:buSzPts val="2200"/>
              <a:buChar char="•"/>
              <a:defRPr/>
            </a:lvl1pPr>
            <a:lvl2pPr marL="914400" lvl="1" indent="-368300">
              <a:spcBef>
                <a:spcPts val="0"/>
              </a:spcBef>
              <a:spcAft>
                <a:spcPts val="0"/>
              </a:spcAft>
              <a:buSzPts val="2200"/>
              <a:buChar char="•"/>
              <a:defRPr/>
            </a:lvl2pPr>
            <a:lvl3pPr marL="1371600" lvl="2" indent="-368300">
              <a:spcBef>
                <a:spcPts val="0"/>
              </a:spcBef>
              <a:spcAft>
                <a:spcPts val="0"/>
              </a:spcAft>
              <a:buSzPts val="2200"/>
              <a:buChar char="•"/>
              <a:defRPr/>
            </a:lvl3pPr>
            <a:lvl4pPr marL="1828800" lvl="3" indent="-368300">
              <a:spcBef>
                <a:spcPts val="0"/>
              </a:spcBef>
              <a:spcAft>
                <a:spcPts val="0"/>
              </a:spcAft>
              <a:buSzPts val="2200"/>
              <a:buChar char="•"/>
              <a:defRPr/>
            </a:lvl4pPr>
            <a:lvl5pPr marL="2286000" lvl="4" indent="-368300">
              <a:spcBef>
                <a:spcPts val="0"/>
              </a:spcBef>
              <a:spcAft>
                <a:spcPts val="0"/>
              </a:spcAft>
              <a:buSzPts val="2200"/>
              <a:buChar char="•"/>
              <a:defRPr/>
            </a:lvl5pPr>
            <a:lvl6pPr marL="2743200" lvl="5" indent="-368300">
              <a:spcBef>
                <a:spcPts val="0"/>
              </a:spcBef>
              <a:spcAft>
                <a:spcPts val="0"/>
              </a:spcAft>
              <a:buSzPts val="2200"/>
              <a:buChar char="•"/>
              <a:defRPr/>
            </a:lvl6pPr>
            <a:lvl7pPr marL="3200400" lvl="6" indent="-368300">
              <a:spcBef>
                <a:spcPts val="0"/>
              </a:spcBef>
              <a:spcAft>
                <a:spcPts val="0"/>
              </a:spcAft>
              <a:buSzPts val="2200"/>
              <a:buChar char="•"/>
              <a:defRPr/>
            </a:lvl7pPr>
            <a:lvl8pPr marL="3657600" lvl="7" indent="-368300">
              <a:spcBef>
                <a:spcPts val="0"/>
              </a:spcBef>
              <a:spcAft>
                <a:spcPts val="0"/>
              </a:spcAft>
              <a:buSzPts val="2200"/>
              <a:buChar char="•"/>
              <a:defRPr/>
            </a:lvl8pPr>
            <a:lvl9pPr marL="4114800" lvl="8" indent="-368300">
              <a:spcBef>
                <a:spcPts val="0"/>
              </a:spcBef>
              <a:spcAft>
                <a:spcPts val="0"/>
              </a:spcAft>
              <a:buSzPts val="2200"/>
              <a:buChar char="•"/>
              <a:defRPr/>
            </a:lvl9pPr>
          </a:lstStyle>
          <a:p>
            <a:endParaRPr/>
          </a:p>
        </p:txBody>
      </p:sp>
      <p:sp>
        <p:nvSpPr>
          <p:cNvPr id="26" name="Google Shape;26;p6"/>
          <p:cNvSpPr txBox="1">
            <a:spLocks noGrp="1"/>
          </p:cNvSpPr>
          <p:nvPr>
            <p:ph type="body" idx="2"/>
          </p:nvPr>
        </p:nvSpPr>
        <p:spPr>
          <a:xfrm>
            <a:off x="5156126" y="1287950"/>
            <a:ext cx="3530700" cy="3236100"/>
          </a:xfrm>
          <a:prstGeom prst="rect">
            <a:avLst/>
          </a:prstGeom>
        </p:spPr>
        <p:txBody>
          <a:bodyPr spcFirstLastPara="1" wrap="square" lIns="0" tIns="0" rIns="0" bIns="0" anchor="t" anchorCtr="0">
            <a:noAutofit/>
          </a:bodyPr>
          <a:lstStyle>
            <a:lvl1pPr marL="457200" lvl="0" indent="-368300">
              <a:spcBef>
                <a:spcPts val="0"/>
              </a:spcBef>
              <a:spcAft>
                <a:spcPts val="0"/>
              </a:spcAft>
              <a:buSzPts val="2200"/>
              <a:buChar char="•"/>
              <a:defRPr/>
            </a:lvl1pPr>
            <a:lvl2pPr marL="914400" lvl="1" indent="-368300">
              <a:spcBef>
                <a:spcPts val="0"/>
              </a:spcBef>
              <a:spcAft>
                <a:spcPts val="0"/>
              </a:spcAft>
              <a:buSzPts val="2200"/>
              <a:buChar char="•"/>
              <a:defRPr/>
            </a:lvl2pPr>
            <a:lvl3pPr marL="1371600" lvl="2" indent="-368300">
              <a:spcBef>
                <a:spcPts val="0"/>
              </a:spcBef>
              <a:spcAft>
                <a:spcPts val="0"/>
              </a:spcAft>
              <a:buSzPts val="2200"/>
              <a:buChar char="•"/>
              <a:defRPr/>
            </a:lvl3pPr>
            <a:lvl4pPr marL="1828800" lvl="3" indent="-368300">
              <a:spcBef>
                <a:spcPts val="0"/>
              </a:spcBef>
              <a:spcAft>
                <a:spcPts val="0"/>
              </a:spcAft>
              <a:buSzPts val="2200"/>
              <a:buChar char="•"/>
              <a:defRPr/>
            </a:lvl4pPr>
            <a:lvl5pPr marL="2286000" lvl="4" indent="-368300">
              <a:spcBef>
                <a:spcPts val="0"/>
              </a:spcBef>
              <a:spcAft>
                <a:spcPts val="0"/>
              </a:spcAft>
              <a:buSzPts val="2200"/>
              <a:buChar char="•"/>
              <a:defRPr/>
            </a:lvl5pPr>
            <a:lvl6pPr marL="2743200" lvl="5" indent="-368300">
              <a:spcBef>
                <a:spcPts val="0"/>
              </a:spcBef>
              <a:spcAft>
                <a:spcPts val="0"/>
              </a:spcAft>
              <a:buSzPts val="2200"/>
              <a:buChar char="•"/>
              <a:defRPr/>
            </a:lvl6pPr>
            <a:lvl7pPr marL="3200400" lvl="6" indent="-368300">
              <a:spcBef>
                <a:spcPts val="0"/>
              </a:spcBef>
              <a:spcAft>
                <a:spcPts val="0"/>
              </a:spcAft>
              <a:buSzPts val="2200"/>
              <a:buChar char="•"/>
              <a:defRPr/>
            </a:lvl7pPr>
            <a:lvl8pPr marL="3657600" lvl="7" indent="-368300">
              <a:spcBef>
                <a:spcPts val="0"/>
              </a:spcBef>
              <a:spcAft>
                <a:spcPts val="0"/>
              </a:spcAft>
              <a:buSzPts val="2200"/>
              <a:buChar char="•"/>
              <a:defRPr/>
            </a:lvl8pPr>
            <a:lvl9pPr marL="4114800" lvl="8" indent="-368300">
              <a:spcBef>
                <a:spcPts val="0"/>
              </a:spcBef>
              <a:spcAft>
                <a:spcPts val="0"/>
              </a:spcAft>
              <a:buSzPts val="2200"/>
              <a:buChar char="•"/>
              <a:defRPr/>
            </a:lvl9pPr>
          </a:lstStyle>
          <a:p>
            <a:endParaRPr/>
          </a:p>
        </p:txBody>
      </p:sp>
      <p:sp>
        <p:nvSpPr>
          <p:cNvPr id="27" name="Google Shape;27;p6"/>
          <p:cNvSpPr txBox="1">
            <a:spLocks noGrp="1"/>
          </p:cNvSpPr>
          <p:nvPr>
            <p:ph type="sldNum" idx="12"/>
          </p:nvPr>
        </p:nvSpPr>
        <p:spPr>
          <a:xfrm>
            <a:off x="8404384" y="254051"/>
            <a:ext cx="548700" cy="393600"/>
          </a:xfrm>
          <a:prstGeom prst="rect">
            <a:avLst/>
          </a:prstGeom>
        </p:spPr>
        <p:txBody>
          <a:bodyPr spcFirstLastPara="1" wrap="square" lIns="0" tIns="0" rIns="0" bIns="0"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‹Nº›</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0"/>
        <p:cNvGrpSpPr/>
        <p:nvPr/>
      </p:nvGrpSpPr>
      <p:grpSpPr>
        <a:xfrm>
          <a:off x="0" y="0"/>
          <a:ext cx="0" cy="0"/>
          <a:chOff x="0" y="0"/>
          <a:chExt cx="0" cy="0"/>
        </a:xfrm>
      </p:grpSpPr>
      <p:sp>
        <p:nvSpPr>
          <p:cNvPr id="41" name="Google Shape;41;p10"/>
          <p:cNvSpPr txBox="1">
            <a:spLocks noGrp="1"/>
          </p:cNvSpPr>
          <p:nvPr>
            <p:ph type="sldNum" idx="12"/>
          </p:nvPr>
        </p:nvSpPr>
        <p:spPr>
          <a:xfrm>
            <a:off x="8404384" y="254051"/>
            <a:ext cx="548700" cy="393600"/>
          </a:xfrm>
          <a:prstGeom prst="rect">
            <a:avLst/>
          </a:prstGeom>
        </p:spPr>
        <p:txBody>
          <a:bodyPr spcFirstLastPara="1" wrap="square" lIns="0" tIns="0" rIns="0" bIns="0"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‹Nº›</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jp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
    <p:bg>
      <p:bgPr>
        <a:blipFill>
          <a:blip r:embed="rId6" cstate="email">
            <a:alphaModFix/>
            <a:extLst>
              <a:ext uri="{28A0092B-C50C-407E-A947-70E740481C1C}">
                <a14:useLocalDpi xmlns:a14="http://schemas.microsoft.com/office/drawing/2010/main"/>
              </a:ext>
            </a:extLst>
          </a:blip>
          <a:stretch>
            <a:fillRect/>
          </a:stretch>
        </a:blip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1411775" y="129768"/>
            <a:ext cx="7273800" cy="857400"/>
          </a:xfrm>
          <a:prstGeom prst="rect">
            <a:avLst/>
          </a:prstGeom>
          <a:noFill/>
          <a:ln>
            <a:noFill/>
          </a:ln>
        </p:spPr>
        <p:txBody>
          <a:bodyPr spcFirstLastPara="1" wrap="square" lIns="0" tIns="0" rIns="0" bIns="0" anchor="b" anchorCtr="0">
            <a:noAutofit/>
          </a:bodyPr>
          <a:lstStyle>
            <a:lvl1pPr lvl="0">
              <a:spcBef>
                <a:spcPts val="0"/>
              </a:spcBef>
              <a:spcAft>
                <a:spcPts val="0"/>
              </a:spcAft>
              <a:buClr>
                <a:schemeClr val="dk1"/>
              </a:buClr>
              <a:buSzPts val="3200"/>
              <a:buFont typeface="Amatic SC"/>
              <a:buNone/>
              <a:defRPr sz="3200" b="1">
                <a:solidFill>
                  <a:schemeClr val="dk1"/>
                </a:solidFill>
                <a:latin typeface="Amatic SC"/>
                <a:ea typeface="Amatic SC"/>
                <a:cs typeface="Amatic SC"/>
                <a:sym typeface="Amatic SC"/>
              </a:defRPr>
            </a:lvl1pPr>
            <a:lvl2pPr lvl="1">
              <a:spcBef>
                <a:spcPts val="0"/>
              </a:spcBef>
              <a:spcAft>
                <a:spcPts val="0"/>
              </a:spcAft>
              <a:buClr>
                <a:schemeClr val="dk1"/>
              </a:buClr>
              <a:buSzPts val="3200"/>
              <a:buFont typeface="Amatic SC"/>
              <a:buNone/>
              <a:defRPr sz="3200" b="1">
                <a:solidFill>
                  <a:schemeClr val="dk1"/>
                </a:solidFill>
                <a:latin typeface="Amatic SC"/>
                <a:ea typeface="Amatic SC"/>
                <a:cs typeface="Amatic SC"/>
                <a:sym typeface="Amatic SC"/>
              </a:defRPr>
            </a:lvl2pPr>
            <a:lvl3pPr lvl="2">
              <a:spcBef>
                <a:spcPts val="0"/>
              </a:spcBef>
              <a:spcAft>
                <a:spcPts val="0"/>
              </a:spcAft>
              <a:buClr>
                <a:schemeClr val="dk1"/>
              </a:buClr>
              <a:buSzPts val="3200"/>
              <a:buFont typeface="Amatic SC"/>
              <a:buNone/>
              <a:defRPr sz="3200" b="1">
                <a:solidFill>
                  <a:schemeClr val="dk1"/>
                </a:solidFill>
                <a:latin typeface="Amatic SC"/>
                <a:ea typeface="Amatic SC"/>
                <a:cs typeface="Amatic SC"/>
                <a:sym typeface="Amatic SC"/>
              </a:defRPr>
            </a:lvl3pPr>
            <a:lvl4pPr lvl="3">
              <a:spcBef>
                <a:spcPts val="0"/>
              </a:spcBef>
              <a:spcAft>
                <a:spcPts val="0"/>
              </a:spcAft>
              <a:buClr>
                <a:schemeClr val="dk1"/>
              </a:buClr>
              <a:buSzPts val="3200"/>
              <a:buFont typeface="Amatic SC"/>
              <a:buNone/>
              <a:defRPr sz="3200" b="1">
                <a:solidFill>
                  <a:schemeClr val="dk1"/>
                </a:solidFill>
                <a:latin typeface="Amatic SC"/>
                <a:ea typeface="Amatic SC"/>
                <a:cs typeface="Amatic SC"/>
                <a:sym typeface="Amatic SC"/>
              </a:defRPr>
            </a:lvl4pPr>
            <a:lvl5pPr lvl="4">
              <a:spcBef>
                <a:spcPts val="0"/>
              </a:spcBef>
              <a:spcAft>
                <a:spcPts val="0"/>
              </a:spcAft>
              <a:buClr>
                <a:schemeClr val="dk1"/>
              </a:buClr>
              <a:buSzPts val="3200"/>
              <a:buFont typeface="Amatic SC"/>
              <a:buNone/>
              <a:defRPr sz="3200" b="1">
                <a:solidFill>
                  <a:schemeClr val="dk1"/>
                </a:solidFill>
                <a:latin typeface="Amatic SC"/>
                <a:ea typeface="Amatic SC"/>
                <a:cs typeface="Amatic SC"/>
                <a:sym typeface="Amatic SC"/>
              </a:defRPr>
            </a:lvl5pPr>
            <a:lvl6pPr lvl="5">
              <a:spcBef>
                <a:spcPts val="0"/>
              </a:spcBef>
              <a:spcAft>
                <a:spcPts val="0"/>
              </a:spcAft>
              <a:buClr>
                <a:schemeClr val="dk1"/>
              </a:buClr>
              <a:buSzPts val="3200"/>
              <a:buFont typeface="Amatic SC"/>
              <a:buNone/>
              <a:defRPr sz="3200" b="1">
                <a:solidFill>
                  <a:schemeClr val="dk1"/>
                </a:solidFill>
                <a:latin typeface="Amatic SC"/>
                <a:ea typeface="Amatic SC"/>
                <a:cs typeface="Amatic SC"/>
                <a:sym typeface="Amatic SC"/>
              </a:defRPr>
            </a:lvl6pPr>
            <a:lvl7pPr lvl="6">
              <a:spcBef>
                <a:spcPts val="0"/>
              </a:spcBef>
              <a:spcAft>
                <a:spcPts val="0"/>
              </a:spcAft>
              <a:buClr>
                <a:schemeClr val="dk1"/>
              </a:buClr>
              <a:buSzPts val="3200"/>
              <a:buFont typeface="Amatic SC"/>
              <a:buNone/>
              <a:defRPr sz="3200" b="1">
                <a:solidFill>
                  <a:schemeClr val="dk1"/>
                </a:solidFill>
                <a:latin typeface="Amatic SC"/>
                <a:ea typeface="Amatic SC"/>
                <a:cs typeface="Amatic SC"/>
                <a:sym typeface="Amatic SC"/>
              </a:defRPr>
            </a:lvl7pPr>
            <a:lvl8pPr lvl="7">
              <a:spcBef>
                <a:spcPts val="0"/>
              </a:spcBef>
              <a:spcAft>
                <a:spcPts val="0"/>
              </a:spcAft>
              <a:buClr>
                <a:schemeClr val="dk1"/>
              </a:buClr>
              <a:buSzPts val="3200"/>
              <a:buFont typeface="Amatic SC"/>
              <a:buNone/>
              <a:defRPr sz="3200" b="1">
                <a:solidFill>
                  <a:schemeClr val="dk1"/>
                </a:solidFill>
                <a:latin typeface="Amatic SC"/>
                <a:ea typeface="Amatic SC"/>
                <a:cs typeface="Amatic SC"/>
                <a:sym typeface="Amatic SC"/>
              </a:defRPr>
            </a:lvl8pPr>
            <a:lvl9pPr lvl="8">
              <a:spcBef>
                <a:spcPts val="0"/>
              </a:spcBef>
              <a:spcAft>
                <a:spcPts val="0"/>
              </a:spcAft>
              <a:buClr>
                <a:schemeClr val="dk1"/>
              </a:buClr>
              <a:buSzPts val="3200"/>
              <a:buFont typeface="Amatic SC"/>
              <a:buNone/>
              <a:defRPr sz="3200" b="1">
                <a:solidFill>
                  <a:schemeClr val="dk1"/>
                </a:solidFill>
                <a:latin typeface="Amatic SC"/>
                <a:ea typeface="Amatic SC"/>
                <a:cs typeface="Amatic SC"/>
                <a:sym typeface="Amatic SC"/>
              </a:defRPr>
            </a:lvl9pPr>
          </a:lstStyle>
          <a:p>
            <a:endParaRPr/>
          </a:p>
        </p:txBody>
      </p:sp>
      <p:sp>
        <p:nvSpPr>
          <p:cNvPr id="7" name="Google Shape;7;p1"/>
          <p:cNvSpPr txBox="1">
            <a:spLocks noGrp="1"/>
          </p:cNvSpPr>
          <p:nvPr>
            <p:ph type="body" idx="1"/>
          </p:nvPr>
        </p:nvSpPr>
        <p:spPr>
          <a:xfrm>
            <a:off x="1411775" y="1287956"/>
            <a:ext cx="7273800" cy="3271200"/>
          </a:xfrm>
          <a:prstGeom prst="rect">
            <a:avLst/>
          </a:prstGeom>
          <a:noFill/>
          <a:ln>
            <a:noFill/>
          </a:ln>
        </p:spPr>
        <p:txBody>
          <a:bodyPr spcFirstLastPara="1" wrap="square" lIns="0" tIns="0" rIns="0" bIns="0" anchor="t" anchorCtr="0">
            <a:noAutofit/>
          </a:bodyPr>
          <a:lstStyle>
            <a:lvl1pPr marL="457200" lvl="0" indent="-368300">
              <a:lnSpc>
                <a:spcPct val="100000"/>
              </a:lnSpc>
              <a:spcBef>
                <a:spcPts val="0"/>
              </a:spcBef>
              <a:spcAft>
                <a:spcPts val="0"/>
              </a:spcAft>
              <a:buClr>
                <a:schemeClr val="dk1"/>
              </a:buClr>
              <a:buSzPts val="2200"/>
              <a:buFont typeface="Caveat"/>
              <a:buChar char="•"/>
              <a:defRPr sz="2200">
                <a:solidFill>
                  <a:schemeClr val="dk1"/>
                </a:solidFill>
                <a:latin typeface="Caveat"/>
                <a:ea typeface="Caveat"/>
                <a:cs typeface="Caveat"/>
                <a:sym typeface="Caveat"/>
              </a:defRPr>
            </a:lvl1pPr>
            <a:lvl2pPr marL="914400" lvl="1" indent="-368300">
              <a:lnSpc>
                <a:spcPct val="100000"/>
              </a:lnSpc>
              <a:spcBef>
                <a:spcPts val="0"/>
              </a:spcBef>
              <a:spcAft>
                <a:spcPts val="0"/>
              </a:spcAft>
              <a:buClr>
                <a:schemeClr val="dk1"/>
              </a:buClr>
              <a:buSzPts val="2200"/>
              <a:buFont typeface="Caveat"/>
              <a:buChar char="•"/>
              <a:defRPr sz="2200">
                <a:solidFill>
                  <a:schemeClr val="dk1"/>
                </a:solidFill>
                <a:latin typeface="Caveat"/>
                <a:ea typeface="Caveat"/>
                <a:cs typeface="Caveat"/>
                <a:sym typeface="Caveat"/>
              </a:defRPr>
            </a:lvl2pPr>
            <a:lvl3pPr marL="1371600" lvl="2" indent="-368300">
              <a:lnSpc>
                <a:spcPct val="100000"/>
              </a:lnSpc>
              <a:spcBef>
                <a:spcPts val="0"/>
              </a:spcBef>
              <a:spcAft>
                <a:spcPts val="0"/>
              </a:spcAft>
              <a:buClr>
                <a:schemeClr val="dk1"/>
              </a:buClr>
              <a:buSzPts val="2200"/>
              <a:buFont typeface="Caveat"/>
              <a:buChar char="•"/>
              <a:defRPr sz="2200">
                <a:solidFill>
                  <a:schemeClr val="dk1"/>
                </a:solidFill>
                <a:latin typeface="Caveat"/>
                <a:ea typeface="Caveat"/>
                <a:cs typeface="Caveat"/>
                <a:sym typeface="Caveat"/>
              </a:defRPr>
            </a:lvl3pPr>
            <a:lvl4pPr marL="1828800" lvl="3" indent="-368300">
              <a:lnSpc>
                <a:spcPct val="100000"/>
              </a:lnSpc>
              <a:spcBef>
                <a:spcPts val="0"/>
              </a:spcBef>
              <a:spcAft>
                <a:spcPts val="0"/>
              </a:spcAft>
              <a:buClr>
                <a:schemeClr val="dk1"/>
              </a:buClr>
              <a:buSzPts val="2200"/>
              <a:buFont typeface="Caveat"/>
              <a:buChar char="•"/>
              <a:defRPr sz="2200">
                <a:solidFill>
                  <a:schemeClr val="dk1"/>
                </a:solidFill>
                <a:latin typeface="Caveat"/>
                <a:ea typeface="Caveat"/>
                <a:cs typeface="Caveat"/>
                <a:sym typeface="Caveat"/>
              </a:defRPr>
            </a:lvl4pPr>
            <a:lvl5pPr marL="2286000" lvl="4" indent="-368300">
              <a:lnSpc>
                <a:spcPct val="100000"/>
              </a:lnSpc>
              <a:spcBef>
                <a:spcPts val="0"/>
              </a:spcBef>
              <a:spcAft>
                <a:spcPts val="0"/>
              </a:spcAft>
              <a:buClr>
                <a:schemeClr val="dk1"/>
              </a:buClr>
              <a:buSzPts val="2200"/>
              <a:buFont typeface="Caveat"/>
              <a:buChar char="•"/>
              <a:defRPr sz="2200">
                <a:solidFill>
                  <a:schemeClr val="dk1"/>
                </a:solidFill>
                <a:latin typeface="Caveat"/>
                <a:ea typeface="Caveat"/>
                <a:cs typeface="Caveat"/>
                <a:sym typeface="Caveat"/>
              </a:defRPr>
            </a:lvl5pPr>
            <a:lvl6pPr marL="2743200" lvl="5" indent="-368300">
              <a:lnSpc>
                <a:spcPct val="100000"/>
              </a:lnSpc>
              <a:spcBef>
                <a:spcPts val="0"/>
              </a:spcBef>
              <a:spcAft>
                <a:spcPts val="0"/>
              </a:spcAft>
              <a:buClr>
                <a:schemeClr val="dk1"/>
              </a:buClr>
              <a:buSzPts val="2200"/>
              <a:buFont typeface="Caveat"/>
              <a:buChar char="•"/>
              <a:defRPr sz="2200">
                <a:solidFill>
                  <a:schemeClr val="dk1"/>
                </a:solidFill>
                <a:latin typeface="Caveat"/>
                <a:ea typeface="Caveat"/>
                <a:cs typeface="Caveat"/>
                <a:sym typeface="Caveat"/>
              </a:defRPr>
            </a:lvl6pPr>
            <a:lvl7pPr marL="3200400" lvl="6" indent="-368300">
              <a:lnSpc>
                <a:spcPct val="100000"/>
              </a:lnSpc>
              <a:spcBef>
                <a:spcPts val="0"/>
              </a:spcBef>
              <a:spcAft>
                <a:spcPts val="0"/>
              </a:spcAft>
              <a:buClr>
                <a:schemeClr val="dk1"/>
              </a:buClr>
              <a:buSzPts val="2200"/>
              <a:buFont typeface="Caveat"/>
              <a:buChar char="•"/>
              <a:defRPr sz="2200">
                <a:solidFill>
                  <a:schemeClr val="dk1"/>
                </a:solidFill>
                <a:latin typeface="Caveat"/>
                <a:ea typeface="Caveat"/>
                <a:cs typeface="Caveat"/>
                <a:sym typeface="Caveat"/>
              </a:defRPr>
            </a:lvl7pPr>
            <a:lvl8pPr marL="3657600" lvl="7" indent="-368300">
              <a:lnSpc>
                <a:spcPct val="100000"/>
              </a:lnSpc>
              <a:spcBef>
                <a:spcPts val="0"/>
              </a:spcBef>
              <a:spcAft>
                <a:spcPts val="0"/>
              </a:spcAft>
              <a:buClr>
                <a:schemeClr val="dk1"/>
              </a:buClr>
              <a:buSzPts val="2200"/>
              <a:buFont typeface="Caveat"/>
              <a:buChar char="•"/>
              <a:defRPr sz="2200">
                <a:solidFill>
                  <a:schemeClr val="dk1"/>
                </a:solidFill>
                <a:latin typeface="Caveat"/>
                <a:ea typeface="Caveat"/>
                <a:cs typeface="Caveat"/>
                <a:sym typeface="Caveat"/>
              </a:defRPr>
            </a:lvl8pPr>
            <a:lvl9pPr marL="4114800" lvl="8" indent="-368300">
              <a:lnSpc>
                <a:spcPct val="100000"/>
              </a:lnSpc>
              <a:spcBef>
                <a:spcPts val="0"/>
              </a:spcBef>
              <a:spcAft>
                <a:spcPts val="0"/>
              </a:spcAft>
              <a:buClr>
                <a:schemeClr val="dk1"/>
              </a:buClr>
              <a:buSzPts val="2200"/>
              <a:buFont typeface="Caveat"/>
              <a:buChar char="•"/>
              <a:defRPr sz="2200">
                <a:solidFill>
                  <a:schemeClr val="dk1"/>
                </a:solidFill>
                <a:latin typeface="Caveat"/>
                <a:ea typeface="Caveat"/>
                <a:cs typeface="Caveat"/>
                <a:sym typeface="Caveat"/>
              </a:defRPr>
            </a:lvl9pPr>
          </a:lstStyle>
          <a:p>
            <a:endParaRPr/>
          </a:p>
        </p:txBody>
      </p:sp>
      <p:sp>
        <p:nvSpPr>
          <p:cNvPr id="8" name="Google Shape;8;p1"/>
          <p:cNvSpPr txBox="1">
            <a:spLocks noGrp="1"/>
          </p:cNvSpPr>
          <p:nvPr>
            <p:ph type="sldNum" idx="12"/>
          </p:nvPr>
        </p:nvSpPr>
        <p:spPr>
          <a:xfrm>
            <a:off x="8404384" y="254051"/>
            <a:ext cx="548700" cy="393600"/>
          </a:xfrm>
          <a:prstGeom prst="rect">
            <a:avLst/>
          </a:prstGeom>
          <a:noFill/>
          <a:ln>
            <a:noFill/>
          </a:ln>
        </p:spPr>
        <p:txBody>
          <a:bodyPr spcFirstLastPara="1" wrap="square" lIns="0" tIns="0" rIns="0" bIns="0" anchor="ctr" anchorCtr="0">
            <a:noAutofit/>
          </a:bodyPr>
          <a:lstStyle>
            <a:lvl1pPr lvl="0" algn="r">
              <a:buNone/>
              <a:defRPr>
                <a:solidFill>
                  <a:srgbClr val="6CC2DC"/>
                </a:solidFill>
                <a:latin typeface="Caveat"/>
                <a:ea typeface="Caveat"/>
                <a:cs typeface="Caveat"/>
                <a:sym typeface="Caveat"/>
              </a:defRPr>
            </a:lvl1pPr>
            <a:lvl2pPr lvl="1" algn="r">
              <a:buNone/>
              <a:defRPr>
                <a:solidFill>
                  <a:srgbClr val="6CC2DC"/>
                </a:solidFill>
                <a:latin typeface="Caveat"/>
                <a:ea typeface="Caveat"/>
                <a:cs typeface="Caveat"/>
                <a:sym typeface="Caveat"/>
              </a:defRPr>
            </a:lvl2pPr>
            <a:lvl3pPr lvl="2" algn="r">
              <a:buNone/>
              <a:defRPr>
                <a:solidFill>
                  <a:srgbClr val="6CC2DC"/>
                </a:solidFill>
                <a:latin typeface="Caveat"/>
                <a:ea typeface="Caveat"/>
                <a:cs typeface="Caveat"/>
                <a:sym typeface="Caveat"/>
              </a:defRPr>
            </a:lvl3pPr>
            <a:lvl4pPr lvl="3" algn="r">
              <a:buNone/>
              <a:defRPr>
                <a:solidFill>
                  <a:srgbClr val="6CC2DC"/>
                </a:solidFill>
                <a:latin typeface="Caveat"/>
                <a:ea typeface="Caveat"/>
                <a:cs typeface="Caveat"/>
                <a:sym typeface="Caveat"/>
              </a:defRPr>
            </a:lvl4pPr>
            <a:lvl5pPr lvl="4" algn="r">
              <a:buNone/>
              <a:defRPr>
                <a:solidFill>
                  <a:srgbClr val="6CC2DC"/>
                </a:solidFill>
                <a:latin typeface="Caveat"/>
                <a:ea typeface="Caveat"/>
                <a:cs typeface="Caveat"/>
                <a:sym typeface="Caveat"/>
              </a:defRPr>
            </a:lvl5pPr>
            <a:lvl6pPr lvl="5" algn="r">
              <a:buNone/>
              <a:defRPr>
                <a:solidFill>
                  <a:srgbClr val="6CC2DC"/>
                </a:solidFill>
                <a:latin typeface="Caveat"/>
                <a:ea typeface="Caveat"/>
                <a:cs typeface="Caveat"/>
                <a:sym typeface="Caveat"/>
              </a:defRPr>
            </a:lvl6pPr>
            <a:lvl7pPr lvl="6" algn="r">
              <a:buNone/>
              <a:defRPr>
                <a:solidFill>
                  <a:srgbClr val="6CC2DC"/>
                </a:solidFill>
                <a:latin typeface="Caveat"/>
                <a:ea typeface="Caveat"/>
                <a:cs typeface="Caveat"/>
                <a:sym typeface="Caveat"/>
              </a:defRPr>
            </a:lvl7pPr>
            <a:lvl8pPr lvl="7" algn="r">
              <a:buNone/>
              <a:defRPr>
                <a:solidFill>
                  <a:srgbClr val="6CC2DC"/>
                </a:solidFill>
                <a:latin typeface="Caveat"/>
                <a:ea typeface="Caveat"/>
                <a:cs typeface="Caveat"/>
                <a:sym typeface="Caveat"/>
              </a:defRPr>
            </a:lvl8pPr>
            <a:lvl9pPr lvl="8" algn="r">
              <a:buNone/>
              <a:defRPr>
                <a:solidFill>
                  <a:srgbClr val="6CC2DC"/>
                </a:solidFill>
                <a:latin typeface="Caveat"/>
                <a:ea typeface="Caveat"/>
                <a:cs typeface="Caveat"/>
                <a:sym typeface="Caveat"/>
              </a:defRPr>
            </a:lvl9pPr>
          </a:lstStyle>
          <a:p>
            <a:pPr marL="0" lvl="0" indent="0" algn="r" rtl="0">
              <a:spcBef>
                <a:spcPts val="0"/>
              </a:spcBef>
              <a:spcAft>
                <a:spcPts val="0"/>
              </a:spcAft>
              <a:buNone/>
            </a:pPr>
            <a:fld id="{00000000-1234-1234-1234-123412341234}" type="slidenum">
              <a:rPr lang="en"/>
              <a:t>‹Nº›</a:t>
            </a:fld>
            <a:endParaRPr/>
          </a:p>
        </p:txBody>
      </p:sp>
    </p:spTree>
  </p:cSld>
  <p:clrMap bg1="lt1" tx1="dk1" bg2="dk2" tx2="lt2" accent1="accent1" accent2="accent2" accent3="accent3" accent4="accent4" accent5="accent5" accent6="accent6" hlink="hlink" folHlink="folHlink"/>
  <p:sldLayoutIdLst>
    <p:sldLayoutId id="2147483648" r:id="rId1"/>
    <p:sldLayoutId id="2147483651" r:id="rId2"/>
    <p:sldLayoutId id="2147483652" r:id="rId3"/>
    <p:sldLayoutId id="2147483656" r:id="rId4"/>
  </p:sldLayoutIdLst>
  <p:transition>
    <p:fade thruBlk="1"/>
  </p:transition>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slide" Target="slide7.xml"/><Relationship Id="rId5" Type="http://schemas.openxmlformats.org/officeDocument/2006/relationships/image" Target="../media/image5.jpg"/></Relationships>
</file>

<file path=ppt/slides/_rels/slide7.xml.rels><?xml version="1.0" encoding="UTF-8" standalone="yes"?>
<Relationships xmlns="http://schemas.openxmlformats.org/package/2006/relationships"><Relationship Id="rId13" Type="http://schemas.openxmlformats.org/officeDocument/2006/relationships/image" Target="../media/image8.png"/><Relationship Id="rId18" Type="http://schemas.openxmlformats.org/officeDocument/2006/relationships/image" Target="../media/image10.jpg"/><Relationship Id="rId26" Type="http://schemas.openxmlformats.org/officeDocument/2006/relationships/image" Target="../media/image14.jpg"/><Relationship Id="rId39" Type="http://schemas.openxmlformats.org/officeDocument/2006/relationships/image" Target="../media/image21.jpg"/><Relationship Id="rId21" Type="http://schemas.openxmlformats.org/officeDocument/2006/relationships/image" Target="../media/image12.jpg"/><Relationship Id="rId34" Type="http://schemas.openxmlformats.org/officeDocument/2006/relationships/image" Target="../media/image18.jpg"/><Relationship Id="rId42" Type="http://schemas.openxmlformats.org/officeDocument/2006/relationships/image" Target="../media/image22.jpg"/><Relationship Id="rId47" Type="http://schemas.openxmlformats.org/officeDocument/2006/relationships/image" Target="../media/image25.jpg"/><Relationship Id="rId50" Type="http://schemas.openxmlformats.org/officeDocument/2006/relationships/image" Target="../media/image26.jpg"/><Relationship Id="rId2" Type="http://schemas.openxmlformats.org/officeDocument/2006/relationships/image" Target="../media/image6.png"/><Relationship Id="rId16" Type="http://schemas.openxmlformats.org/officeDocument/2006/relationships/image" Target="../media/image9.jpg"/><Relationship Id="rId20" Type="http://schemas.openxmlformats.org/officeDocument/2006/relationships/image" Target="../media/image11.jpg"/><Relationship Id="rId29" Type="http://schemas.openxmlformats.org/officeDocument/2006/relationships/image" Target="../media/image16.jpg"/><Relationship Id="rId41" Type="http://schemas.openxmlformats.org/officeDocument/2006/relationships/image" Target="../media/image22.jpg"/><Relationship Id="rId1" Type="http://schemas.openxmlformats.org/officeDocument/2006/relationships/slideLayout" Target="../slideLayouts/slideLayout2.xml"/><Relationship Id="rId24" Type="http://schemas.openxmlformats.org/officeDocument/2006/relationships/image" Target="../media/image13.jpg"/><Relationship Id="rId32" Type="http://schemas.openxmlformats.org/officeDocument/2006/relationships/image" Target="../media/image17.jpg"/><Relationship Id="rId37" Type="http://schemas.openxmlformats.org/officeDocument/2006/relationships/image" Target="../media/image20.jpg"/><Relationship Id="rId40" Type="http://schemas.openxmlformats.org/officeDocument/2006/relationships/image" Target="../media/image21.jpg"/><Relationship Id="rId45" Type="http://schemas.openxmlformats.org/officeDocument/2006/relationships/image" Target="../media/image24.jpg"/><Relationship Id="rId15" Type="http://schemas.openxmlformats.org/officeDocument/2006/relationships/image" Target="../media/image9.jpg"/><Relationship Id="rId23" Type="http://schemas.openxmlformats.org/officeDocument/2006/relationships/image" Target="../media/image13.jpg"/><Relationship Id="rId28" Type="http://schemas.openxmlformats.org/officeDocument/2006/relationships/image" Target="../media/image15.jpg"/><Relationship Id="rId36" Type="http://schemas.openxmlformats.org/officeDocument/2006/relationships/image" Target="../media/image19.jpg"/><Relationship Id="rId49" Type="http://schemas.openxmlformats.org/officeDocument/2006/relationships/image" Target="../media/image26.jpg"/><Relationship Id="rId19" Type="http://schemas.openxmlformats.org/officeDocument/2006/relationships/image" Target="../media/image11.jpg"/><Relationship Id="rId31" Type="http://schemas.openxmlformats.org/officeDocument/2006/relationships/image" Target="../media/image17.jpg"/><Relationship Id="rId44" Type="http://schemas.openxmlformats.org/officeDocument/2006/relationships/image" Target="../media/image23.jpg"/><Relationship Id="rId52" Type="http://schemas.openxmlformats.org/officeDocument/2006/relationships/image" Target="../media/image27.jpg"/><Relationship Id="rId14" Type="http://schemas.openxmlformats.org/officeDocument/2006/relationships/image" Target="../media/image80.png"/><Relationship Id="rId22" Type="http://schemas.openxmlformats.org/officeDocument/2006/relationships/image" Target="../media/image12.jpg"/><Relationship Id="rId27" Type="http://schemas.openxmlformats.org/officeDocument/2006/relationships/image" Target="../media/image15.jpg"/><Relationship Id="rId30" Type="http://schemas.openxmlformats.org/officeDocument/2006/relationships/image" Target="../media/image16.jpg"/><Relationship Id="rId35" Type="http://schemas.openxmlformats.org/officeDocument/2006/relationships/image" Target="../media/image19.jpg"/><Relationship Id="rId43" Type="http://schemas.openxmlformats.org/officeDocument/2006/relationships/image" Target="../media/image23.jpg"/><Relationship Id="rId48" Type="http://schemas.openxmlformats.org/officeDocument/2006/relationships/image" Target="../media/image25.jpg"/><Relationship Id="rId51" Type="http://schemas.openxmlformats.org/officeDocument/2006/relationships/image" Target="../media/image27.jpg"/><Relationship Id="rId3" Type="http://schemas.openxmlformats.org/officeDocument/2006/relationships/image" Target="../media/image7.png"/><Relationship Id="rId12" Type="http://schemas.openxmlformats.org/officeDocument/2006/relationships/image" Target="../media/image70.png"/><Relationship Id="rId17" Type="http://schemas.openxmlformats.org/officeDocument/2006/relationships/image" Target="../media/image10.jpg"/><Relationship Id="rId25" Type="http://schemas.openxmlformats.org/officeDocument/2006/relationships/image" Target="../media/image14.jpg"/><Relationship Id="rId33" Type="http://schemas.openxmlformats.org/officeDocument/2006/relationships/image" Target="../media/image18.jpg"/><Relationship Id="rId38" Type="http://schemas.openxmlformats.org/officeDocument/2006/relationships/image" Target="../media/image20.jpg"/><Relationship Id="rId46" Type="http://schemas.openxmlformats.org/officeDocument/2006/relationships/image" Target="../media/image24.jpg"/></Relationships>
</file>

<file path=ppt/slides/_rels/slide8.xml.rels><?xml version="1.0" encoding="UTF-8" standalone="yes"?>
<Relationships xmlns="http://schemas.openxmlformats.org/package/2006/relationships"><Relationship Id="rId3" Type="http://schemas.openxmlformats.org/officeDocument/2006/relationships/image" Target="../media/image28.png"/><Relationship Id="rId7" Type="http://schemas.openxmlformats.org/officeDocument/2006/relationships/image" Target="../media/image310.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svg"/></Relationships>
</file>

<file path=ppt/slides/_rels/slide9.xml.rels><?xml version="1.0" encoding="UTF-8" standalone="yes"?>
<Relationships xmlns="http://schemas.openxmlformats.org/package/2006/relationships"><Relationship Id="rId8" Type="http://schemas.openxmlformats.org/officeDocument/2006/relationships/image" Target="../media/image32.jpeg"/><Relationship Id="rId3" Type="http://schemas.openxmlformats.org/officeDocument/2006/relationships/image" Target="../media/image28.png"/><Relationship Id="rId7" Type="http://schemas.openxmlformats.org/officeDocument/2006/relationships/image" Target="../media/image310.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31.png"/><Relationship Id="rId4" Type="http://schemas.openxmlformats.org/officeDocument/2006/relationships/image" Target="../media/image29.svg"/></Relationships>
</file>

<file path=ppt/slides/_rels/slide10.xml.rels><?xml version="1.0" encoding="UTF-8" standalone="yes"?>
<Relationships xmlns="http://schemas.openxmlformats.org/package/2006/relationships"><Relationship Id="rId8" Type="http://schemas.openxmlformats.org/officeDocument/2006/relationships/image" Target="../media/image33.jpeg"/><Relationship Id="rId3" Type="http://schemas.openxmlformats.org/officeDocument/2006/relationships/image" Target="../media/image28.png"/><Relationship Id="rId7" Type="http://schemas.openxmlformats.org/officeDocument/2006/relationships/image" Target="../media/image310.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31.png"/><Relationship Id="rId4" Type="http://schemas.openxmlformats.org/officeDocument/2006/relationships/image" Target="../media/image29.svg"/></Relationships>
</file>

<file path=ppt/slides/_rels/slide11.xml.rels><?xml version="1.0" encoding="UTF-8" standalone="yes"?>
<Relationships xmlns="http://schemas.openxmlformats.org/package/2006/relationships"><Relationship Id="rId8" Type="http://schemas.openxmlformats.org/officeDocument/2006/relationships/image" Target="../media/image34.jpeg"/><Relationship Id="rId3" Type="http://schemas.openxmlformats.org/officeDocument/2006/relationships/image" Target="../media/image28.png"/><Relationship Id="rId7" Type="http://schemas.openxmlformats.org/officeDocument/2006/relationships/image" Target="../media/image310.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31.png"/><Relationship Id="rId4" Type="http://schemas.openxmlformats.org/officeDocument/2006/relationships/image" Target="../media/image29.svg"/></Relationships>
</file>

<file path=ppt/slides/_rels/slide12.xml.rels><?xml version="1.0" encoding="UTF-8" standalone="yes"?>
<Relationships xmlns="http://schemas.openxmlformats.org/package/2006/relationships"><Relationship Id="rId3" Type="http://schemas.openxmlformats.org/officeDocument/2006/relationships/image" Target="../media/image28.png"/><Relationship Id="rId7" Type="http://schemas.openxmlformats.org/officeDocument/2006/relationships/image" Target="../media/image35.jpe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310.png"/><Relationship Id="rId5" Type="http://schemas.openxmlformats.org/officeDocument/2006/relationships/image" Target="../media/image31.png"/><Relationship Id="rId4" Type="http://schemas.openxmlformats.org/officeDocument/2006/relationships/image" Target="../media/image29.svg"/></Relationships>
</file>

<file path=ppt/slides/_rels/slide13.xml.rels><?xml version="1.0" encoding="UTF-8" standalone="yes"?>
<Relationships xmlns="http://schemas.openxmlformats.org/package/2006/relationships"><Relationship Id="rId3" Type="http://schemas.openxmlformats.org/officeDocument/2006/relationships/image" Target="../media/image28.png"/><Relationship Id="rId7" Type="http://schemas.openxmlformats.org/officeDocument/2006/relationships/image" Target="../media/image36.jpe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310.png"/><Relationship Id="rId5" Type="http://schemas.openxmlformats.org/officeDocument/2006/relationships/image" Target="../media/image31.png"/><Relationship Id="rId4" Type="http://schemas.openxmlformats.org/officeDocument/2006/relationships/image" Target="../media/image29.svg"/></Relationships>
</file>

<file path=ppt/slides/_rels/slide14.xml.rels><?xml version="1.0" encoding="UTF-8" standalone="yes"?>
<Relationships xmlns="http://schemas.openxmlformats.org/package/2006/relationships"><Relationship Id="rId3" Type="http://schemas.openxmlformats.org/officeDocument/2006/relationships/image" Target="../media/image28.png"/><Relationship Id="rId7" Type="http://schemas.openxmlformats.org/officeDocument/2006/relationships/image" Target="../media/image37.jpe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310.png"/><Relationship Id="rId5" Type="http://schemas.openxmlformats.org/officeDocument/2006/relationships/image" Target="../media/image31.png"/><Relationship Id="rId4" Type="http://schemas.openxmlformats.org/officeDocument/2006/relationships/image" Target="../media/image29.svg"/></Relationships>
</file>

<file path=ppt/slides/_rels/slide15.xml.rels><?xml version="1.0" encoding="UTF-8" standalone="yes"?>
<Relationships xmlns="http://schemas.openxmlformats.org/package/2006/relationships"><Relationship Id="rId3" Type="http://schemas.openxmlformats.org/officeDocument/2006/relationships/image" Target="../media/image28.png"/><Relationship Id="rId7" Type="http://schemas.openxmlformats.org/officeDocument/2006/relationships/image" Target="../media/image38.jpe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310.png"/><Relationship Id="rId5" Type="http://schemas.openxmlformats.org/officeDocument/2006/relationships/image" Target="../media/image31.png"/><Relationship Id="rId4" Type="http://schemas.openxmlformats.org/officeDocument/2006/relationships/image" Target="../media/image29.svg"/></Relationships>
</file>

<file path=ppt/slides/_rels/slide16.xml.rels><?xml version="1.0" encoding="UTF-8" standalone="yes"?>
<Relationships xmlns="http://schemas.openxmlformats.org/package/2006/relationships"><Relationship Id="rId3" Type="http://schemas.openxmlformats.org/officeDocument/2006/relationships/image" Target="../media/image28.png"/><Relationship Id="rId7" Type="http://schemas.openxmlformats.org/officeDocument/2006/relationships/image" Target="../media/image39.jpe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310.png"/><Relationship Id="rId5" Type="http://schemas.openxmlformats.org/officeDocument/2006/relationships/image" Target="../media/image31.png"/><Relationship Id="rId4" Type="http://schemas.openxmlformats.org/officeDocument/2006/relationships/image" Target="../media/image29.svg"/></Relationships>
</file>

<file path=ppt/slides/_rels/slide17.xml.rels><?xml version="1.0" encoding="UTF-8" standalone="yes"?>
<Relationships xmlns="http://schemas.openxmlformats.org/package/2006/relationships"><Relationship Id="rId3" Type="http://schemas.openxmlformats.org/officeDocument/2006/relationships/image" Target="../media/image28.png"/><Relationship Id="rId7" Type="http://schemas.openxmlformats.org/officeDocument/2006/relationships/image" Target="../media/image40.jpe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310.png"/><Relationship Id="rId5" Type="http://schemas.openxmlformats.org/officeDocument/2006/relationships/image" Target="../media/image31.png"/><Relationship Id="rId4" Type="http://schemas.openxmlformats.org/officeDocument/2006/relationships/image" Target="../media/image29.svg"/></Relationships>
</file>

<file path=ppt/slides/_rels/slide18.xml.rels><?xml version="1.0" encoding="UTF-8" standalone="yes"?>
<Relationships xmlns="http://schemas.openxmlformats.org/package/2006/relationships"><Relationship Id="rId3" Type="http://schemas.openxmlformats.org/officeDocument/2006/relationships/image" Target="../media/image28.png"/><Relationship Id="rId7" Type="http://schemas.openxmlformats.org/officeDocument/2006/relationships/image" Target="../media/image41.jpe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310.png"/><Relationship Id="rId5" Type="http://schemas.openxmlformats.org/officeDocument/2006/relationships/image" Target="../media/image31.png"/><Relationship Id="rId4" Type="http://schemas.openxmlformats.org/officeDocument/2006/relationships/image" Target="../media/image29.svg"/></Relationships>
</file>

<file path=ppt/slides/_rels/slide19.xml.rels><?xml version="1.0" encoding="UTF-8" standalone="yes"?>
<Relationships xmlns="http://schemas.openxmlformats.org/package/2006/relationships"><Relationship Id="rId3" Type="http://schemas.openxmlformats.org/officeDocument/2006/relationships/image" Target="../media/image28.png"/><Relationship Id="rId7" Type="http://schemas.openxmlformats.org/officeDocument/2006/relationships/image" Target="../media/image42.jpe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310.png"/><Relationship Id="rId5" Type="http://schemas.openxmlformats.org/officeDocument/2006/relationships/image" Target="../media/image31.png"/><Relationship Id="rId4" Type="http://schemas.openxmlformats.org/officeDocument/2006/relationships/image" Target="../media/image29.svg"/></Relationships>
</file>

<file path=ppt/slides/_rels/slide20.xml.rels><?xml version="1.0" encoding="UTF-8" standalone="yes"?>
<Relationships xmlns="http://schemas.openxmlformats.org/package/2006/relationships"><Relationship Id="rId3" Type="http://schemas.openxmlformats.org/officeDocument/2006/relationships/image" Target="../media/image28.png"/><Relationship Id="rId7" Type="http://schemas.openxmlformats.org/officeDocument/2006/relationships/image" Target="../media/image43.jpe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310.png"/><Relationship Id="rId5" Type="http://schemas.openxmlformats.org/officeDocument/2006/relationships/image" Target="../media/image31.png"/><Relationship Id="rId4" Type="http://schemas.openxmlformats.org/officeDocument/2006/relationships/image" Target="../media/image29.svg"/></Relationships>
</file>

<file path=ppt/slides/_rels/slide21.xml.rels><?xml version="1.0" encoding="UTF-8" standalone="yes"?>
<Relationships xmlns="http://schemas.openxmlformats.org/package/2006/relationships"><Relationship Id="rId3" Type="http://schemas.openxmlformats.org/officeDocument/2006/relationships/image" Target="../media/image28.png"/><Relationship Id="rId7" Type="http://schemas.openxmlformats.org/officeDocument/2006/relationships/image" Target="../media/image44.jpe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310.png"/><Relationship Id="rId5" Type="http://schemas.openxmlformats.org/officeDocument/2006/relationships/image" Target="../media/image31.png"/><Relationship Id="rId4" Type="http://schemas.openxmlformats.org/officeDocument/2006/relationships/image" Target="../media/image29.svg"/></Relationships>
</file>

<file path=ppt/slides/_rels/slide22.xml.rels><?xml version="1.0" encoding="UTF-8" standalone="yes"?>
<Relationships xmlns="http://schemas.openxmlformats.org/package/2006/relationships"><Relationship Id="rId3" Type="http://schemas.openxmlformats.org/officeDocument/2006/relationships/image" Target="../media/image28.png"/><Relationship Id="rId7" Type="http://schemas.openxmlformats.org/officeDocument/2006/relationships/image" Target="../media/image45.jpe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310.png"/><Relationship Id="rId5" Type="http://schemas.openxmlformats.org/officeDocument/2006/relationships/image" Target="../media/image31.png"/><Relationship Id="rId4" Type="http://schemas.openxmlformats.org/officeDocument/2006/relationships/image" Target="../media/image29.svg"/></Relationships>
</file>

<file path=ppt/slides/_rels/slide23.xml.rels><?xml version="1.0" encoding="UTF-8" standalone="yes"?>
<Relationships xmlns="http://schemas.openxmlformats.org/package/2006/relationships"><Relationship Id="rId3" Type="http://schemas.openxmlformats.org/officeDocument/2006/relationships/image" Target="../media/image28.png"/><Relationship Id="rId7" Type="http://schemas.openxmlformats.org/officeDocument/2006/relationships/image" Target="../media/image46.jpe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310.png"/><Relationship Id="rId5" Type="http://schemas.openxmlformats.org/officeDocument/2006/relationships/image" Target="../media/image31.png"/><Relationship Id="rId4" Type="http://schemas.openxmlformats.org/officeDocument/2006/relationships/image" Target="../media/image29.svg"/></Relationships>
</file>

<file path=ppt/slides/_rels/slide24.xml.rels><?xml version="1.0" encoding="UTF-8" standalone="yes"?>
<Relationships xmlns="http://schemas.openxmlformats.org/package/2006/relationships"><Relationship Id="rId3" Type="http://schemas.openxmlformats.org/officeDocument/2006/relationships/image" Target="../media/image28.png"/><Relationship Id="rId7" Type="http://schemas.openxmlformats.org/officeDocument/2006/relationships/image" Target="../media/image47.jpeg"/><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310.png"/><Relationship Id="rId5" Type="http://schemas.openxmlformats.org/officeDocument/2006/relationships/image" Target="../media/image31.png"/><Relationship Id="rId4" Type="http://schemas.openxmlformats.org/officeDocument/2006/relationships/image" Target="../media/image29.svg"/></Relationships>
</file>

<file path=ppt/slides/_rels/slide25.xml.rels><?xml version="1.0" encoding="UTF-8" standalone="yes"?>
<Relationships xmlns="http://schemas.openxmlformats.org/package/2006/relationships"><Relationship Id="rId3" Type="http://schemas.openxmlformats.org/officeDocument/2006/relationships/image" Target="../media/image28.png"/><Relationship Id="rId7" Type="http://schemas.openxmlformats.org/officeDocument/2006/relationships/image" Target="../media/image48.jpeg"/><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image" Target="../media/image310.png"/><Relationship Id="rId5" Type="http://schemas.openxmlformats.org/officeDocument/2006/relationships/image" Target="../media/image31.png"/><Relationship Id="rId4" Type="http://schemas.openxmlformats.org/officeDocument/2006/relationships/image" Target="../media/image29.svg"/></Relationships>
</file>

<file path=ppt/slides/_rels/slide26.xml.rels><?xml version="1.0" encoding="UTF-8" standalone="yes"?>
<Relationships xmlns="http://schemas.openxmlformats.org/package/2006/relationships"><Relationship Id="rId3" Type="http://schemas.openxmlformats.org/officeDocument/2006/relationships/image" Target="../media/image28.png"/><Relationship Id="rId7" Type="http://schemas.openxmlformats.org/officeDocument/2006/relationships/image" Target="../media/image49.jpeg"/><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image" Target="../media/image310.png"/><Relationship Id="rId5" Type="http://schemas.openxmlformats.org/officeDocument/2006/relationships/image" Target="../media/image31.png"/><Relationship Id="rId4" Type="http://schemas.openxmlformats.org/officeDocument/2006/relationships/image" Target="../media/image29.svg"/></Relationships>
</file>

<file path=ppt/slides/_rels/slide27.xml.rels><?xml version="1.0" encoding="UTF-8" standalone="yes"?>
<Relationships xmlns="http://schemas.openxmlformats.org/package/2006/relationships"><Relationship Id="rId3" Type="http://schemas.openxmlformats.org/officeDocument/2006/relationships/image" Target="../media/image28.png"/><Relationship Id="rId7" Type="http://schemas.openxmlformats.org/officeDocument/2006/relationships/image" Target="../media/image50.jpeg"/><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image" Target="../media/image310.png"/><Relationship Id="rId5" Type="http://schemas.openxmlformats.org/officeDocument/2006/relationships/image" Target="../media/image31.png"/><Relationship Id="rId4" Type="http://schemas.openxmlformats.org/officeDocument/2006/relationships/image" Target="../media/image29.svg"/></Relationships>
</file>

<file path=ppt/slides/_rels/slide28.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image" Target="../media/image53.png"/><Relationship Id="rId5" Type="http://schemas.openxmlformats.org/officeDocument/2006/relationships/image" Target="../media/image510.png"/><Relationship Id="rId4" Type="http://schemas.openxmlformats.org/officeDocument/2006/relationships/image" Target="../media/image5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45"/>
        <p:cNvGrpSpPr/>
        <p:nvPr/>
      </p:nvGrpSpPr>
      <p:grpSpPr>
        <a:xfrm>
          <a:off x="0" y="0"/>
          <a:ext cx="0" cy="0"/>
          <a:chOff x="0" y="0"/>
          <a:chExt cx="0" cy="0"/>
        </a:xfrm>
      </p:grpSpPr>
      <p:sp>
        <p:nvSpPr>
          <p:cNvPr id="46" name="Google Shape;46;p11"/>
          <p:cNvSpPr txBox="1">
            <a:spLocks noGrp="1"/>
          </p:cNvSpPr>
          <p:nvPr>
            <p:ph type="ctrTitle"/>
          </p:nvPr>
        </p:nvSpPr>
        <p:spPr>
          <a:xfrm>
            <a:off x="2545788" y="1930671"/>
            <a:ext cx="4732305" cy="342076"/>
          </a:xfrm>
          <a:prstGeom prst="rect">
            <a:avLst/>
          </a:prstGeom>
        </p:spPr>
        <p:txBody>
          <a:bodyPr spcFirstLastPara="1" wrap="square" lIns="0" tIns="0" rIns="0" bIns="0" anchor="t" anchorCtr="0">
            <a:noAutofit/>
          </a:bodyPr>
          <a:lstStyle/>
          <a:p>
            <a:pPr marL="0" lvl="0" indent="0" algn="ctr" rtl="0">
              <a:spcBef>
                <a:spcPts val="0"/>
              </a:spcBef>
              <a:spcAft>
                <a:spcPts val="0"/>
              </a:spcAft>
              <a:buNone/>
            </a:pPr>
            <a:r>
              <a:rPr lang="es-MX" sz="2600" dirty="0"/>
              <a:t>P</a:t>
            </a:r>
            <a:r>
              <a:rPr lang="en" sz="2600" dirty="0" err="1"/>
              <a:t>ráctica</a:t>
            </a:r>
            <a:r>
              <a:rPr lang="en" sz="2600" dirty="0"/>
              <a:t> 3:  </a:t>
            </a:r>
            <a:r>
              <a:rPr lang="es-ES" sz="2600" dirty="0"/>
              <a:t>Características morfológicas de</a:t>
            </a:r>
            <a:endParaRPr lang="es-ES_tradnl" sz="2600" dirty="0"/>
          </a:p>
        </p:txBody>
      </p:sp>
      <p:sp>
        <p:nvSpPr>
          <p:cNvPr id="3" name="Google Shape;46;p11">
            <a:extLst>
              <a:ext uri="{FF2B5EF4-FFF2-40B4-BE49-F238E27FC236}">
                <a16:creationId xmlns:a16="http://schemas.microsoft.com/office/drawing/2014/main" id="{79AD377B-05FE-C94D-B637-B717E7F45E82}"/>
              </a:ext>
            </a:extLst>
          </p:cNvPr>
          <p:cNvSpPr txBox="1">
            <a:spLocks/>
          </p:cNvSpPr>
          <p:nvPr/>
        </p:nvSpPr>
        <p:spPr>
          <a:xfrm>
            <a:off x="2545787" y="2639663"/>
            <a:ext cx="4732305" cy="342076"/>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4800"/>
              <a:buFont typeface="Amatic SC"/>
              <a:buNone/>
              <a:defRPr sz="4800" b="1" i="0" u="none" strike="noStrike" cap="none">
                <a:solidFill>
                  <a:schemeClr val="dk1"/>
                </a:solidFill>
                <a:latin typeface="Amatic SC"/>
                <a:ea typeface="Amatic SC"/>
                <a:cs typeface="Amatic SC"/>
                <a:sym typeface="Amatic SC"/>
              </a:defRPr>
            </a:lvl1pPr>
            <a:lvl2pPr marR="0" lvl="1" algn="ctr" rtl="0">
              <a:lnSpc>
                <a:spcPct val="100000"/>
              </a:lnSpc>
              <a:spcBef>
                <a:spcPts val="0"/>
              </a:spcBef>
              <a:spcAft>
                <a:spcPts val="0"/>
              </a:spcAft>
              <a:buClr>
                <a:schemeClr val="dk1"/>
              </a:buClr>
              <a:buSzPts val="4800"/>
              <a:buFont typeface="Amatic SC"/>
              <a:buNone/>
              <a:defRPr sz="4800" b="1" i="0" u="none" strike="noStrike" cap="none">
                <a:solidFill>
                  <a:schemeClr val="dk1"/>
                </a:solidFill>
                <a:latin typeface="Amatic SC"/>
                <a:ea typeface="Amatic SC"/>
                <a:cs typeface="Amatic SC"/>
                <a:sym typeface="Amatic SC"/>
              </a:defRPr>
            </a:lvl2pPr>
            <a:lvl3pPr marR="0" lvl="2" algn="ctr" rtl="0">
              <a:lnSpc>
                <a:spcPct val="100000"/>
              </a:lnSpc>
              <a:spcBef>
                <a:spcPts val="0"/>
              </a:spcBef>
              <a:spcAft>
                <a:spcPts val="0"/>
              </a:spcAft>
              <a:buClr>
                <a:schemeClr val="dk1"/>
              </a:buClr>
              <a:buSzPts val="4800"/>
              <a:buFont typeface="Amatic SC"/>
              <a:buNone/>
              <a:defRPr sz="4800" b="1" i="0" u="none" strike="noStrike" cap="none">
                <a:solidFill>
                  <a:schemeClr val="dk1"/>
                </a:solidFill>
                <a:latin typeface="Amatic SC"/>
                <a:ea typeface="Amatic SC"/>
                <a:cs typeface="Amatic SC"/>
                <a:sym typeface="Amatic SC"/>
              </a:defRPr>
            </a:lvl3pPr>
            <a:lvl4pPr marR="0" lvl="3" algn="ctr" rtl="0">
              <a:lnSpc>
                <a:spcPct val="100000"/>
              </a:lnSpc>
              <a:spcBef>
                <a:spcPts val="0"/>
              </a:spcBef>
              <a:spcAft>
                <a:spcPts val="0"/>
              </a:spcAft>
              <a:buClr>
                <a:schemeClr val="dk1"/>
              </a:buClr>
              <a:buSzPts val="4800"/>
              <a:buFont typeface="Amatic SC"/>
              <a:buNone/>
              <a:defRPr sz="4800" b="1" i="0" u="none" strike="noStrike" cap="none">
                <a:solidFill>
                  <a:schemeClr val="dk1"/>
                </a:solidFill>
                <a:latin typeface="Amatic SC"/>
                <a:ea typeface="Amatic SC"/>
                <a:cs typeface="Amatic SC"/>
                <a:sym typeface="Amatic SC"/>
              </a:defRPr>
            </a:lvl4pPr>
            <a:lvl5pPr marR="0" lvl="4" algn="ctr" rtl="0">
              <a:lnSpc>
                <a:spcPct val="100000"/>
              </a:lnSpc>
              <a:spcBef>
                <a:spcPts val="0"/>
              </a:spcBef>
              <a:spcAft>
                <a:spcPts val="0"/>
              </a:spcAft>
              <a:buClr>
                <a:schemeClr val="dk1"/>
              </a:buClr>
              <a:buSzPts val="4800"/>
              <a:buFont typeface="Amatic SC"/>
              <a:buNone/>
              <a:defRPr sz="4800" b="1" i="0" u="none" strike="noStrike" cap="none">
                <a:solidFill>
                  <a:schemeClr val="dk1"/>
                </a:solidFill>
                <a:latin typeface="Amatic SC"/>
                <a:ea typeface="Amatic SC"/>
                <a:cs typeface="Amatic SC"/>
                <a:sym typeface="Amatic SC"/>
              </a:defRPr>
            </a:lvl5pPr>
            <a:lvl6pPr marR="0" lvl="5" algn="ctr" rtl="0">
              <a:lnSpc>
                <a:spcPct val="100000"/>
              </a:lnSpc>
              <a:spcBef>
                <a:spcPts val="0"/>
              </a:spcBef>
              <a:spcAft>
                <a:spcPts val="0"/>
              </a:spcAft>
              <a:buClr>
                <a:schemeClr val="dk1"/>
              </a:buClr>
              <a:buSzPts val="4800"/>
              <a:buFont typeface="Amatic SC"/>
              <a:buNone/>
              <a:defRPr sz="4800" b="1" i="0" u="none" strike="noStrike" cap="none">
                <a:solidFill>
                  <a:schemeClr val="dk1"/>
                </a:solidFill>
                <a:latin typeface="Amatic SC"/>
                <a:ea typeface="Amatic SC"/>
                <a:cs typeface="Amatic SC"/>
                <a:sym typeface="Amatic SC"/>
              </a:defRPr>
            </a:lvl6pPr>
            <a:lvl7pPr marR="0" lvl="6" algn="ctr" rtl="0">
              <a:lnSpc>
                <a:spcPct val="100000"/>
              </a:lnSpc>
              <a:spcBef>
                <a:spcPts val="0"/>
              </a:spcBef>
              <a:spcAft>
                <a:spcPts val="0"/>
              </a:spcAft>
              <a:buClr>
                <a:schemeClr val="dk1"/>
              </a:buClr>
              <a:buSzPts val="4800"/>
              <a:buFont typeface="Amatic SC"/>
              <a:buNone/>
              <a:defRPr sz="4800" b="1" i="0" u="none" strike="noStrike" cap="none">
                <a:solidFill>
                  <a:schemeClr val="dk1"/>
                </a:solidFill>
                <a:latin typeface="Amatic SC"/>
                <a:ea typeface="Amatic SC"/>
                <a:cs typeface="Amatic SC"/>
                <a:sym typeface="Amatic SC"/>
              </a:defRPr>
            </a:lvl7pPr>
            <a:lvl8pPr marR="0" lvl="7" algn="ctr" rtl="0">
              <a:lnSpc>
                <a:spcPct val="100000"/>
              </a:lnSpc>
              <a:spcBef>
                <a:spcPts val="0"/>
              </a:spcBef>
              <a:spcAft>
                <a:spcPts val="0"/>
              </a:spcAft>
              <a:buClr>
                <a:schemeClr val="dk1"/>
              </a:buClr>
              <a:buSzPts val="4800"/>
              <a:buFont typeface="Amatic SC"/>
              <a:buNone/>
              <a:defRPr sz="4800" b="1" i="0" u="none" strike="noStrike" cap="none">
                <a:solidFill>
                  <a:schemeClr val="dk1"/>
                </a:solidFill>
                <a:latin typeface="Amatic SC"/>
                <a:ea typeface="Amatic SC"/>
                <a:cs typeface="Amatic SC"/>
                <a:sym typeface="Amatic SC"/>
              </a:defRPr>
            </a:lvl8pPr>
            <a:lvl9pPr marR="0" lvl="8" algn="ctr" rtl="0">
              <a:lnSpc>
                <a:spcPct val="100000"/>
              </a:lnSpc>
              <a:spcBef>
                <a:spcPts val="0"/>
              </a:spcBef>
              <a:spcAft>
                <a:spcPts val="0"/>
              </a:spcAft>
              <a:buClr>
                <a:schemeClr val="dk1"/>
              </a:buClr>
              <a:buSzPts val="4800"/>
              <a:buFont typeface="Amatic SC"/>
              <a:buNone/>
              <a:defRPr sz="4800" b="1" i="0" u="none" strike="noStrike" cap="none">
                <a:solidFill>
                  <a:schemeClr val="dk1"/>
                </a:solidFill>
                <a:latin typeface="Amatic SC"/>
                <a:ea typeface="Amatic SC"/>
                <a:cs typeface="Amatic SC"/>
                <a:sym typeface="Amatic SC"/>
              </a:defRPr>
            </a:lvl9pPr>
          </a:lstStyle>
          <a:p>
            <a:r>
              <a:rPr lang="es-ES" sz="2600" i="1" dirty="0" err="1"/>
              <a:t>Cyanoprokaryota</a:t>
            </a:r>
            <a:r>
              <a:rPr lang="es-ES" sz="2600" i="1" dirty="0"/>
              <a:t>, </a:t>
            </a:r>
            <a:r>
              <a:rPr lang="es-ES" sz="2600" i="1" dirty="0" err="1"/>
              <a:t>chlorophyta</a:t>
            </a:r>
            <a:r>
              <a:rPr lang="es-ES" sz="2600" i="1" dirty="0"/>
              <a:t> y </a:t>
            </a:r>
            <a:r>
              <a:rPr lang="es-ES" sz="2600" i="1" dirty="0" err="1"/>
              <a:t>euglenophyta</a:t>
            </a:r>
            <a:endParaRPr lang="es-MX" sz="2600" i="1" dirty="0"/>
          </a:p>
        </p:txBody>
      </p:sp>
      <p:sp>
        <p:nvSpPr>
          <p:cNvPr id="5" name="Google Shape;46;p11">
            <a:extLst>
              <a:ext uri="{FF2B5EF4-FFF2-40B4-BE49-F238E27FC236}">
                <a16:creationId xmlns:a16="http://schemas.microsoft.com/office/drawing/2014/main" id="{75776740-2792-8247-ADEB-F12F89B9D692}"/>
              </a:ext>
            </a:extLst>
          </p:cNvPr>
          <p:cNvSpPr txBox="1">
            <a:spLocks/>
          </p:cNvSpPr>
          <p:nvPr/>
        </p:nvSpPr>
        <p:spPr>
          <a:xfrm>
            <a:off x="3955773" y="3600445"/>
            <a:ext cx="1782419" cy="342076"/>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4800"/>
              <a:buFont typeface="Amatic SC"/>
              <a:buNone/>
              <a:defRPr sz="4800" b="1" i="0" u="none" strike="noStrike" cap="none">
                <a:solidFill>
                  <a:schemeClr val="dk1"/>
                </a:solidFill>
                <a:latin typeface="Amatic SC"/>
                <a:ea typeface="Amatic SC"/>
                <a:cs typeface="Amatic SC"/>
                <a:sym typeface="Amatic SC"/>
              </a:defRPr>
            </a:lvl1pPr>
            <a:lvl2pPr marR="0" lvl="1" algn="ctr" rtl="0">
              <a:lnSpc>
                <a:spcPct val="100000"/>
              </a:lnSpc>
              <a:spcBef>
                <a:spcPts val="0"/>
              </a:spcBef>
              <a:spcAft>
                <a:spcPts val="0"/>
              </a:spcAft>
              <a:buClr>
                <a:schemeClr val="dk1"/>
              </a:buClr>
              <a:buSzPts val="4800"/>
              <a:buFont typeface="Amatic SC"/>
              <a:buNone/>
              <a:defRPr sz="4800" b="1" i="0" u="none" strike="noStrike" cap="none">
                <a:solidFill>
                  <a:schemeClr val="dk1"/>
                </a:solidFill>
                <a:latin typeface="Amatic SC"/>
                <a:ea typeface="Amatic SC"/>
                <a:cs typeface="Amatic SC"/>
                <a:sym typeface="Amatic SC"/>
              </a:defRPr>
            </a:lvl2pPr>
            <a:lvl3pPr marR="0" lvl="2" algn="ctr" rtl="0">
              <a:lnSpc>
                <a:spcPct val="100000"/>
              </a:lnSpc>
              <a:spcBef>
                <a:spcPts val="0"/>
              </a:spcBef>
              <a:spcAft>
                <a:spcPts val="0"/>
              </a:spcAft>
              <a:buClr>
                <a:schemeClr val="dk1"/>
              </a:buClr>
              <a:buSzPts val="4800"/>
              <a:buFont typeface="Amatic SC"/>
              <a:buNone/>
              <a:defRPr sz="4800" b="1" i="0" u="none" strike="noStrike" cap="none">
                <a:solidFill>
                  <a:schemeClr val="dk1"/>
                </a:solidFill>
                <a:latin typeface="Amatic SC"/>
                <a:ea typeface="Amatic SC"/>
                <a:cs typeface="Amatic SC"/>
                <a:sym typeface="Amatic SC"/>
              </a:defRPr>
            </a:lvl3pPr>
            <a:lvl4pPr marR="0" lvl="3" algn="ctr" rtl="0">
              <a:lnSpc>
                <a:spcPct val="100000"/>
              </a:lnSpc>
              <a:spcBef>
                <a:spcPts val="0"/>
              </a:spcBef>
              <a:spcAft>
                <a:spcPts val="0"/>
              </a:spcAft>
              <a:buClr>
                <a:schemeClr val="dk1"/>
              </a:buClr>
              <a:buSzPts val="4800"/>
              <a:buFont typeface="Amatic SC"/>
              <a:buNone/>
              <a:defRPr sz="4800" b="1" i="0" u="none" strike="noStrike" cap="none">
                <a:solidFill>
                  <a:schemeClr val="dk1"/>
                </a:solidFill>
                <a:latin typeface="Amatic SC"/>
                <a:ea typeface="Amatic SC"/>
                <a:cs typeface="Amatic SC"/>
                <a:sym typeface="Amatic SC"/>
              </a:defRPr>
            </a:lvl4pPr>
            <a:lvl5pPr marR="0" lvl="4" algn="ctr" rtl="0">
              <a:lnSpc>
                <a:spcPct val="100000"/>
              </a:lnSpc>
              <a:spcBef>
                <a:spcPts val="0"/>
              </a:spcBef>
              <a:spcAft>
                <a:spcPts val="0"/>
              </a:spcAft>
              <a:buClr>
                <a:schemeClr val="dk1"/>
              </a:buClr>
              <a:buSzPts val="4800"/>
              <a:buFont typeface="Amatic SC"/>
              <a:buNone/>
              <a:defRPr sz="4800" b="1" i="0" u="none" strike="noStrike" cap="none">
                <a:solidFill>
                  <a:schemeClr val="dk1"/>
                </a:solidFill>
                <a:latin typeface="Amatic SC"/>
                <a:ea typeface="Amatic SC"/>
                <a:cs typeface="Amatic SC"/>
                <a:sym typeface="Amatic SC"/>
              </a:defRPr>
            </a:lvl5pPr>
            <a:lvl6pPr marR="0" lvl="5" algn="ctr" rtl="0">
              <a:lnSpc>
                <a:spcPct val="100000"/>
              </a:lnSpc>
              <a:spcBef>
                <a:spcPts val="0"/>
              </a:spcBef>
              <a:spcAft>
                <a:spcPts val="0"/>
              </a:spcAft>
              <a:buClr>
                <a:schemeClr val="dk1"/>
              </a:buClr>
              <a:buSzPts val="4800"/>
              <a:buFont typeface="Amatic SC"/>
              <a:buNone/>
              <a:defRPr sz="4800" b="1" i="0" u="none" strike="noStrike" cap="none">
                <a:solidFill>
                  <a:schemeClr val="dk1"/>
                </a:solidFill>
                <a:latin typeface="Amatic SC"/>
                <a:ea typeface="Amatic SC"/>
                <a:cs typeface="Amatic SC"/>
                <a:sym typeface="Amatic SC"/>
              </a:defRPr>
            </a:lvl6pPr>
            <a:lvl7pPr marR="0" lvl="6" algn="ctr" rtl="0">
              <a:lnSpc>
                <a:spcPct val="100000"/>
              </a:lnSpc>
              <a:spcBef>
                <a:spcPts val="0"/>
              </a:spcBef>
              <a:spcAft>
                <a:spcPts val="0"/>
              </a:spcAft>
              <a:buClr>
                <a:schemeClr val="dk1"/>
              </a:buClr>
              <a:buSzPts val="4800"/>
              <a:buFont typeface="Amatic SC"/>
              <a:buNone/>
              <a:defRPr sz="4800" b="1" i="0" u="none" strike="noStrike" cap="none">
                <a:solidFill>
                  <a:schemeClr val="dk1"/>
                </a:solidFill>
                <a:latin typeface="Amatic SC"/>
                <a:ea typeface="Amatic SC"/>
                <a:cs typeface="Amatic SC"/>
                <a:sym typeface="Amatic SC"/>
              </a:defRPr>
            </a:lvl7pPr>
            <a:lvl8pPr marR="0" lvl="7" algn="ctr" rtl="0">
              <a:lnSpc>
                <a:spcPct val="100000"/>
              </a:lnSpc>
              <a:spcBef>
                <a:spcPts val="0"/>
              </a:spcBef>
              <a:spcAft>
                <a:spcPts val="0"/>
              </a:spcAft>
              <a:buClr>
                <a:schemeClr val="dk1"/>
              </a:buClr>
              <a:buSzPts val="4800"/>
              <a:buFont typeface="Amatic SC"/>
              <a:buNone/>
              <a:defRPr sz="4800" b="1" i="0" u="none" strike="noStrike" cap="none">
                <a:solidFill>
                  <a:schemeClr val="dk1"/>
                </a:solidFill>
                <a:latin typeface="Amatic SC"/>
                <a:ea typeface="Amatic SC"/>
                <a:cs typeface="Amatic SC"/>
                <a:sym typeface="Amatic SC"/>
              </a:defRPr>
            </a:lvl8pPr>
            <a:lvl9pPr marR="0" lvl="8" algn="ctr" rtl="0">
              <a:lnSpc>
                <a:spcPct val="100000"/>
              </a:lnSpc>
              <a:spcBef>
                <a:spcPts val="0"/>
              </a:spcBef>
              <a:spcAft>
                <a:spcPts val="0"/>
              </a:spcAft>
              <a:buClr>
                <a:schemeClr val="dk1"/>
              </a:buClr>
              <a:buSzPts val="4800"/>
              <a:buFont typeface="Amatic SC"/>
              <a:buNone/>
              <a:defRPr sz="4800" b="1" i="0" u="none" strike="noStrike" cap="none">
                <a:solidFill>
                  <a:schemeClr val="dk1"/>
                </a:solidFill>
                <a:latin typeface="Amatic SC"/>
                <a:ea typeface="Amatic SC"/>
                <a:cs typeface="Amatic SC"/>
                <a:sym typeface="Amatic SC"/>
              </a:defRPr>
            </a:lvl9pPr>
          </a:lstStyle>
          <a:p>
            <a:r>
              <a:rPr lang="es-MX" sz="900" dirty="0"/>
              <a:t>Erick jose ponce manjarrez</a:t>
            </a:r>
          </a:p>
          <a:p>
            <a:r>
              <a:rPr lang="es-MX" sz="900" dirty="0"/>
              <a:t>Norberto miguel ángel pastén miranda </a:t>
            </a:r>
          </a:p>
          <a:p>
            <a:r>
              <a:rPr lang="es-MX" sz="900" dirty="0"/>
              <a:t>Perla urquidez bejarano </a:t>
            </a:r>
          </a:p>
        </p:txBody>
      </p:sp>
      <p:sp>
        <p:nvSpPr>
          <p:cNvPr id="6" name="Google Shape;347;p36">
            <a:hlinkClick r:id="" action="ppaction://hlinkshowjump?jump=nextslide"/>
            <a:extLst>
              <a:ext uri="{FF2B5EF4-FFF2-40B4-BE49-F238E27FC236}">
                <a16:creationId xmlns:a16="http://schemas.microsoft.com/office/drawing/2014/main" id="{A7869674-C1AB-0647-A28B-CB065D516751}"/>
              </a:ext>
            </a:extLst>
          </p:cNvPr>
          <p:cNvSpPr/>
          <p:nvPr/>
        </p:nvSpPr>
        <p:spPr>
          <a:xfrm>
            <a:off x="5738192" y="3348654"/>
            <a:ext cx="567192" cy="548723"/>
          </a:xfrm>
          <a:custGeom>
            <a:avLst/>
            <a:gdLst/>
            <a:ahLst/>
            <a:cxnLst/>
            <a:rect l="l" t="t" r="r" b="b"/>
            <a:pathLst>
              <a:path w="16620" h="16644" extrusionOk="0">
                <a:moveTo>
                  <a:pt x="11437" y="5767"/>
                </a:moveTo>
                <a:lnTo>
                  <a:pt x="11753" y="6132"/>
                </a:lnTo>
                <a:lnTo>
                  <a:pt x="12094" y="6522"/>
                </a:lnTo>
                <a:lnTo>
                  <a:pt x="11510" y="7179"/>
                </a:lnTo>
                <a:lnTo>
                  <a:pt x="11291" y="7008"/>
                </a:lnTo>
                <a:lnTo>
                  <a:pt x="11096" y="6862"/>
                </a:lnTo>
                <a:lnTo>
                  <a:pt x="10877" y="6668"/>
                </a:lnTo>
                <a:lnTo>
                  <a:pt x="10756" y="6570"/>
                </a:lnTo>
                <a:lnTo>
                  <a:pt x="10610" y="6497"/>
                </a:lnTo>
                <a:lnTo>
                  <a:pt x="10926" y="6230"/>
                </a:lnTo>
                <a:lnTo>
                  <a:pt x="10975" y="6303"/>
                </a:lnTo>
                <a:lnTo>
                  <a:pt x="11048" y="6400"/>
                </a:lnTo>
                <a:lnTo>
                  <a:pt x="11194" y="6546"/>
                </a:lnTo>
                <a:lnTo>
                  <a:pt x="11388" y="6789"/>
                </a:lnTo>
                <a:lnTo>
                  <a:pt x="11486" y="6887"/>
                </a:lnTo>
                <a:lnTo>
                  <a:pt x="11632" y="6960"/>
                </a:lnTo>
                <a:lnTo>
                  <a:pt x="11680" y="6960"/>
                </a:lnTo>
                <a:lnTo>
                  <a:pt x="11705" y="6911"/>
                </a:lnTo>
                <a:lnTo>
                  <a:pt x="11680" y="6765"/>
                </a:lnTo>
                <a:lnTo>
                  <a:pt x="11632" y="6619"/>
                </a:lnTo>
                <a:lnTo>
                  <a:pt x="11534" y="6522"/>
                </a:lnTo>
                <a:lnTo>
                  <a:pt x="11437" y="6400"/>
                </a:lnTo>
                <a:lnTo>
                  <a:pt x="11291" y="6205"/>
                </a:lnTo>
                <a:lnTo>
                  <a:pt x="11218" y="6108"/>
                </a:lnTo>
                <a:lnTo>
                  <a:pt x="11121" y="6059"/>
                </a:lnTo>
                <a:lnTo>
                  <a:pt x="11437" y="5767"/>
                </a:lnTo>
                <a:close/>
                <a:moveTo>
                  <a:pt x="10464" y="6643"/>
                </a:moveTo>
                <a:lnTo>
                  <a:pt x="10537" y="6765"/>
                </a:lnTo>
                <a:lnTo>
                  <a:pt x="10634" y="6887"/>
                </a:lnTo>
                <a:lnTo>
                  <a:pt x="10853" y="7106"/>
                </a:lnTo>
                <a:lnTo>
                  <a:pt x="11048" y="7300"/>
                </a:lnTo>
                <a:lnTo>
                  <a:pt x="11242" y="7495"/>
                </a:lnTo>
                <a:lnTo>
                  <a:pt x="11121" y="7641"/>
                </a:lnTo>
                <a:lnTo>
                  <a:pt x="10902" y="7446"/>
                </a:lnTo>
                <a:lnTo>
                  <a:pt x="10658" y="7276"/>
                </a:lnTo>
                <a:lnTo>
                  <a:pt x="10440" y="7057"/>
                </a:lnTo>
                <a:lnTo>
                  <a:pt x="10318" y="6960"/>
                </a:lnTo>
                <a:lnTo>
                  <a:pt x="10172" y="6887"/>
                </a:lnTo>
                <a:lnTo>
                  <a:pt x="10464" y="6643"/>
                </a:lnTo>
                <a:close/>
                <a:moveTo>
                  <a:pt x="10075" y="6984"/>
                </a:moveTo>
                <a:lnTo>
                  <a:pt x="10075" y="7057"/>
                </a:lnTo>
                <a:lnTo>
                  <a:pt x="10123" y="7130"/>
                </a:lnTo>
                <a:lnTo>
                  <a:pt x="10196" y="7276"/>
                </a:lnTo>
                <a:lnTo>
                  <a:pt x="10318" y="7398"/>
                </a:lnTo>
                <a:lnTo>
                  <a:pt x="10415" y="7519"/>
                </a:lnTo>
                <a:lnTo>
                  <a:pt x="10658" y="7714"/>
                </a:lnTo>
                <a:lnTo>
                  <a:pt x="10780" y="7811"/>
                </a:lnTo>
                <a:lnTo>
                  <a:pt x="10926" y="7909"/>
                </a:lnTo>
                <a:lnTo>
                  <a:pt x="10683" y="8176"/>
                </a:lnTo>
                <a:lnTo>
                  <a:pt x="10585" y="8055"/>
                </a:lnTo>
                <a:lnTo>
                  <a:pt x="10488" y="7957"/>
                </a:lnTo>
                <a:lnTo>
                  <a:pt x="10269" y="7787"/>
                </a:lnTo>
                <a:lnTo>
                  <a:pt x="10002" y="7519"/>
                </a:lnTo>
                <a:lnTo>
                  <a:pt x="9734" y="7276"/>
                </a:lnTo>
                <a:lnTo>
                  <a:pt x="10075" y="6984"/>
                </a:lnTo>
                <a:close/>
                <a:moveTo>
                  <a:pt x="9515" y="7495"/>
                </a:moveTo>
                <a:lnTo>
                  <a:pt x="9612" y="7617"/>
                </a:lnTo>
                <a:lnTo>
                  <a:pt x="9710" y="7738"/>
                </a:lnTo>
                <a:lnTo>
                  <a:pt x="9953" y="7957"/>
                </a:lnTo>
                <a:lnTo>
                  <a:pt x="10172" y="8201"/>
                </a:lnTo>
                <a:lnTo>
                  <a:pt x="10318" y="8347"/>
                </a:lnTo>
                <a:lnTo>
                  <a:pt x="10464" y="8444"/>
                </a:lnTo>
                <a:lnTo>
                  <a:pt x="10172" y="8809"/>
                </a:lnTo>
                <a:lnTo>
                  <a:pt x="9904" y="8468"/>
                </a:lnTo>
                <a:lnTo>
                  <a:pt x="9661" y="8176"/>
                </a:lnTo>
                <a:lnTo>
                  <a:pt x="9466" y="7933"/>
                </a:lnTo>
                <a:lnTo>
                  <a:pt x="9369" y="7811"/>
                </a:lnTo>
                <a:lnTo>
                  <a:pt x="9272" y="7714"/>
                </a:lnTo>
                <a:lnTo>
                  <a:pt x="9515" y="7495"/>
                </a:lnTo>
                <a:close/>
                <a:moveTo>
                  <a:pt x="9004" y="7933"/>
                </a:moveTo>
                <a:lnTo>
                  <a:pt x="9126" y="8128"/>
                </a:lnTo>
                <a:lnTo>
                  <a:pt x="9272" y="8298"/>
                </a:lnTo>
                <a:lnTo>
                  <a:pt x="9564" y="8663"/>
                </a:lnTo>
                <a:lnTo>
                  <a:pt x="9880" y="9028"/>
                </a:lnTo>
                <a:lnTo>
                  <a:pt x="9904" y="9077"/>
                </a:lnTo>
                <a:lnTo>
                  <a:pt x="9856" y="9125"/>
                </a:lnTo>
                <a:lnTo>
                  <a:pt x="9734" y="9271"/>
                </a:lnTo>
                <a:lnTo>
                  <a:pt x="9710" y="9198"/>
                </a:lnTo>
                <a:lnTo>
                  <a:pt x="9442" y="8858"/>
                </a:lnTo>
                <a:lnTo>
                  <a:pt x="9126" y="8517"/>
                </a:lnTo>
                <a:lnTo>
                  <a:pt x="8955" y="8322"/>
                </a:lnTo>
                <a:lnTo>
                  <a:pt x="8785" y="8152"/>
                </a:lnTo>
                <a:lnTo>
                  <a:pt x="9004" y="7933"/>
                </a:lnTo>
                <a:close/>
                <a:moveTo>
                  <a:pt x="8517" y="8371"/>
                </a:moveTo>
                <a:lnTo>
                  <a:pt x="8663" y="8590"/>
                </a:lnTo>
                <a:lnTo>
                  <a:pt x="8809" y="8785"/>
                </a:lnTo>
                <a:lnTo>
                  <a:pt x="9101" y="9150"/>
                </a:lnTo>
                <a:lnTo>
                  <a:pt x="9272" y="9320"/>
                </a:lnTo>
                <a:lnTo>
                  <a:pt x="9442" y="9466"/>
                </a:lnTo>
                <a:lnTo>
                  <a:pt x="9515" y="9490"/>
                </a:lnTo>
                <a:lnTo>
                  <a:pt x="9199" y="9806"/>
                </a:lnTo>
                <a:lnTo>
                  <a:pt x="9174" y="9709"/>
                </a:lnTo>
                <a:lnTo>
                  <a:pt x="9150" y="9612"/>
                </a:lnTo>
                <a:lnTo>
                  <a:pt x="9053" y="9442"/>
                </a:lnTo>
                <a:lnTo>
                  <a:pt x="8931" y="9271"/>
                </a:lnTo>
                <a:lnTo>
                  <a:pt x="8785" y="9125"/>
                </a:lnTo>
                <a:lnTo>
                  <a:pt x="8590" y="8833"/>
                </a:lnTo>
                <a:lnTo>
                  <a:pt x="8444" y="8663"/>
                </a:lnTo>
                <a:lnTo>
                  <a:pt x="8323" y="8541"/>
                </a:lnTo>
                <a:lnTo>
                  <a:pt x="8517" y="8371"/>
                </a:lnTo>
                <a:close/>
                <a:moveTo>
                  <a:pt x="5476" y="7787"/>
                </a:moveTo>
                <a:lnTo>
                  <a:pt x="5622" y="7982"/>
                </a:lnTo>
                <a:lnTo>
                  <a:pt x="5816" y="8176"/>
                </a:lnTo>
                <a:lnTo>
                  <a:pt x="6133" y="8444"/>
                </a:lnTo>
                <a:lnTo>
                  <a:pt x="6449" y="8736"/>
                </a:lnTo>
                <a:lnTo>
                  <a:pt x="6790" y="8979"/>
                </a:lnTo>
                <a:lnTo>
                  <a:pt x="6984" y="9125"/>
                </a:lnTo>
                <a:lnTo>
                  <a:pt x="7057" y="9174"/>
                </a:lnTo>
                <a:lnTo>
                  <a:pt x="7155" y="9198"/>
                </a:lnTo>
                <a:lnTo>
                  <a:pt x="7155" y="9247"/>
                </a:lnTo>
                <a:lnTo>
                  <a:pt x="7179" y="9296"/>
                </a:lnTo>
                <a:lnTo>
                  <a:pt x="7301" y="9296"/>
                </a:lnTo>
                <a:lnTo>
                  <a:pt x="7398" y="9271"/>
                </a:lnTo>
                <a:lnTo>
                  <a:pt x="7568" y="9198"/>
                </a:lnTo>
                <a:lnTo>
                  <a:pt x="7617" y="9344"/>
                </a:lnTo>
                <a:lnTo>
                  <a:pt x="7690" y="9490"/>
                </a:lnTo>
                <a:lnTo>
                  <a:pt x="7885" y="9758"/>
                </a:lnTo>
                <a:lnTo>
                  <a:pt x="8006" y="9952"/>
                </a:lnTo>
                <a:lnTo>
                  <a:pt x="8177" y="10098"/>
                </a:lnTo>
                <a:lnTo>
                  <a:pt x="8250" y="10171"/>
                </a:lnTo>
                <a:lnTo>
                  <a:pt x="8347" y="10220"/>
                </a:lnTo>
                <a:lnTo>
                  <a:pt x="8469" y="10269"/>
                </a:lnTo>
                <a:lnTo>
                  <a:pt x="8566" y="10293"/>
                </a:lnTo>
                <a:lnTo>
                  <a:pt x="8615" y="10269"/>
                </a:lnTo>
                <a:lnTo>
                  <a:pt x="8615" y="10244"/>
                </a:lnTo>
                <a:lnTo>
                  <a:pt x="8542" y="10074"/>
                </a:lnTo>
                <a:lnTo>
                  <a:pt x="8420" y="9904"/>
                </a:lnTo>
                <a:lnTo>
                  <a:pt x="8177" y="9636"/>
                </a:lnTo>
                <a:lnTo>
                  <a:pt x="8055" y="9490"/>
                </a:lnTo>
                <a:lnTo>
                  <a:pt x="7982" y="9344"/>
                </a:lnTo>
                <a:lnTo>
                  <a:pt x="7885" y="9174"/>
                </a:lnTo>
                <a:lnTo>
                  <a:pt x="7763" y="9052"/>
                </a:lnTo>
                <a:lnTo>
                  <a:pt x="8079" y="8760"/>
                </a:lnTo>
                <a:lnTo>
                  <a:pt x="8128" y="8906"/>
                </a:lnTo>
                <a:lnTo>
                  <a:pt x="8225" y="9028"/>
                </a:lnTo>
                <a:lnTo>
                  <a:pt x="8420" y="9271"/>
                </a:lnTo>
                <a:lnTo>
                  <a:pt x="8542" y="9466"/>
                </a:lnTo>
                <a:lnTo>
                  <a:pt x="8688" y="9661"/>
                </a:lnTo>
                <a:lnTo>
                  <a:pt x="8785" y="9758"/>
                </a:lnTo>
                <a:lnTo>
                  <a:pt x="8882" y="9831"/>
                </a:lnTo>
                <a:lnTo>
                  <a:pt x="8980" y="9879"/>
                </a:lnTo>
                <a:lnTo>
                  <a:pt x="9077" y="9928"/>
                </a:lnTo>
                <a:lnTo>
                  <a:pt x="8615" y="10366"/>
                </a:lnTo>
                <a:lnTo>
                  <a:pt x="8250" y="10682"/>
                </a:lnTo>
                <a:lnTo>
                  <a:pt x="8225" y="10634"/>
                </a:lnTo>
                <a:lnTo>
                  <a:pt x="8201" y="10585"/>
                </a:lnTo>
                <a:lnTo>
                  <a:pt x="8031" y="10366"/>
                </a:lnTo>
                <a:lnTo>
                  <a:pt x="7812" y="10171"/>
                </a:lnTo>
                <a:lnTo>
                  <a:pt x="7374" y="9782"/>
                </a:lnTo>
                <a:lnTo>
                  <a:pt x="6960" y="9393"/>
                </a:lnTo>
                <a:lnTo>
                  <a:pt x="6546" y="9004"/>
                </a:lnTo>
                <a:lnTo>
                  <a:pt x="5670" y="8225"/>
                </a:lnTo>
                <a:lnTo>
                  <a:pt x="5500" y="8079"/>
                </a:lnTo>
                <a:lnTo>
                  <a:pt x="5330" y="7933"/>
                </a:lnTo>
                <a:lnTo>
                  <a:pt x="5476" y="7787"/>
                </a:lnTo>
                <a:close/>
                <a:moveTo>
                  <a:pt x="5062" y="8152"/>
                </a:moveTo>
                <a:lnTo>
                  <a:pt x="5232" y="8322"/>
                </a:lnTo>
                <a:lnTo>
                  <a:pt x="5403" y="8493"/>
                </a:lnTo>
                <a:lnTo>
                  <a:pt x="6279" y="9271"/>
                </a:lnTo>
                <a:lnTo>
                  <a:pt x="6692" y="9636"/>
                </a:lnTo>
                <a:lnTo>
                  <a:pt x="7155" y="10025"/>
                </a:lnTo>
                <a:lnTo>
                  <a:pt x="7374" y="10220"/>
                </a:lnTo>
                <a:lnTo>
                  <a:pt x="7593" y="10415"/>
                </a:lnTo>
                <a:lnTo>
                  <a:pt x="7812" y="10609"/>
                </a:lnTo>
                <a:lnTo>
                  <a:pt x="8055" y="10780"/>
                </a:lnTo>
                <a:lnTo>
                  <a:pt x="8104" y="10804"/>
                </a:lnTo>
                <a:lnTo>
                  <a:pt x="7982" y="10901"/>
                </a:lnTo>
                <a:lnTo>
                  <a:pt x="6254" y="9466"/>
                </a:lnTo>
                <a:lnTo>
                  <a:pt x="5597" y="8882"/>
                </a:lnTo>
                <a:lnTo>
                  <a:pt x="5232" y="8590"/>
                </a:lnTo>
                <a:lnTo>
                  <a:pt x="5062" y="8468"/>
                </a:lnTo>
                <a:lnTo>
                  <a:pt x="4867" y="8347"/>
                </a:lnTo>
                <a:lnTo>
                  <a:pt x="5038" y="8176"/>
                </a:lnTo>
                <a:lnTo>
                  <a:pt x="5062" y="8152"/>
                </a:lnTo>
                <a:close/>
                <a:moveTo>
                  <a:pt x="4746" y="8493"/>
                </a:moveTo>
                <a:lnTo>
                  <a:pt x="4867" y="8663"/>
                </a:lnTo>
                <a:lnTo>
                  <a:pt x="5038" y="8809"/>
                </a:lnTo>
                <a:lnTo>
                  <a:pt x="5378" y="9101"/>
                </a:lnTo>
                <a:lnTo>
                  <a:pt x="6060" y="9636"/>
                </a:lnTo>
                <a:lnTo>
                  <a:pt x="7787" y="11072"/>
                </a:lnTo>
                <a:lnTo>
                  <a:pt x="7617" y="11218"/>
                </a:lnTo>
                <a:lnTo>
                  <a:pt x="7398" y="11047"/>
                </a:lnTo>
                <a:lnTo>
                  <a:pt x="7155" y="10877"/>
                </a:lnTo>
                <a:lnTo>
                  <a:pt x="6911" y="10707"/>
                </a:lnTo>
                <a:lnTo>
                  <a:pt x="6668" y="10536"/>
                </a:lnTo>
                <a:lnTo>
                  <a:pt x="6181" y="10123"/>
                </a:lnTo>
                <a:lnTo>
                  <a:pt x="5719" y="9709"/>
                </a:lnTo>
                <a:lnTo>
                  <a:pt x="5281" y="9247"/>
                </a:lnTo>
                <a:lnTo>
                  <a:pt x="4867" y="8760"/>
                </a:lnTo>
                <a:lnTo>
                  <a:pt x="4770" y="8663"/>
                </a:lnTo>
                <a:lnTo>
                  <a:pt x="4673" y="8566"/>
                </a:lnTo>
                <a:lnTo>
                  <a:pt x="4746" y="8493"/>
                </a:lnTo>
                <a:close/>
                <a:moveTo>
                  <a:pt x="11437" y="5256"/>
                </a:moveTo>
                <a:lnTo>
                  <a:pt x="11364" y="5281"/>
                </a:lnTo>
                <a:lnTo>
                  <a:pt x="11315" y="5305"/>
                </a:lnTo>
                <a:lnTo>
                  <a:pt x="11218" y="5354"/>
                </a:lnTo>
                <a:lnTo>
                  <a:pt x="10075" y="6376"/>
                </a:lnTo>
                <a:lnTo>
                  <a:pt x="8931" y="7422"/>
                </a:lnTo>
                <a:lnTo>
                  <a:pt x="8347" y="7933"/>
                </a:lnTo>
                <a:lnTo>
                  <a:pt x="7787" y="8468"/>
                </a:lnTo>
                <a:lnTo>
                  <a:pt x="7544" y="8663"/>
                </a:lnTo>
                <a:lnTo>
                  <a:pt x="7325" y="8882"/>
                </a:lnTo>
                <a:lnTo>
                  <a:pt x="7228" y="8785"/>
                </a:lnTo>
                <a:lnTo>
                  <a:pt x="7106" y="8712"/>
                </a:lnTo>
                <a:lnTo>
                  <a:pt x="6717" y="8395"/>
                </a:lnTo>
                <a:lnTo>
                  <a:pt x="6327" y="8079"/>
                </a:lnTo>
                <a:lnTo>
                  <a:pt x="6011" y="7763"/>
                </a:lnTo>
                <a:lnTo>
                  <a:pt x="5768" y="7568"/>
                </a:lnTo>
                <a:lnTo>
                  <a:pt x="5670" y="7495"/>
                </a:lnTo>
                <a:lnTo>
                  <a:pt x="5573" y="7446"/>
                </a:lnTo>
                <a:lnTo>
                  <a:pt x="5524" y="7422"/>
                </a:lnTo>
                <a:lnTo>
                  <a:pt x="5427" y="7373"/>
                </a:lnTo>
                <a:lnTo>
                  <a:pt x="5330" y="7373"/>
                </a:lnTo>
                <a:lnTo>
                  <a:pt x="5232" y="7398"/>
                </a:lnTo>
                <a:lnTo>
                  <a:pt x="5135" y="7446"/>
                </a:lnTo>
                <a:lnTo>
                  <a:pt x="4940" y="7568"/>
                </a:lnTo>
                <a:lnTo>
                  <a:pt x="4794" y="7690"/>
                </a:lnTo>
                <a:lnTo>
                  <a:pt x="4575" y="7860"/>
                </a:lnTo>
                <a:lnTo>
                  <a:pt x="4381" y="8030"/>
                </a:lnTo>
                <a:lnTo>
                  <a:pt x="4283" y="8152"/>
                </a:lnTo>
                <a:lnTo>
                  <a:pt x="4210" y="8249"/>
                </a:lnTo>
                <a:lnTo>
                  <a:pt x="4162" y="8371"/>
                </a:lnTo>
                <a:lnTo>
                  <a:pt x="4137" y="8493"/>
                </a:lnTo>
                <a:lnTo>
                  <a:pt x="4162" y="8566"/>
                </a:lnTo>
                <a:lnTo>
                  <a:pt x="4210" y="8639"/>
                </a:lnTo>
                <a:lnTo>
                  <a:pt x="4259" y="8687"/>
                </a:lnTo>
                <a:lnTo>
                  <a:pt x="4332" y="8712"/>
                </a:lnTo>
                <a:lnTo>
                  <a:pt x="4356" y="8809"/>
                </a:lnTo>
                <a:lnTo>
                  <a:pt x="4405" y="8906"/>
                </a:lnTo>
                <a:lnTo>
                  <a:pt x="4478" y="9028"/>
                </a:lnTo>
                <a:lnTo>
                  <a:pt x="4551" y="9150"/>
                </a:lnTo>
                <a:lnTo>
                  <a:pt x="4721" y="9344"/>
                </a:lnTo>
                <a:lnTo>
                  <a:pt x="4940" y="9588"/>
                </a:lnTo>
                <a:lnTo>
                  <a:pt x="5135" y="9831"/>
                </a:lnTo>
                <a:lnTo>
                  <a:pt x="5597" y="10269"/>
                </a:lnTo>
                <a:lnTo>
                  <a:pt x="5987" y="10634"/>
                </a:lnTo>
                <a:lnTo>
                  <a:pt x="6425" y="10999"/>
                </a:lnTo>
                <a:lnTo>
                  <a:pt x="6668" y="11169"/>
                </a:lnTo>
                <a:lnTo>
                  <a:pt x="6887" y="11315"/>
                </a:lnTo>
                <a:lnTo>
                  <a:pt x="7130" y="11461"/>
                </a:lnTo>
                <a:lnTo>
                  <a:pt x="7374" y="11583"/>
                </a:lnTo>
                <a:lnTo>
                  <a:pt x="7349" y="11607"/>
                </a:lnTo>
                <a:lnTo>
                  <a:pt x="7349" y="11680"/>
                </a:lnTo>
                <a:lnTo>
                  <a:pt x="7374" y="11753"/>
                </a:lnTo>
                <a:lnTo>
                  <a:pt x="7422" y="11777"/>
                </a:lnTo>
                <a:lnTo>
                  <a:pt x="7495" y="11777"/>
                </a:lnTo>
                <a:lnTo>
                  <a:pt x="7666" y="11729"/>
                </a:lnTo>
                <a:lnTo>
                  <a:pt x="7836" y="11631"/>
                </a:lnTo>
                <a:lnTo>
                  <a:pt x="7982" y="11534"/>
                </a:lnTo>
                <a:lnTo>
                  <a:pt x="8128" y="11412"/>
                </a:lnTo>
                <a:lnTo>
                  <a:pt x="8420" y="11145"/>
                </a:lnTo>
                <a:lnTo>
                  <a:pt x="8663" y="10901"/>
                </a:lnTo>
                <a:lnTo>
                  <a:pt x="9369" y="10244"/>
                </a:lnTo>
                <a:lnTo>
                  <a:pt x="10050" y="9563"/>
                </a:lnTo>
                <a:lnTo>
                  <a:pt x="10658" y="8955"/>
                </a:lnTo>
                <a:lnTo>
                  <a:pt x="11291" y="8298"/>
                </a:lnTo>
                <a:lnTo>
                  <a:pt x="11875" y="7617"/>
                </a:lnTo>
                <a:lnTo>
                  <a:pt x="12143" y="7276"/>
                </a:lnTo>
                <a:lnTo>
                  <a:pt x="12410" y="6911"/>
                </a:lnTo>
                <a:lnTo>
                  <a:pt x="12483" y="6960"/>
                </a:lnTo>
                <a:lnTo>
                  <a:pt x="12556" y="6984"/>
                </a:lnTo>
                <a:lnTo>
                  <a:pt x="12654" y="6984"/>
                </a:lnTo>
                <a:lnTo>
                  <a:pt x="12727" y="6935"/>
                </a:lnTo>
                <a:lnTo>
                  <a:pt x="12775" y="6887"/>
                </a:lnTo>
                <a:lnTo>
                  <a:pt x="12824" y="6814"/>
                </a:lnTo>
                <a:lnTo>
                  <a:pt x="12824" y="6741"/>
                </a:lnTo>
                <a:lnTo>
                  <a:pt x="12775" y="6643"/>
                </a:lnTo>
                <a:lnTo>
                  <a:pt x="12532" y="6327"/>
                </a:lnTo>
                <a:lnTo>
                  <a:pt x="12240" y="6011"/>
                </a:lnTo>
                <a:lnTo>
                  <a:pt x="11924" y="5646"/>
                </a:lnTo>
                <a:lnTo>
                  <a:pt x="11778" y="5475"/>
                </a:lnTo>
                <a:lnTo>
                  <a:pt x="11583" y="5305"/>
                </a:lnTo>
                <a:lnTo>
                  <a:pt x="11510" y="5256"/>
                </a:lnTo>
                <a:close/>
                <a:moveTo>
                  <a:pt x="8104" y="439"/>
                </a:moveTo>
                <a:lnTo>
                  <a:pt x="8371" y="487"/>
                </a:lnTo>
                <a:lnTo>
                  <a:pt x="8663" y="536"/>
                </a:lnTo>
                <a:lnTo>
                  <a:pt x="9247" y="585"/>
                </a:lnTo>
                <a:lnTo>
                  <a:pt x="9588" y="633"/>
                </a:lnTo>
                <a:lnTo>
                  <a:pt x="9904" y="706"/>
                </a:lnTo>
                <a:lnTo>
                  <a:pt x="10537" y="877"/>
                </a:lnTo>
                <a:lnTo>
                  <a:pt x="10877" y="998"/>
                </a:lnTo>
                <a:lnTo>
                  <a:pt x="11218" y="1120"/>
                </a:lnTo>
                <a:lnTo>
                  <a:pt x="11559" y="1266"/>
                </a:lnTo>
                <a:lnTo>
                  <a:pt x="11875" y="1412"/>
                </a:lnTo>
                <a:lnTo>
                  <a:pt x="12191" y="1582"/>
                </a:lnTo>
                <a:lnTo>
                  <a:pt x="12508" y="1752"/>
                </a:lnTo>
                <a:lnTo>
                  <a:pt x="13116" y="2166"/>
                </a:lnTo>
                <a:lnTo>
                  <a:pt x="13408" y="2385"/>
                </a:lnTo>
                <a:lnTo>
                  <a:pt x="13700" y="2628"/>
                </a:lnTo>
                <a:lnTo>
                  <a:pt x="13968" y="2896"/>
                </a:lnTo>
                <a:lnTo>
                  <a:pt x="14235" y="3188"/>
                </a:lnTo>
                <a:lnTo>
                  <a:pt x="14479" y="3456"/>
                </a:lnTo>
                <a:lnTo>
                  <a:pt x="14698" y="3772"/>
                </a:lnTo>
                <a:lnTo>
                  <a:pt x="14917" y="4088"/>
                </a:lnTo>
                <a:lnTo>
                  <a:pt x="15111" y="4405"/>
                </a:lnTo>
                <a:lnTo>
                  <a:pt x="15282" y="4745"/>
                </a:lnTo>
                <a:lnTo>
                  <a:pt x="15452" y="5086"/>
                </a:lnTo>
                <a:lnTo>
                  <a:pt x="15574" y="5427"/>
                </a:lnTo>
                <a:lnTo>
                  <a:pt x="15720" y="5792"/>
                </a:lnTo>
                <a:lnTo>
                  <a:pt x="15817" y="6157"/>
                </a:lnTo>
                <a:lnTo>
                  <a:pt x="15914" y="6522"/>
                </a:lnTo>
                <a:lnTo>
                  <a:pt x="15987" y="6887"/>
                </a:lnTo>
                <a:lnTo>
                  <a:pt x="16036" y="7276"/>
                </a:lnTo>
                <a:lnTo>
                  <a:pt x="16109" y="8079"/>
                </a:lnTo>
                <a:lnTo>
                  <a:pt x="16109" y="8468"/>
                </a:lnTo>
                <a:lnTo>
                  <a:pt x="16109" y="8858"/>
                </a:lnTo>
                <a:lnTo>
                  <a:pt x="16085" y="9271"/>
                </a:lnTo>
                <a:lnTo>
                  <a:pt x="16060" y="9661"/>
                </a:lnTo>
                <a:lnTo>
                  <a:pt x="15987" y="10050"/>
                </a:lnTo>
                <a:lnTo>
                  <a:pt x="15914" y="10439"/>
                </a:lnTo>
                <a:lnTo>
                  <a:pt x="15817" y="10828"/>
                </a:lnTo>
                <a:lnTo>
                  <a:pt x="15695" y="11193"/>
                </a:lnTo>
                <a:lnTo>
                  <a:pt x="15549" y="11558"/>
                </a:lnTo>
                <a:lnTo>
                  <a:pt x="15379" y="11899"/>
                </a:lnTo>
                <a:lnTo>
                  <a:pt x="15184" y="12240"/>
                </a:lnTo>
                <a:lnTo>
                  <a:pt x="14965" y="12580"/>
                </a:lnTo>
                <a:lnTo>
                  <a:pt x="14722" y="12872"/>
                </a:lnTo>
                <a:lnTo>
                  <a:pt x="14430" y="13189"/>
                </a:lnTo>
                <a:lnTo>
                  <a:pt x="14138" y="13456"/>
                </a:lnTo>
                <a:lnTo>
                  <a:pt x="13846" y="13700"/>
                </a:lnTo>
                <a:lnTo>
                  <a:pt x="13530" y="13943"/>
                </a:lnTo>
                <a:lnTo>
                  <a:pt x="13213" y="14186"/>
                </a:lnTo>
                <a:lnTo>
                  <a:pt x="12532" y="14624"/>
                </a:lnTo>
                <a:lnTo>
                  <a:pt x="11851" y="15014"/>
                </a:lnTo>
                <a:lnTo>
                  <a:pt x="11510" y="15184"/>
                </a:lnTo>
                <a:lnTo>
                  <a:pt x="11145" y="15330"/>
                </a:lnTo>
                <a:lnTo>
                  <a:pt x="10415" y="15622"/>
                </a:lnTo>
                <a:lnTo>
                  <a:pt x="10050" y="15744"/>
                </a:lnTo>
                <a:lnTo>
                  <a:pt x="9685" y="15841"/>
                </a:lnTo>
                <a:lnTo>
                  <a:pt x="9320" y="15963"/>
                </a:lnTo>
                <a:lnTo>
                  <a:pt x="8980" y="16109"/>
                </a:lnTo>
                <a:lnTo>
                  <a:pt x="8907" y="16157"/>
                </a:lnTo>
                <a:lnTo>
                  <a:pt x="8882" y="16230"/>
                </a:lnTo>
                <a:lnTo>
                  <a:pt x="8104" y="16230"/>
                </a:lnTo>
                <a:lnTo>
                  <a:pt x="7739" y="16206"/>
                </a:lnTo>
                <a:lnTo>
                  <a:pt x="7349" y="16157"/>
                </a:lnTo>
                <a:lnTo>
                  <a:pt x="6984" y="16109"/>
                </a:lnTo>
                <a:lnTo>
                  <a:pt x="6619" y="16011"/>
                </a:lnTo>
                <a:lnTo>
                  <a:pt x="6254" y="15914"/>
                </a:lnTo>
                <a:lnTo>
                  <a:pt x="5889" y="15817"/>
                </a:lnTo>
                <a:lnTo>
                  <a:pt x="5524" y="15695"/>
                </a:lnTo>
                <a:lnTo>
                  <a:pt x="5184" y="15549"/>
                </a:lnTo>
                <a:lnTo>
                  <a:pt x="4843" y="15379"/>
                </a:lnTo>
                <a:lnTo>
                  <a:pt x="4502" y="15208"/>
                </a:lnTo>
                <a:lnTo>
                  <a:pt x="4162" y="15014"/>
                </a:lnTo>
                <a:lnTo>
                  <a:pt x="3845" y="14795"/>
                </a:lnTo>
                <a:lnTo>
                  <a:pt x="3553" y="14576"/>
                </a:lnTo>
                <a:lnTo>
                  <a:pt x="3237" y="14357"/>
                </a:lnTo>
                <a:lnTo>
                  <a:pt x="2921" y="14065"/>
                </a:lnTo>
                <a:lnTo>
                  <a:pt x="2629" y="13797"/>
                </a:lnTo>
                <a:lnTo>
                  <a:pt x="2361" y="13481"/>
                </a:lnTo>
                <a:lnTo>
                  <a:pt x="2094" y="13164"/>
                </a:lnTo>
                <a:lnTo>
                  <a:pt x="1850" y="12824"/>
                </a:lnTo>
                <a:lnTo>
                  <a:pt x="1631" y="12483"/>
                </a:lnTo>
                <a:lnTo>
                  <a:pt x="1437" y="12142"/>
                </a:lnTo>
                <a:lnTo>
                  <a:pt x="1242" y="11777"/>
                </a:lnTo>
                <a:lnTo>
                  <a:pt x="1096" y="11412"/>
                </a:lnTo>
                <a:lnTo>
                  <a:pt x="950" y="11023"/>
                </a:lnTo>
                <a:lnTo>
                  <a:pt x="804" y="10634"/>
                </a:lnTo>
                <a:lnTo>
                  <a:pt x="707" y="10244"/>
                </a:lnTo>
                <a:lnTo>
                  <a:pt x="609" y="9831"/>
                </a:lnTo>
                <a:lnTo>
                  <a:pt x="561" y="9442"/>
                </a:lnTo>
                <a:lnTo>
                  <a:pt x="512" y="9028"/>
                </a:lnTo>
                <a:lnTo>
                  <a:pt x="463" y="8614"/>
                </a:lnTo>
                <a:lnTo>
                  <a:pt x="463" y="8201"/>
                </a:lnTo>
                <a:lnTo>
                  <a:pt x="488" y="7787"/>
                </a:lnTo>
                <a:lnTo>
                  <a:pt x="512" y="7373"/>
                </a:lnTo>
                <a:lnTo>
                  <a:pt x="585" y="6960"/>
                </a:lnTo>
                <a:lnTo>
                  <a:pt x="658" y="6570"/>
                </a:lnTo>
                <a:lnTo>
                  <a:pt x="755" y="6181"/>
                </a:lnTo>
                <a:lnTo>
                  <a:pt x="877" y="5792"/>
                </a:lnTo>
                <a:lnTo>
                  <a:pt x="1023" y="5402"/>
                </a:lnTo>
                <a:lnTo>
                  <a:pt x="1169" y="5037"/>
                </a:lnTo>
                <a:lnTo>
                  <a:pt x="1364" y="4672"/>
                </a:lnTo>
                <a:lnTo>
                  <a:pt x="1558" y="4307"/>
                </a:lnTo>
                <a:lnTo>
                  <a:pt x="1777" y="3967"/>
                </a:lnTo>
                <a:lnTo>
                  <a:pt x="1996" y="3626"/>
                </a:lnTo>
                <a:lnTo>
                  <a:pt x="2264" y="3310"/>
                </a:lnTo>
                <a:lnTo>
                  <a:pt x="2532" y="2993"/>
                </a:lnTo>
                <a:lnTo>
                  <a:pt x="2823" y="2701"/>
                </a:lnTo>
                <a:lnTo>
                  <a:pt x="3115" y="2434"/>
                </a:lnTo>
                <a:lnTo>
                  <a:pt x="3432" y="2190"/>
                </a:lnTo>
                <a:lnTo>
                  <a:pt x="3748" y="1947"/>
                </a:lnTo>
                <a:lnTo>
                  <a:pt x="4089" y="1728"/>
                </a:lnTo>
                <a:lnTo>
                  <a:pt x="4429" y="1509"/>
                </a:lnTo>
                <a:lnTo>
                  <a:pt x="4794" y="1339"/>
                </a:lnTo>
                <a:lnTo>
                  <a:pt x="5159" y="1169"/>
                </a:lnTo>
                <a:lnTo>
                  <a:pt x="5524" y="998"/>
                </a:lnTo>
                <a:lnTo>
                  <a:pt x="5865" y="877"/>
                </a:lnTo>
                <a:lnTo>
                  <a:pt x="6206" y="779"/>
                </a:lnTo>
                <a:lnTo>
                  <a:pt x="6911" y="609"/>
                </a:lnTo>
                <a:lnTo>
                  <a:pt x="7203" y="560"/>
                </a:lnTo>
                <a:lnTo>
                  <a:pt x="7520" y="536"/>
                </a:lnTo>
                <a:lnTo>
                  <a:pt x="7812" y="487"/>
                </a:lnTo>
                <a:lnTo>
                  <a:pt x="8104" y="439"/>
                </a:lnTo>
                <a:close/>
                <a:moveTo>
                  <a:pt x="7690" y="1"/>
                </a:moveTo>
                <a:lnTo>
                  <a:pt x="7374" y="25"/>
                </a:lnTo>
                <a:lnTo>
                  <a:pt x="7057" y="74"/>
                </a:lnTo>
                <a:lnTo>
                  <a:pt x="6644" y="147"/>
                </a:lnTo>
                <a:lnTo>
                  <a:pt x="6206" y="244"/>
                </a:lnTo>
                <a:lnTo>
                  <a:pt x="5792" y="366"/>
                </a:lnTo>
                <a:lnTo>
                  <a:pt x="5403" y="512"/>
                </a:lnTo>
                <a:lnTo>
                  <a:pt x="5013" y="682"/>
                </a:lnTo>
                <a:lnTo>
                  <a:pt x="4624" y="852"/>
                </a:lnTo>
                <a:lnTo>
                  <a:pt x="4259" y="1047"/>
                </a:lnTo>
                <a:lnTo>
                  <a:pt x="3918" y="1266"/>
                </a:lnTo>
                <a:lnTo>
                  <a:pt x="3578" y="1485"/>
                </a:lnTo>
                <a:lnTo>
                  <a:pt x="3237" y="1752"/>
                </a:lnTo>
                <a:lnTo>
                  <a:pt x="2921" y="1996"/>
                </a:lnTo>
                <a:lnTo>
                  <a:pt x="2604" y="2288"/>
                </a:lnTo>
                <a:lnTo>
                  <a:pt x="2288" y="2580"/>
                </a:lnTo>
                <a:lnTo>
                  <a:pt x="1996" y="2896"/>
                </a:lnTo>
                <a:lnTo>
                  <a:pt x="1704" y="3237"/>
                </a:lnTo>
                <a:lnTo>
                  <a:pt x="1461" y="3577"/>
                </a:lnTo>
                <a:lnTo>
                  <a:pt x="1218" y="3942"/>
                </a:lnTo>
                <a:lnTo>
                  <a:pt x="999" y="4307"/>
                </a:lnTo>
                <a:lnTo>
                  <a:pt x="804" y="4697"/>
                </a:lnTo>
                <a:lnTo>
                  <a:pt x="634" y="5086"/>
                </a:lnTo>
                <a:lnTo>
                  <a:pt x="488" y="5500"/>
                </a:lnTo>
                <a:lnTo>
                  <a:pt x="342" y="5889"/>
                </a:lnTo>
                <a:lnTo>
                  <a:pt x="244" y="6303"/>
                </a:lnTo>
                <a:lnTo>
                  <a:pt x="147" y="6741"/>
                </a:lnTo>
                <a:lnTo>
                  <a:pt x="74" y="7154"/>
                </a:lnTo>
                <a:lnTo>
                  <a:pt x="25" y="7592"/>
                </a:lnTo>
                <a:lnTo>
                  <a:pt x="1" y="8030"/>
                </a:lnTo>
                <a:lnTo>
                  <a:pt x="1" y="8468"/>
                </a:lnTo>
                <a:lnTo>
                  <a:pt x="1" y="8906"/>
                </a:lnTo>
                <a:lnTo>
                  <a:pt x="50" y="9344"/>
                </a:lnTo>
                <a:lnTo>
                  <a:pt x="98" y="9782"/>
                </a:lnTo>
                <a:lnTo>
                  <a:pt x="196" y="10196"/>
                </a:lnTo>
                <a:lnTo>
                  <a:pt x="293" y="10609"/>
                </a:lnTo>
                <a:lnTo>
                  <a:pt x="439" y="11023"/>
                </a:lnTo>
                <a:lnTo>
                  <a:pt x="585" y="11412"/>
                </a:lnTo>
                <a:lnTo>
                  <a:pt x="755" y="11802"/>
                </a:lnTo>
                <a:lnTo>
                  <a:pt x="926" y="12167"/>
                </a:lnTo>
                <a:lnTo>
                  <a:pt x="1145" y="12532"/>
                </a:lnTo>
                <a:lnTo>
                  <a:pt x="1364" y="12897"/>
                </a:lnTo>
                <a:lnTo>
                  <a:pt x="1607" y="13237"/>
                </a:lnTo>
                <a:lnTo>
                  <a:pt x="1875" y="13578"/>
                </a:lnTo>
                <a:lnTo>
                  <a:pt x="2142" y="13870"/>
                </a:lnTo>
                <a:lnTo>
                  <a:pt x="2434" y="14186"/>
                </a:lnTo>
                <a:lnTo>
                  <a:pt x="2726" y="14478"/>
                </a:lnTo>
                <a:lnTo>
                  <a:pt x="3067" y="14746"/>
                </a:lnTo>
                <a:lnTo>
                  <a:pt x="3383" y="14989"/>
                </a:lnTo>
                <a:lnTo>
                  <a:pt x="3724" y="15233"/>
                </a:lnTo>
                <a:lnTo>
                  <a:pt x="4089" y="15452"/>
                </a:lnTo>
                <a:lnTo>
                  <a:pt x="4454" y="15671"/>
                </a:lnTo>
                <a:lnTo>
                  <a:pt x="4819" y="15841"/>
                </a:lnTo>
                <a:lnTo>
                  <a:pt x="5208" y="16011"/>
                </a:lnTo>
                <a:lnTo>
                  <a:pt x="5597" y="16182"/>
                </a:lnTo>
                <a:lnTo>
                  <a:pt x="6011" y="16303"/>
                </a:lnTo>
                <a:lnTo>
                  <a:pt x="6425" y="16401"/>
                </a:lnTo>
                <a:lnTo>
                  <a:pt x="6838" y="16498"/>
                </a:lnTo>
                <a:lnTo>
                  <a:pt x="7252" y="16571"/>
                </a:lnTo>
                <a:lnTo>
                  <a:pt x="7690" y="16620"/>
                </a:lnTo>
                <a:lnTo>
                  <a:pt x="8128" y="16644"/>
                </a:lnTo>
                <a:lnTo>
                  <a:pt x="8566" y="16644"/>
                </a:lnTo>
                <a:lnTo>
                  <a:pt x="9004" y="16620"/>
                </a:lnTo>
                <a:lnTo>
                  <a:pt x="9101" y="16571"/>
                </a:lnTo>
                <a:lnTo>
                  <a:pt x="9174" y="16522"/>
                </a:lnTo>
                <a:lnTo>
                  <a:pt x="9539" y="16498"/>
                </a:lnTo>
                <a:lnTo>
                  <a:pt x="9929" y="16425"/>
                </a:lnTo>
                <a:lnTo>
                  <a:pt x="10318" y="16303"/>
                </a:lnTo>
                <a:lnTo>
                  <a:pt x="10707" y="16182"/>
                </a:lnTo>
                <a:lnTo>
                  <a:pt x="11072" y="16011"/>
                </a:lnTo>
                <a:lnTo>
                  <a:pt x="11437" y="15841"/>
                </a:lnTo>
                <a:lnTo>
                  <a:pt x="12143" y="15500"/>
                </a:lnTo>
                <a:lnTo>
                  <a:pt x="12508" y="15306"/>
                </a:lnTo>
                <a:lnTo>
                  <a:pt x="12848" y="15087"/>
                </a:lnTo>
                <a:lnTo>
                  <a:pt x="13213" y="14868"/>
                </a:lnTo>
                <a:lnTo>
                  <a:pt x="13554" y="14624"/>
                </a:lnTo>
                <a:lnTo>
                  <a:pt x="13895" y="14381"/>
                </a:lnTo>
                <a:lnTo>
                  <a:pt x="14211" y="14138"/>
                </a:lnTo>
                <a:lnTo>
                  <a:pt x="14527" y="13846"/>
                </a:lnTo>
                <a:lnTo>
                  <a:pt x="14819" y="13578"/>
                </a:lnTo>
                <a:lnTo>
                  <a:pt x="15111" y="13262"/>
                </a:lnTo>
                <a:lnTo>
                  <a:pt x="15379" y="12945"/>
                </a:lnTo>
                <a:lnTo>
                  <a:pt x="15598" y="12605"/>
                </a:lnTo>
                <a:lnTo>
                  <a:pt x="15817" y="12240"/>
                </a:lnTo>
                <a:lnTo>
                  <a:pt x="15987" y="11875"/>
                </a:lnTo>
                <a:lnTo>
                  <a:pt x="16158" y="11485"/>
                </a:lnTo>
                <a:lnTo>
                  <a:pt x="16279" y="11096"/>
                </a:lnTo>
                <a:lnTo>
                  <a:pt x="16401" y="10682"/>
                </a:lnTo>
                <a:lnTo>
                  <a:pt x="16474" y="10269"/>
                </a:lnTo>
                <a:lnTo>
                  <a:pt x="16547" y="9855"/>
                </a:lnTo>
                <a:lnTo>
                  <a:pt x="16596" y="9442"/>
                </a:lnTo>
                <a:lnTo>
                  <a:pt x="16620" y="9028"/>
                </a:lnTo>
                <a:lnTo>
                  <a:pt x="16620" y="8614"/>
                </a:lnTo>
                <a:lnTo>
                  <a:pt x="16596" y="8176"/>
                </a:lnTo>
                <a:lnTo>
                  <a:pt x="16571" y="7787"/>
                </a:lnTo>
                <a:lnTo>
                  <a:pt x="16523" y="7373"/>
                </a:lnTo>
                <a:lnTo>
                  <a:pt x="16450" y="6960"/>
                </a:lnTo>
                <a:lnTo>
                  <a:pt x="16377" y="6570"/>
                </a:lnTo>
                <a:lnTo>
                  <a:pt x="16279" y="6181"/>
                </a:lnTo>
                <a:lnTo>
                  <a:pt x="16158" y="5792"/>
                </a:lnTo>
                <a:lnTo>
                  <a:pt x="16036" y="5402"/>
                </a:lnTo>
                <a:lnTo>
                  <a:pt x="15890" y="5037"/>
                </a:lnTo>
                <a:lnTo>
                  <a:pt x="15720" y="4672"/>
                </a:lnTo>
                <a:lnTo>
                  <a:pt x="15549" y="4332"/>
                </a:lnTo>
                <a:lnTo>
                  <a:pt x="15355" y="3991"/>
                </a:lnTo>
                <a:lnTo>
                  <a:pt x="15136" y="3650"/>
                </a:lnTo>
                <a:lnTo>
                  <a:pt x="14917" y="3334"/>
                </a:lnTo>
                <a:lnTo>
                  <a:pt x="14649" y="3018"/>
                </a:lnTo>
                <a:lnTo>
                  <a:pt x="14406" y="2701"/>
                </a:lnTo>
                <a:lnTo>
                  <a:pt x="14114" y="2434"/>
                </a:lnTo>
                <a:lnTo>
                  <a:pt x="13822" y="2142"/>
                </a:lnTo>
                <a:lnTo>
                  <a:pt x="13505" y="1874"/>
                </a:lnTo>
                <a:lnTo>
                  <a:pt x="13213" y="1680"/>
                </a:lnTo>
                <a:lnTo>
                  <a:pt x="12897" y="1461"/>
                </a:lnTo>
                <a:lnTo>
                  <a:pt x="12605" y="1266"/>
                </a:lnTo>
                <a:lnTo>
                  <a:pt x="12289" y="1096"/>
                </a:lnTo>
                <a:lnTo>
                  <a:pt x="11632" y="779"/>
                </a:lnTo>
                <a:lnTo>
                  <a:pt x="10950" y="536"/>
                </a:lnTo>
                <a:lnTo>
                  <a:pt x="10561" y="414"/>
                </a:lnTo>
                <a:lnTo>
                  <a:pt x="10172" y="293"/>
                </a:lnTo>
                <a:lnTo>
                  <a:pt x="9783" y="220"/>
                </a:lnTo>
                <a:lnTo>
                  <a:pt x="9369" y="147"/>
                </a:lnTo>
                <a:lnTo>
                  <a:pt x="8834" y="74"/>
                </a:lnTo>
                <a:lnTo>
                  <a:pt x="8542" y="49"/>
                </a:lnTo>
                <a:lnTo>
                  <a:pt x="8274" y="74"/>
                </a:lnTo>
                <a:lnTo>
                  <a:pt x="8128" y="25"/>
                </a:lnTo>
                <a:lnTo>
                  <a:pt x="7982" y="1"/>
                </a:lnTo>
                <a:close/>
              </a:path>
            </a:pathLst>
          </a:custGeom>
          <a:solidFill>
            <a:srgbClr val="1C458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50"/>
        <p:cNvGrpSpPr/>
        <p:nvPr/>
      </p:nvGrpSpPr>
      <p:grpSpPr>
        <a:xfrm>
          <a:off x="0" y="0"/>
          <a:ext cx="0" cy="0"/>
          <a:chOff x="0" y="0"/>
          <a:chExt cx="0" cy="0"/>
        </a:xfrm>
      </p:grpSpPr>
      <p:sp>
        <p:nvSpPr>
          <p:cNvPr id="51" name="Google Shape;51;p12"/>
          <p:cNvSpPr txBox="1">
            <a:spLocks noGrp="1"/>
          </p:cNvSpPr>
          <p:nvPr>
            <p:ph type="title"/>
          </p:nvPr>
        </p:nvSpPr>
        <p:spPr>
          <a:xfrm>
            <a:off x="1438749" y="-245923"/>
            <a:ext cx="7273800" cy="857400"/>
          </a:xfrm>
          <a:prstGeom prst="rect">
            <a:avLst/>
          </a:prstGeom>
        </p:spPr>
        <p:txBody>
          <a:bodyPr spcFirstLastPara="1" wrap="square" lIns="0" tIns="0" rIns="0" bIns="0" anchor="b" anchorCtr="0">
            <a:noAutofit/>
          </a:bodyPr>
          <a:lstStyle/>
          <a:p>
            <a:pPr marL="0" lvl="0" indent="0" algn="l" rtl="0">
              <a:spcBef>
                <a:spcPts val="0"/>
              </a:spcBef>
              <a:spcAft>
                <a:spcPts val="0"/>
              </a:spcAft>
              <a:buNone/>
            </a:pPr>
            <a:r>
              <a:rPr lang="en" dirty="0" err="1"/>
              <a:t>Introducción</a:t>
            </a:r>
            <a:r>
              <a:rPr lang="en" dirty="0"/>
              <a:t> a la </a:t>
            </a:r>
            <a:r>
              <a:rPr lang="en" dirty="0" err="1"/>
              <a:t>práctica</a:t>
            </a:r>
            <a:endParaRPr dirty="0"/>
          </a:p>
        </p:txBody>
      </p:sp>
      <p:sp>
        <p:nvSpPr>
          <p:cNvPr id="53" name="Google Shape;53;p12"/>
          <p:cNvSpPr txBox="1">
            <a:spLocks noGrp="1"/>
          </p:cNvSpPr>
          <p:nvPr>
            <p:ph type="body" idx="1"/>
          </p:nvPr>
        </p:nvSpPr>
        <p:spPr>
          <a:xfrm>
            <a:off x="1361207" y="688500"/>
            <a:ext cx="7591877" cy="4022083"/>
          </a:xfrm>
          <a:prstGeom prst="rect">
            <a:avLst/>
          </a:prstGeom>
        </p:spPr>
        <p:txBody>
          <a:bodyPr spcFirstLastPara="1" wrap="square" lIns="0" tIns="0" rIns="0" bIns="0" anchor="t" anchorCtr="0">
            <a:noAutofit/>
          </a:bodyPr>
          <a:lstStyle/>
          <a:p>
            <a:pPr marL="88900" indent="0">
              <a:buNone/>
            </a:pPr>
            <a:r>
              <a:rPr lang="es-MX" b="1" i="1" dirty="0"/>
              <a:t>Cyanoprokaryota</a:t>
            </a:r>
            <a:r>
              <a:rPr lang="es-MX" b="1" dirty="0"/>
              <a:t>/cianofita. </a:t>
            </a:r>
            <a:endParaRPr lang="es-MX" dirty="0"/>
          </a:p>
          <a:p>
            <a:pPr algn="just"/>
            <a:r>
              <a:rPr lang="es-MX" sz="2000" dirty="0"/>
              <a:t>Las </a:t>
            </a:r>
            <a:r>
              <a:rPr lang="es-MX" sz="2000" i="1" dirty="0"/>
              <a:t>Cyanoprokaryota </a:t>
            </a:r>
            <a:r>
              <a:rPr lang="es-MX" sz="2000" dirty="0"/>
              <a:t>o cianofitas son procariotas que se caracterizan por su relativa simplicidad morfológica y por su coloración verde-azul, presentan dos tipos de organización: formas cocoides (unicelulares, coloniales y pseudofilamentosas) y las filamentosas; las unicelulares más pequeñas presentan formas esféricas, algunas otras forman colonias globosas o huecas, y otras más, filamentos solitarios o en agreados (Whitton, &amp; Potts, 2002). </a:t>
            </a:r>
          </a:p>
          <a:p>
            <a:pPr algn="just"/>
            <a:endParaRPr lang="es-MX" sz="2000" dirty="0"/>
          </a:p>
          <a:p>
            <a:pPr algn="just"/>
            <a:r>
              <a:rPr lang="es-MX" sz="2000" dirty="0"/>
              <a:t>Muestran heterocistos, cuya función consiste en la fijación de nitró- geno atmosférico (Whitton, &amp; Potts, 2002). Son estructuras redondeadas más grandes que las células vegetativas, se encuentran rodeadas por una pared gruesa, excepto en la unión con otras células adyacentes, donde se forma un engrosamiento altamente refringente, llamado nódulo polar (Lara-Villa et al., 1996; Van den Hoeck, Mann, &amp; Jahns, 1995). </a:t>
            </a:r>
          </a:p>
          <a:p>
            <a:endParaRPr lang="es-MX" dirty="0"/>
          </a:p>
          <a:p>
            <a:endParaRPr lang="es-MX" dirty="0"/>
          </a:p>
        </p:txBody>
      </p:sp>
      <p:sp>
        <p:nvSpPr>
          <p:cNvPr id="55" name="Google Shape;55;p12"/>
          <p:cNvSpPr txBox="1">
            <a:spLocks noGrp="1"/>
          </p:cNvSpPr>
          <p:nvPr>
            <p:ph type="sldNum" idx="12"/>
          </p:nvPr>
        </p:nvSpPr>
        <p:spPr>
          <a:prstGeom prst="rect">
            <a:avLst/>
          </a:prstGeom>
        </p:spPr>
        <p:txBody>
          <a:bodyPr spcFirstLastPara="1" wrap="square" lIns="0" tIns="0" rIns="0" bIns="0" anchor="ctr" anchorCtr="0">
            <a:noAutofit/>
          </a:bodyPr>
          <a:lstStyle/>
          <a:p>
            <a:pPr marL="0" lvl="0" indent="0" algn="r" rtl="0">
              <a:spcBef>
                <a:spcPts val="0"/>
              </a:spcBef>
              <a:spcAft>
                <a:spcPts val="0"/>
              </a:spcAft>
              <a:buClr>
                <a:srgbClr val="000000"/>
              </a:buClr>
              <a:buSzPts val="1100"/>
              <a:buFont typeface="Arial"/>
              <a:buNone/>
            </a:pPr>
            <a:fld id="{00000000-1234-1234-1234-123412341234}" type="slidenum">
              <a:rPr lang="en"/>
              <a:t>2</a:t>
            </a:fld>
            <a:endParaRPr/>
          </a:p>
        </p:txBody>
      </p:sp>
      <p:sp>
        <p:nvSpPr>
          <p:cNvPr id="5" name="Google Shape;347;p36">
            <a:hlinkClick r:id="" action="ppaction://hlinkshowjump?jump=nextslide"/>
            <a:extLst>
              <a:ext uri="{FF2B5EF4-FFF2-40B4-BE49-F238E27FC236}">
                <a16:creationId xmlns:a16="http://schemas.microsoft.com/office/drawing/2014/main" id="{6CF260FC-D1AE-2A48-A6AB-DA44997AEDDF}"/>
              </a:ext>
            </a:extLst>
          </p:cNvPr>
          <p:cNvSpPr/>
          <p:nvPr/>
        </p:nvSpPr>
        <p:spPr>
          <a:xfrm>
            <a:off x="8110674" y="4674409"/>
            <a:ext cx="429027" cy="430079"/>
          </a:xfrm>
          <a:custGeom>
            <a:avLst/>
            <a:gdLst/>
            <a:ahLst/>
            <a:cxnLst/>
            <a:rect l="l" t="t" r="r" b="b"/>
            <a:pathLst>
              <a:path w="16620" h="16644" extrusionOk="0">
                <a:moveTo>
                  <a:pt x="11437" y="5767"/>
                </a:moveTo>
                <a:lnTo>
                  <a:pt x="11753" y="6132"/>
                </a:lnTo>
                <a:lnTo>
                  <a:pt x="12094" y="6522"/>
                </a:lnTo>
                <a:lnTo>
                  <a:pt x="11510" y="7179"/>
                </a:lnTo>
                <a:lnTo>
                  <a:pt x="11291" y="7008"/>
                </a:lnTo>
                <a:lnTo>
                  <a:pt x="11096" y="6862"/>
                </a:lnTo>
                <a:lnTo>
                  <a:pt x="10877" y="6668"/>
                </a:lnTo>
                <a:lnTo>
                  <a:pt x="10756" y="6570"/>
                </a:lnTo>
                <a:lnTo>
                  <a:pt x="10610" y="6497"/>
                </a:lnTo>
                <a:lnTo>
                  <a:pt x="10926" y="6230"/>
                </a:lnTo>
                <a:lnTo>
                  <a:pt x="10975" y="6303"/>
                </a:lnTo>
                <a:lnTo>
                  <a:pt x="11048" y="6400"/>
                </a:lnTo>
                <a:lnTo>
                  <a:pt x="11194" y="6546"/>
                </a:lnTo>
                <a:lnTo>
                  <a:pt x="11388" y="6789"/>
                </a:lnTo>
                <a:lnTo>
                  <a:pt x="11486" y="6887"/>
                </a:lnTo>
                <a:lnTo>
                  <a:pt x="11632" y="6960"/>
                </a:lnTo>
                <a:lnTo>
                  <a:pt x="11680" y="6960"/>
                </a:lnTo>
                <a:lnTo>
                  <a:pt x="11705" y="6911"/>
                </a:lnTo>
                <a:lnTo>
                  <a:pt x="11680" y="6765"/>
                </a:lnTo>
                <a:lnTo>
                  <a:pt x="11632" y="6619"/>
                </a:lnTo>
                <a:lnTo>
                  <a:pt x="11534" y="6522"/>
                </a:lnTo>
                <a:lnTo>
                  <a:pt x="11437" y="6400"/>
                </a:lnTo>
                <a:lnTo>
                  <a:pt x="11291" y="6205"/>
                </a:lnTo>
                <a:lnTo>
                  <a:pt x="11218" y="6108"/>
                </a:lnTo>
                <a:lnTo>
                  <a:pt x="11121" y="6059"/>
                </a:lnTo>
                <a:lnTo>
                  <a:pt x="11437" y="5767"/>
                </a:lnTo>
                <a:close/>
                <a:moveTo>
                  <a:pt x="10464" y="6643"/>
                </a:moveTo>
                <a:lnTo>
                  <a:pt x="10537" y="6765"/>
                </a:lnTo>
                <a:lnTo>
                  <a:pt x="10634" y="6887"/>
                </a:lnTo>
                <a:lnTo>
                  <a:pt x="10853" y="7106"/>
                </a:lnTo>
                <a:lnTo>
                  <a:pt x="11048" y="7300"/>
                </a:lnTo>
                <a:lnTo>
                  <a:pt x="11242" y="7495"/>
                </a:lnTo>
                <a:lnTo>
                  <a:pt x="11121" y="7641"/>
                </a:lnTo>
                <a:lnTo>
                  <a:pt x="10902" y="7446"/>
                </a:lnTo>
                <a:lnTo>
                  <a:pt x="10658" y="7276"/>
                </a:lnTo>
                <a:lnTo>
                  <a:pt x="10440" y="7057"/>
                </a:lnTo>
                <a:lnTo>
                  <a:pt x="10318" y="6960"/>
                </a:lnTo>
                <a:lnTo>
                  <a:pt x="10172" y="6887"/>
                </a:lnTo>
                <a:lnTo>
                  <a:pt x="10464" y="6643"/>
                </a:lnTo>
                <a:close/>
                <a:moveTo>
                  <a:pt x="10075" y="6984"/>
                </a:moveTo>
                <a:lnTo>
                  <a:pt x="10075" y="7057"/>
                </a:lnTo>
                <a:lnTo>
                  <a:pt x="10123" y="7130"/>
                </a:lnTo>
                <a:lnTo>
                  <a:pt x="10196" y="7276"/>
                </a:lnTo>
                <a:lnTo>
                  <a:pt x="10318" y="7398"/>
                </a:lnTo>
                <a:lnTo>
                  <a:pt x="10415" y="7519"/>
                </a:lnTo>
                <a:lnTo>
                  <a:pt x="10658" y="7714"/>
                </a:lnTo>
                <a:lnTo>
                  <a:pt x="10780" y="7811"/>
                </a:lnTo>
                <a:lnTo>
                  <a:pt x="10926" y="7909"/>
                </a:lnTo>
                <a:lnTo>
                  <a:pt x="10683" y="8176"/>
                </a:lnTo>
                <a:lnTo>
                  <a:pt x="10585" y="8055"/>
                </a:lnTo>
                <a:lnTo>
                  <a:pt x="10488" y="7957"/>
                </a:lnTo>
                <a:lnTo>
                  <a:pt x="10269" y="7787"/>
                </a:lnTo>
                <a:lnTo>
                  <a:pt x="10002" y="7519"/>
                </a:lnTo>
                <a:lnTo>
                  <a:pt x="9734" y="7276"/>
                </a:lnTo>
                <a:lnTo>
                  <a:pt x="10075" y="6984"/>
                </a:lnTo>
                <a:close/>
                <a:moveTo>
                  <a:pt x="9515" y="7495"/>
                </a:moveTo>
                <a:lnTo>
                  <a:pt x="9612" y="7617"/>
                </a:lnTo>
                <a:lnTo>
                  <a:pt x="9710" y="7738"/>
                </a:lnTo>
                <a:lnTo>
                  <a:pt x="9953" y="7957"/>
                </a:lnTo>
                <a:lnTo>
                  <a:pt x="10172" y="8201"/>
                </a:lnTo>
                <a:lnTo>
                  <a:pt x="10318" y="8347"/>
                </a:lnTo>
                <a:lnTo>
                  <a:pt x="10464" y="8444"/>
                </a:lnTo>
                <a:lnTo>
                  <a:pt x="10172" y="8809"/>
                </a:lnTo>
                <a:lnTo>
                  <a:pt x="9904" y="8468"/>
                </a:lnTo>
                <a:lnTo>
                  <a:pt x="9661" y="8176"/>
                </a:lnTo>
                <a:lnTo>
                  <a:pt x="9466" y="7933"/>
                </a:lnTo>
                <a:lnTo>
                  <a:pt x="9369" y="7811"/>
                </a:lnTo>
                <a:lnTo>
                  <a:pt x="9272" y="7714"/>
                </a:lnTo>
                <a:lnTo>
                  <a:pt x="9515" y="7495"/>
                </a:lnTo>
                <a:close/>
                <a:moveTo>
                  <a:pt x="9004" y="7933"/>
                </a:moveTo>
                <a:lnTo>
                  <a:pt x="9126" y="8128"/>
                </a:lnTo>
                <a:lnTo>
                  <a:pt x="9272" y="8298"/>
                </a:lnTo>
                <a:lnTo>
                  <a:pt x="9564" y="8663"/>
                </a:lnTo>
                <a:lnTo>
                  <a:pt x="9880" y="9028"/>
                </a:lnTo>
                <a:lnTo>
                  <a:pt x="9904" y="9077"/>
                </a:lnTo>
                <a:lnTo>
                  <a:pt x="9856" y="9125"/>
                </a:lnTo>
                <a:lnTo>
                  <a:pt x="9734" y="9271"/>
                </a:lnTo>
                <a:lnTo>
                  <a:pt x="9710" y="9198"/>
                </a:lnTo>
                <a:lnTo>
                  <a:pt x="9442" y="8858"/>
                </a:lnTo>
                <a:lnTo>
                  <a:pt x="9126" y="8517"/>
                </a:lnTo>
                <a:lnTo>
                  <a:pt x="8955" y="8322"/>
                </a:lnTo>
                <a:lnTo>
                  <a:pt x="8785" y="8152"/>
                </a:lnTo>
                <a:lnTo>
                  <a:pt x="9004" y="7933"/>
                </a:lnTo>
                <a:close/>
                <a:moveTo>
                  <a:pt x="8517" y="8371"/>
                </a:moveTo>
                <a:lnTo>
                  <a:pt x="8663" y="8590"/>
                </a:lnTo>
                <a:lnTo>
                  <a:pt x="8809" y="8785"/>
                </a:lnTo>
                <a:lnTo>
                  <a:pt x="9101" y="9150"/>
                </a:lnTo>
                <a:lnTo>
                  <a:pt x="9272" y="9320"/>
                </a:lnTo>
                <a:lnTo>
                  <a:pt x="9442" y="9466"/>
                </a:lnTo>
                <a:lnTo>
                  <a:pt x="9515" y="9490"/>
                </a:lnTo>
                <a:lnTo>
                  <a:pt x="9199" y="9806"/>
                </a:lnTo>
                <a:lnTo>
                  <a:pt x="9174" y="9709"/>
                </a:lnTo>
                <a:lnTo>
                  <a:pt x="9150" y="9612"/>
                </a:lnTo>
                <a:lnTo>
                  <a:pt x="9053" y="9442"/>
                </a:lnTo>
                <a:lnTo>
                  <a:pt x="8931" y="9271"/>
                </a:lnTo>
                <a:lnTo>
                  <a:pt x="8785" y="9125"/>
                </a:lnTo>
                <a:lnTo>
                  <a:pt x="8590" y="8833"/>
                </a:lnTo>
                <a:lnTo>
                  <a:pt x="8444" y="8663"/>
                </a:lnTo>
                <a:lnTo>
                  <a:pt x="8323" y="8541"/>
                </a:lnTo>
                <a:lnTo>
                  <a:pt x="8517" y="8371"/>
                </a:lnTo>
                <a:close/>
                <a:moveTo>
                  <a:pt x="5476" y="7787"/>
                </a:moveTo>
                <a:lnTo>
                  <a:pt x="5622" y="7982"/>
                </a:lnTo>
                <a:lnTo>
                  <a:pt x="5816" y="8176"/>
                </a:lnTo>
                <a:lnTo>
                  <a:pt x="6133" y="8444"/>
                </a:lnTo>
                <a:lnTo>
                  <a:pt x="6449" y="8736"/>
                </a:lnTo>
                <a:lnTo>
                  <a:pt x="6790" y="8979"/>
                </a:lnTo>
                <a:lnTo>
                  <a:pt x="6984" y="9125"/>
                </a:lnTo>
                <a:lnTo>
                  <a:pt x="7057" y="9174"/>
                </a:lnTo>
                <a:lnTo>
                  <a:pt x="7155" y="9198"/>
                </a:lnTo>
                <a:lnTo>
                  <a:pt x="7155" y="9247"/>
                </a:lnTo>
                <a:lnTo>
                  <a:pt x="7179" y="9296"/>
                </a:lnTo>
                <a:lnTo>
                  <a:pt x="7301" y="9296"/>
                </a:lnTo>
                <a:lnTo>
                  <a:pt x="7398" y="9271"/>
                </a:lnTo>
                <a:lnTo>
                  <a:pt x="7568" y="9198"/>
                </a:lnTo>
                <a:lnTo>
                  <a:pt x="7617" y="9344"/>
                </a:lnTo>
                <a:lnTo>
                  <a:pt x="7690" y="9490"/>
                </a:lnTo>
                <a:lnTo>
                  <a:pt x="7885" y="9758"/>
                </a:lnTo>
                <a:lnTo>
                  <a:pt x="8006" y="9952"/>
                </a:lnTo>
                <a:lnTo>
                  <a:pt x="8177" y="10098"/>
                </a:lnTo>
                <a:lnTo>
                  <a:pt x="8250" y="10171"/>
                </a:lnTo>
                <a:lnTo>
                  <a:pt x="8347" y="10220"/>
                </a:lnTo>
                <a:lnTo>
                  <a:pt x="8469" y="10269"/>
                </a:lnTo>
                <a:lnTo>
                  <a:pt x="8566" y="10293"/>
                </a:lnTo>
                <a:lnTo>
                  <a:pt x="8615" y="10269"/>
                </a:lnTo>
                <a:lnTo>
                  <a:pt x="8615" y="10244"/>
                </a:lnTo>
                <a:lnTo>
                  <a:pt x="8542" y="10074"/>
                </a:lnTo>
                <a:lnTo>
                  <a:pt x="8420" y="9904"/>
                </a:lnTo>
                <a:lnTo>
                  <a:pt x="8177" y="9636"/>
                </a:lnTo>
                <a:lnTo>
                  <a:pt x="8055" y="9490"/>
                </a:lnTo>
                <a:lnTo>
                  <a:pt x="7982" y="9344"/>
                </a:lnTo>
                <a:lnTo>
                  <a:pt x="7885" y="9174"/>
                </a:lnTo>
                <a:lnTo>
                  <a:pt x="7763" y="9052"/>
                </a:lnTo>
                <a:lnTo>
                  <a:pt x="8079" y="8760"/>
                </a:lnTo>
                <a:lnTo>
                  <a:pt x="8128" y="8906"/>
                </a:lnTo>
                <a:lnTo>
                  <a:pt x="8225" y="9028"/>
                </a:lnTo>
                <a:lnTo>
                  <a:pt x="8420" y="9271"/>
                </a:lnTo>
                <a:lnTo>
                  <a:pt x="8542" y="9466"/>
                </a:lnTo>
                <a:lnTo>
                  <a:pt x="8688" y="9661"/>
                </a:lnTo>
                <a:lnTo>
                  <a:pt x="8785" y="9758"/>
                </a:lnTo>
                <a:lnTo>
                  <a:pt x="8882" y="9831"/>
                </a:lnTo>
                <a:lnTo>
                  <a:pt x="8980" y="9879"/>
                </a:lnTo>
                <a:lnTo>
                  <a:pt x="9077" y="9928"/>
                </a:lnTo>
                <a:lnTo>
                  <a:pt x="8615" y="10366"/>
                </a:lnTo>
                <a:lnTo>
                  <a:pt x="8250" y="10682"/>
                </a:lnTo>
                <a:lnTo>
                  <a:pt x="8225" y="10634"/>
                </a:lnTo>
                <a:lnTo>
                  <a:pt x="8201" y="10585"/>
                </a:lnTo>
                <a:lnTo>
                  <a:pt x="8031" y="10366"/>
                </a:lnTo>
                <a:lnTo>
                  <a:pt x="7812" y="10171"/>
                </a:lnTo>
                <a:lnTo>
                  <a:pt x="7374" y="9782"/>
                </a:lnTo>
                <a:lnTo>
                  <a:pt x="6960" y="9393"/>
                </a:lnTo>
                <a:lnTo>
                  <a:pt x="6546" y="9004"/>
                </a:lnTo>
                <a:lnTo>
                  <a:pt x="5670" y="8225"/>
                </a:lnTo>
                <a:lnTo>
                  <a:pt x="5500" y="8079"/>
                </a:lnTo>
                <a:lnTo>
                  <a:pt x="5330" y="7933"/>
                </a:lnTo>
                <a:lnTo>
                  <a:pt x="5476" y="7787"/>
                </a:lnTo>
                <a:close/>
                <a:moveTo>
                  <a:pt x="5062" y="8152"/>
                </a:moveTo>
                <a:lnTo>
                  <a:pt x="5232" y="8322"/>
                </a:lnTo>
                <a:lnTo>
                  <a:pt x="5403" y="8493"/>
                </a:lnTo>
                <a:lnTo>
                  <a:pt x="6279" y="9271"/>
                </a:lnTo>
                <a:lnTo>
                  <a:pt x="6692" y="9636"/>
                </a:lnTo>
                <a:lnTo>
                  <a:pt x="7155" y="10025"/>
                </a:lnTo>
                <a:lnTo>
                  <a:pt x="7374" y="10220"/>
                </a:lnTo>
                <a:lnTo>
                  <a:pt x="7593" y="10415"/>
                </a:lnTo>
                <a:lnTo>
                  <a:pt x="7812" y="10609"/>
                </a:lnTo>
                <a:lnTo>
                  <a:pt x="8055" y="10780"/>
                </a:lnTo>
                <a:lnTo>
                  <a:pt x="8104" y="10804"/>
                </a:lnTo>
                <a:lnTo>
                  <a:pt x="7982" y="10901"/>
                </a:lnTo>
                <a:lnTo>
                  <a:pt x="6254" y="9466"/>
                </a:lnTo>
                <a:lnTo>
                  <a:pt x="5597" y="8882"/>
                </a:lnTo>
                <a:lnTo>
                  <a:pt x="5232" y="8590"/>
                </a:lnTo>
                <a:lnTo>
                  <a:pt x="5062" y="8468"/>
                </a:lnTo>
                <a:lnTo>
                  <a:pt x="4867" y="8347"/>
                </a:lnTo>
                <a:lnTo>
                  <a:pt x="5038" y="8176"/>
                </a:lnTo>
                <a:lnTo>
                  <a:pt x="5062" y="8152"/>
                </a:lnTo>
                <a:close/>
                <a:moveTo>
                  <a:pt x="4746" y="8493"/>
                </a:moveTo>
                <a:lnTo>
                  <a:pt x="4867" y="8663"/>
                </a:lnTo>
                <a:lnTo>
                  <a:pt x="5038" y="8809"/>
                </a:lnTo>
                <a:lnTo>
                  <a:pt x="5378" y="9101"/>
                </a:lnTo>
                <a:lnTo>
                  <a:pt x="6060" y="9636"/>
                </a:lnTo>
                <a:lnTo>
                  <a:pt x="7787" y="11072"/>
                </a:lnTo>
                <a:lnTo>
                  <a:pt x="7617" y="11218"/>
                </a:lnTo>
                <a:lnTo>
                  <a:pt x="7398" y="11047"/>
                </a:lnTo>
                <a:lnTo>
                  <a:pt x="7155" y="10877"/>
                </a:lnTo>
                <a:lnTo>
                  <a:pt x="6911" y="10707"/>
                </a:lnTo>
                <a:lnTo>
                  <a:pt x="6668" y="10536"/>
                </a:lnTo>
                <a:lnTo>
                  <a:pt x="6181" y="10123"/>
                </a:lnTo>
                <a:lnTo>
                  <a:pt x="5719" y="9709"/>
                </a:lnTo>
                <a:lnTo>
                  <a:pt x="5281" y="9247"/>
                </a:lnTo>
                <a:lnTo>
                  <a:pt x="4867" y="8760"/>
                </a:lnTo>
                <a:lnTo>
                  <a:pt x="4770" y="8663"/>
                </a:lnTo>
                <a:lnTo>
                  <a:pt x="4673" y="8566"/>
                </a:lnTo>
                <a:lnTo>
                  <a:pt x="4746" y="8493"/>
                </a:lnTo>
                <a:close/>
                <a:moveTo>
                  <a:pt x="11437" y="5256"/>
                </a:moveTo>
                <a:lnTo>
                  <a:pt x="11364" y="5281"/>
                </a:lnTo>
                <a:lnTo>
                  <a:pt x="11315" y="5305"/>
                </a:lnTo>
                <a:lnTo>
                  <a:pt x="11218" y="5354"/>
                </a:lnTo>
                <a:lnTo>
                  <a:pt x="10075" y="6376"/>
                </a:lnTo>
                <a:lnTo>
                  <a:pt x="8931" y="7422"/>
                </a:lnTo>
                <a:lnTo>
                  <a:pt x="8347" y="7933"/>
                </a:lnTo>
                <a:lnTo>
                  <a:pt x="7787" y="8468"/>
                </a:lnTo>
                <a:lnTo>
                  <a:pt x="7544" y="8663"/>
                </a:lnTo>
                <a:lnTo>
                  <a:pt x="7325" y="8882"/>
                </a:lnTo>
                <a:lnTo>
                  <a:pt x="7228" y="8785"/>
                </a:lnTo>
                <a:lnTo>
                  <a:pt x="7106" y="8712"/>
                </a:lnTo>
                <a:lnTo>
                  <a:pt x="6717" y="8395"/>
                </a:lnTo>
                <a:lnTo>
                  <a:pt x="6327" y="8079"/>
                </a:lnTo>
                <a:lnTo>
                  <a:pt x="6011" y="7763"/>
                </a:lnTo>
                <a:lnTo>
                  <a:pt x="5768" y="7568"/>
                </a:lnTo>
                <a:lnTo>
                  <a:pt x="5670" y="7495"/>
                </a:lnTo>
                <a:lnTo>
                  <a:pt x="5573" y="7446"/>
                </a:lnTo>
                <a:lnTo>
                  <a:pt x="5524" y="7422"/>
                </a:lnTo>
                <a:lnTo>
                  <a:pt x="5427" y="7373"/>
                </a:lnTo>
                <a:lnTo>
                  <a:pt x="5330" y="7373"/>
                </a:lnTo>
                <a:lnTo>
                  <a:pt x="5232" y="7398"/>
                </a:lnTo>
                <a:lnTo>
                  <a:pt x="5135" y="7446"/>
                </a:lnTo>
                <a:lnTo>
                  <a:pt x="4940" y="7568"/>
                </a:lnTo>
                <a:lnTo>
                  <a:pt x="4794" y="7690"/>
                </a:lnTo>
                <a:lnTo>
                  <a:pt x="4575" y="7860"/>
                </a:lnTo>
                <a:lnTo>
                  <a:pt x="4381" y="8030"/>
                </a:lnTo>
                <a:lnTo>
                  <a:pt x="4283" y="8152"/>
                </a:lnTo>
                <a:lnTo>
                  <a:pt x="4210" y="8249"/>
                </a:lnTo>
                <a:lnTo>
                  <a:pt x="4162" y="8371"/>
                </a:lnTo>
                <a:lnTo>
                  <a:pt x="4137" y="8493"/>
                </a:lnTo>
                <a:lnTo>
                  <a:pt x="4162" y="8566"/>
                </a:lnTo>
                <a:lnTo>
                  <a:pt x="4210" y="8639"/>
                </a:lnTo>
                <a:lnTo>
                  <a:pt x="4259" y="8687"/>
                </a:lnTo>
                <a:lnTo>
                  <a:pt x="4332" y="8712"/>
                </a:lnTo>
                <a:lnTo>
                  <a:pt x="4356" y="8809"/>
                </a:lnTo>
                <a:lnTo>
                  <a:pt x="4405" y="8906"/>
                </a:lnTo>
                <a:lnTo>
                  <a:pt x="4478" y="9028"/>
                </a:lnTo>
                <a:lnTo>
                  <a:pt x="4551" y="9150"/>
                </a:lnTo>
                <a:lnTo>
                  <a:pt x="4721" y="9344"/>
                </a:lnTo>
                <a:lnTo>
                  <a:pt x="4940" y="9588"/>
                </a:lnTo>
                <a:lnTo>
                  <a:pt x="5135" y="9831"/>
                </a:lnTo>
                <a:lnTo>
                  <a:pt x="5597" y="10269"/>
                </a:lnTo>
                <a:lnTo>
                  <a:pt x="5987" y="10634"/>
                </a:lnTo>
                <a:lnTo>
                  <a:pt x="6425" y="10999"/>
                </a:lnTo>
                <a:lnTo>
                  <a:pt x="6668" y="11169"/>
                </a:lnTo>
                <a:lnTo>
                  <a:pt x="6887" y="11315"/>
                </a:lnTo>
                <a:lnTo>
                  <a:pt x="7130" y="11461"/>
                </a:lnTo>
                <a:lnTo>
                  <a:pt x="7374" y="11583"/>
                </a:lnTo>
                <a:lnTo>
                  <a:pt x="7349" y="11607"/>
                </a:lnTo>
                <a:lnTo>
                  <a:pt x="7349" y="11680"/>
                </a:lnTo>
                <a:lnTo>
                  <a:pt x="7374" y="11753"/>
                </a:lnTo>
                <a:lnTo>
                  <a:pt x="7422" y="11777"/>
                </a:lnTo>
                <a:lnTo>
                  <a:pt x="7495" y="11777"/>
                </a:lnTo>
                <a:lnTo>
                  <a:pt x="7666" y="11729"/>
                </a:lnTo>
                <a:lnTo>
                  <a:pt x="7836" y="11631"/>
                </a:lnTo>
                <a:lnTo>
                  <a:pt x="7982" y="11534"/>
                </a:lnTo>
                <a:lnTo>
                  <a:pt x="8128" y="11412"/>
                </a:lnTo>
                <a:lnTo>
                  <a:pt x="8420" y="11145"/>
                </a:lnTo>
                <a:lnTo>
                  <a:pt x="8663" y="10901"/>
                </a:lnTo>
                <a:lnTo>
                  <a:pt x="9369" y="10244"/>
                </a:lnTo>
                <a:lnTo>
                  <a:pt x="10050" y="9563"/>
                </a:lnTo>
                <a:lnTo>
                  <a:pt x="10658" y="8955"/>
                </a:lnTo>
                <a:lnTo>
                  <a:pt x="11291" y="8298"/>
                </a:lnTo>
                <a:lnTo>
                  <a:pt x="11875" y="7617"/>
                </a:lnTo>
                <a:lnTo>
                  <a:pt x="12143" y="7276"/>
                </a:lnTo>
                <a:lnTo>
                  <a:pt x="12410" y="6911"/>
                </a:lnTo>
                <a:lnTo>
                  <a:pt x="12483" y="6960"/>
                </a:lnTo>
                <a:lnTo>
                  <a:pt x="12556" y="6984"/>
                </a:lnTo>
                <a:lnTo>
                  <a:pt x="12654" y="6984"/>
                </a:lnTo>
                <a:lnTo>
                  <a:pt x="12727" y="6935"/>
                </a:lnTo>
                <a:lnTo>
                  <a:pt x="12775" y="6887"/>
                </a:lnTo>
                <a:lnTo>
                  <a:pt x="12824" y="6814"/>
                </a:lnTo>
                <a:lnTo>
                  <a:pt x="12824" y="6741"/>
                </a:lnTo>
                <a:lnTo>
                  <a:pt x="12775" y="6643"/>
                </a:lnTo>
                <a:lnTo>
                  <a:pt x="12532" y="6327"/>
                </a:lnTo>
                <a:lnTo>
                  <a:pt x="12240" y="6011"/>
                </a:lnTo>
                <a:lnTo>
                  <a:pt x="11924" y="5646"/>
                </a:lnTo>
                <a:lnTo>
                  <a:pt x="11778" y="5475"/>
                </a:lnTo>
                <a:lnTo>
                  <a:pt x="11583" y="5305"/>
                </a:lnTo>
                <a:lnTo>
                  <a:pt x="11510" y="5256"/>
                </a:lnTo>
                <a:close/>
                <a:moveTo>
                  <a:pt x="8104" y="439"/>
                </a:moveTo>
                <a:lnTo>
                  <a:pt x="8371" y="487"/>
                </a:lnTo>
                <a:lnTo>
                  <a:pt x="8663" y="536"/>
                </a:lnTo>
                <a:lnTo>
                  <a:pt x="9247" y="585"/>
                </a:lnTo>
                <a:lnTo>
                  <a:pt x="9588" y="633"/>
                </a:lnTo>
                <a:lnTo>
                  <a:pt x="9904" y="706"/>
                </a:lnTo>
                <a:lnTo>
                  <a:pt x="10537" y="877"/>
                </a:lnTo>
                <a:lnTo>
                  <a:pt x="10877" y="998"/>
                </a:lnTo>
                <a:lnTo>
                  <a:pt x="11218" y="1120"/>
                </a:lnTo>
                <a:lnTo>
                  <a:pt x="11559" y="1266"/>
                </a:lnTo>
                <a:lnTo>
                  <a:pt x="11875" y="1412"/>
                </a:lnTo>
                <a:lnTo>
                  <a:pt x="12191" y="1582"/>
                </a:lnTo>
                <a:lnTo>
                  <a:pt x="12508" y="1752"/>
                </a:lnTo>
                <a:lnTo>
                  <a:pt x="13116" y="2166"/>
                </a:lnTo>
                <a:lnTo>
                  <a:pt x="13408" y="2385"/>
                </a:lnTo>
                <a:lnTo>
                  <a:pt x="13700" y="2628"/>
                </a:lnTo>
                <a:lnTo>
                  <a:pt x="13968" y="2896"/>
                </a:lnTo>
                <a:lnTo>
                  <a:pt x="14235" y="3188"/>
                </a:lnTo>
                <a:lnTo>
                  <a:pt x="14479" y="3456"/>
                </a:lnTo>
                <a:lnTo>
                  <a:pt x="14698" y="3772"/>
                </a:lnTo>
                <a:lnTo>
                  <a:pt x="14917" y="4088"/>
                </a:lnTo>
                <a:lnTo>
                  <a:pt x="15111" y="4405"/>
                </a:lnTo>
                <a:lnTo>
                  <a:pt x="15282" y="4745"/>
                </a:lnTo>
                <a:lnTo>
                  <a:pt x="15452" y="5086"/>
                </a:lnTo>
                <a:lnTo>
                  <a:pt x="15574" y="5427"/>
                </a:lnTo>
                <a:lnTo>
                  <a:pt x="15720" y="5792"/>
                </a:lnTo>
                <a:lnTo>
                  <a:pt x="15817" y="6157"/>
                </a:lnTo>
                <a:lnTo>
                  <a:pt x="15914" y="6522"/>
                </a:lnTo>
                <a:lnTo>
                  <a:pt x="15987" y="6887"/>
                </a:lnTo>
                <a:lnTo>
                  <a:pt x="16036" y="7276"/>
                </a:lnTo>
                <a:lnTo>
                  <a:pt x="16109" y="8079"/>
                </a:lnTo>
                <a:lnTo>
                  <a:pt x="16109" y="8468"/>
                </a:lnTo>
                <a:lnTo>
                  <a:pt x="16109" y="8858"/>
                </a:lnTo>
                <a:lnTo>
                  <a:pt x="16085" y="9271"/>
                </a:lnTo>
                <a:lnTo>
                  <a:pt x="16060" y="9661"/>
                </a:lnTo>
                <a:lnTo>
                  <a:pt x="15987" y="10050"/>
                </a:lnTo>
                <a:lnTo>
                  <a:pt x="15914" y="10439"/>
                </a:lnTo>
                <a:lnTo>
                  <a:pt x="15817" y="10828"/>
                </a:lnTo>
                <a:lnTo>
                  <a:pt x="15695" y="11193"/>
                </a:lnTo>
                <a:lnTo>
                  <a:pt x="15549" y="11558"/>
                </a:lnTo>
                <a:lnTo>
                  <a:pt x="15379" y="11899"/>
                </a:lnTo>
                <a:lnTo>
                  <a:pt x="15184" y="12240"/>
                </a:lnTo>
                <a:lnTo>
                  <a:pt x="14965" y="12580"/>
                </a:lnTo>
                <a:lnTo>
                  <a:pt x="14722" y="12872"/>
                </a:lnTo>
                <a:lnTo>
                  <a:pt x="14430" y="13189"/>
                </a:lnTo>
                <a:lnTo>
                  <a:pt x="14138" y="13456"/>
                </a:lnTo>
                <a:lnTo>
                  <a:pt x="13846" y="13700"/>
                </a:lnTo>
                <a:lnTo>
                  <a:pt x="13530" y="13943"/>
                </a:lnTo>
                <a:lnTo>
                  <a:pt x="13213" y="14186"/>
                </a:lnTo>
                <a:lnTo>
                  <a:pt x="12532" y="14624"/>
                </a:lnTo>
                <a:lnTo>
                  <a:pt x="11851" y="15014"/>
                </a:lnTo>
                <a:lnTo>
                  <a:pt x="11510" y="15184"/>
                </a:lnTo>
                <a:lnTo>
                  <a:pt x="11145" y="15330"/>
                </a:lnTo>
                <a:lnTo>
                  <a:pt x="10415" y="15622"/>
                </a:lnTo>
                <a:lnTo>
                  <a:pt x="10050" y="15744"/>
                </a:lnTo>
                <a:lnTo>
                  <a:pt x="9685" y="15841"/>
                </a:lnTo>
                <a:lnTo>
                  <a:pt x="9320" y="15963"/>
                </a:lnTo>
                <a:lnTo>
                  <a:pt x="8980" y="16109"/>
                </a:lnTo>
                <a:lnTo>
                  <a:pt x="8907" y="16157"/>
                </a:lnTo>
                <a:lnTo>
                  <a:pt x="8882" y="16230"/>
                </a:lnTo>
                <a:lnTo>
                  <a:pt x="8104" y="16230"/>
                </a:lnTo>
                <a:lnTo>
                  <a:pt x="7739" y="16206"/>
                </a:lnTo>
                <a:lnTo>
                  <a:pt x="7349" y="16157"/>
                </a:lnTo>
                <a:lnTo>
                  <a:pt x="6984" y="16109"/>
                </a:lnTo>
                <a:lnTo>
                  <a:pt x="6619" y="16011"/>
                </a:lnTo>
                <a:lnTo>
                  <a:pt x="6254" y="15914"/>
                </a:lnTo>
                <a:lnTo>
                  <a:pt x="5889" y="15817"/>
                </a:lnTo>
                <a:lnTo>
                  <a:pt x="5524" y="15695"/>
                </a:lnTo>
                <a:lnTo>
                  <a:pt x="5184" y="15549"/>
                </a:lnTo>
                <a:lnTo>
                  <a:pt x="4843" y="15379"/>
                </a:lnTo>
                <a:lnTo>
                  <a:pt x="4502" y="15208"/>
                </a:lnTo>
                <a:lnTo>
                  <a:pt x="4162" y="15014"/>
                </a:lnTo>
                <a:lnTo>
                  <a:pt x="3845" y="14795"/>
                </a:lnTo>
                <a:lnTo>
                  <a:pt x="3553" y="14576"/>
                </a:lnTo>
                <a:lnTo>
                  <a:pt x="3237" y="14357"/>
                </a:lnTo>
                <a:lnTo>
                  <a:pt x="2921" y="14065"/>
                </a:lnTo>
                <a:lnTo>
                  <a:pt x="2629" y="13797"/>
                </a:lnTo>
                <a:lnTo>
                  <a:pt x="2361" y="13481"/>
                </a:lnTo>
                <a:lnTo>
                  <a:pt x="2094" y="13164"/>
                </a:lnTo>
                <a:lnTo>
                  <a:pt x="1850" y="12824"/>
                </a:lnTo>
                <a:lnTo>
                  <a:pt x="1631" y="12483"/>
                </a:lnTo>
                <a:lnTo>
                  <a:pt x="1437" y="12142"/>
                </a:lnTo>
                <a:lnTo>
                  <a:pt x="1242" y="11777"/>
                </a:lnTo>
                <a:lnTo>
                  <a:pt x="1096" y="11412"/>
                </a:lnTo>
                <a:lnTo>
                  <a:pt x="950" y="11023"/>
                </a:lnTo>
                <a:lnTo>
                  <a:pt x="804" y="10634"/>
                </a:lnTo>
                <a:lnTo>
                  <a:pt x="707" y="10244"/>
                </a:lnTo>
                <a:lnTo>
                  <a:pt x="609" y="9831"/>
                </a:lnTo>
                <a:lnTo>
                  <a:pt x="561" y="9442"/>
                </a:lnTo>
                <a:lnTo>
                  <a:pt x="512" y="9028"/>
                </a:lnTo>
                <a:lnTo>
                  <a:pt x="463" y="8614"/>
                </a:lnTo>
                <a:lnTo>
                  <a:pt x="463" y="8201"/>
                </a:lnTo>
                <a:lnTo>
                  <a:pt x="488" y="7787"/>
                </a:lnTo>
                <a:lnTo>
                  <a:pt x="512" y="7373"/>
                </a:lnTo>
                <a:lnTo>
                  <a:pt x="585" y="6960"/>
                </a:lnTo>
                <a:lnTo>
                  <a:pt x="658" y="6570"/>
                </a:lnTo>
                <a:lnTo>
                  <a:pt x="755" y="6181"/>
                </a:lnTo>
                <a:lnTo>
                  <a:pt x="877" y="5792"/>
                </a:lnTo>
                <a:lnTo>
                  <a:pt x="1023" y="5402"/>
                </a:lnTo>
                <a:lnTo>
                  <a:pt x="1169" y="5037"/>
                </a:lnTo>
                <a:lnTo>
                  <a:pt x="1364" y="4672"/>
                </a:lnTo>
                <a:lnTo>
                  <a:pt x="1558" y="4307"/>
                </a:lnTo>
                <a:lnTo>
                  <a:pt x="1777" y="3967"/>
                </a:lnTo>
                <a:lnTo>
                  <a:pt x="1996" y="3626"/>
                </a:lnTo>
                <a:lnTo>
                  <a:pt x="2264" y="3310"/>
                </a:lnTo>
                <a:lnTo>
                  <a:pt x="2532" y="2993"/>
                </a:lnTo>
                <a:lnTo>
                  <a:pt x="2823" y="2701"/>
                </a:lnTo>
                <a:lnTo>
                  <a:pt x="3115" y="2434"/>
                </a:lnTo>
                <a:lnTo>
                  <a:pt x="3432" y="2190"/>
                </a:lnTo>
                <a:lnTo>
                  <a:pt x="3748" y="1947"/>
                </a:lnTo>
                <a:lnTo>
                  <a:pt x="4089" y="1728"/>
                </a:lnTo>
                <a:lnTo>
                  <a:pt x="4429" y="1509"/>
                </a:lnTo>
                <a:lnTo>
                  <a:pt x="4794" y="1339"/>
                </a:lnTo>
                <a:lnTo>
                  <a:pt x="5159" y="1169"/>
                </a:lnTo>
                <a:lnTo>
                  <a:pt x="5524" y="998"/>
                </a:lnTo>
                <a:lnTo>
                  <a:pt x="5865" y="877"/>
                </a:lnTo>
                <a:lnTo>
                  <a:pt x="6206" y="779"/>
                </a:lnTo>
                <a:lnTo>
                  <a:pt x="6911" y="609"/>
                </a:lnTo>
                <a:lnTo>
                  <a:pt x="7203" y="560"/>
                </a:lnTo>
                <a:lnTo>
                  <a:pt x="7520" y="536"/>
                </a:lnTo>
                <a:lnTo>
                  <a:pt x="7812" y="487"/>
                </a:lnTo>
                <a:lnTo>
                  <a:pt x="8104" y="439"/>
                </a:lnTo>
                <a:close/>
                <a:moveTo>
                  <a:pt x="7690" y="1"/>
                </a:moveTo>
                <a:lnTo>
                  <a:pt x="7374" y="25"/>
                </a:lnTo>
                <a:lnTo>
                  <a:pt x="7057" y="74"/>
                </a:lnTo>
                <a:lnTo>
                  <a:pt x="6644" y="147"/>
                </a:lnTo>
                <a:lnTo>
                  <a:pt x="6206" y="244"/>
                </a:lnTo>
                <a:lnTo>
                  <a:pt x="5792" y="366"/>
                </a:lnTo>
                <a:lnTo>
                  <a:pt x="5403" y="512"/>
                </a:lnTo>
                <a:lnTo>
                  <a:pt x="5013" y="682"/>
                </a:lnTo>
                <a:lnTo>
                  <a:pt x="4624" y="852"/>
                </a:lnTo>
                <a:lnTo>
                  <a:pt x="4259" y="1047"/>
                </a:lnTo>
                <a:lnTo>
                  <a:pt x="3918" y="1266"/>
                </a:lnTo>
                <a:lnTo>
                  <a:pt x="3578" y="1485"/>
                </a:lnTo>
                <a:lnTo>
                  <a:pt x="3237" y="1752"/>
                </a:lnTo>
                <a:lnTo>
                  <a:pt x="2921" y="1996"/>
                </a:lnTo>
                <a:lnTo>
                  <a:pt x="2604" y="2288"/>
                </a:lnTo>
                <a:lnTo>
                  <a:pt x="2288" y="2580"/>
                </a:lnTo>
                <a:lnTo>
                  <a:pt x="1996" y="2896"/>
                </a:lnTo>
                <a:lnTo>
                  <a:pt x="1704" y="3237"/>
                </a:lnTo>
                <a:lnTo>
                  <a:pt x="1461" y="3577"/>
                </a:lnTo>
                <a:lnTo>
                  <a:pt x="1218" y="3942"/>
                </a:lnTo>
                <a:lnTo>
                  <a:pt x="999" y="4307"/>
                </a:lnTo>
                <a:lnTo>
                  <a:pt x="804" y="4697"/>
                </a:lnTo>
                <a:lnTo>
                  <a:pt x="634" y="5086"/>
                </a:lnTo>
                <a:lnTo>
                  <a:pt x="488" y="5500"/>
                </a:lnTo>
                <a:lnTo>
                  <a:pt x="342" y="5889"/>
                </a:lnTo>
                <a:lnTo>
                  <a:pt x="244" y="6303"/>
                </a:lnTo>
                <a:lnTo>
                  <a:pt x="147" y="6741"/>
                </a:lnTo>
                <a:lnTo>
                  <a:pt x="74" y="7154"/>
                </a:lnTo>
                <a:lnTo>
                  <a:pt x="25" y="7592"/>
                </a:lnTo>
                <a:lnTo>
                  <a:pt x="1" y="8030"/>
                </a:lnTo>
                <a:lnTo>
                  <a:pt x="1" y="8468"/>
                </a:lnTo>
                <a:lnTo>
                  <a:pt x="1" y="8906"/>
                </a:lnTo>
                <a:lnTo>
                  <a:pt x="50" y="9344"/>
                </a:lnTo>
                <a:lnTo>
                  <a:pt x="98" y="9782"/>
                </a:lnTo>
                <a:lnTo>
                  <a:pt x="196" y="10196"/>
                </a:lnTo>
                <a:lnTo>
                  <a:pt x="293" y="10609"/>
                </a:lnTo>
                <a:lnTo>
                  <a:pt x="439" y="11023"/>
                </a:lnTo>
                <a:lnTo>
                  <a:pt x="585" y="11412"/>
                </a:lnTo>
                <a:lnTo>
                  <a:pt x="755" y="11802"/>
                </a:lnTo>
                <a:lnTo>
                  <a:pt x="926" y="12167"/>
                </a:lnTo>
                <a:lnTo>
                  <a:pt x="1145" y="12532"/>
                </a:lnTo>
                <a:lnTo>
                  <a:pt x="1364" y="12897"/>
                </a:lnTo>
                <a:lnTo>
                  <a:pt x="1607" y="13237"/>
                </a:lnTo>
                <a:lnTo>
                  <a:pt x="1875" y="13578"/>
                </a:lnTo>
                <a:lnTo>
                  <a:pt x="2142" y="13870"/>
                </a:lnTo>
                <a:lnTo>
                  <a:pt x="2434" y="14186"/>
                </a:lnTo>
                <a:lnTo>
                  <a:pt x="2726" y="14478"/>
                </a:lnTo>
                <a:lnTo>
                  <a:pt x="3067" y="14746"/>
                </a:lnTo>
                <a:lnTo>
                  <a:pt x="3383" y="14989"/>
                </a:lnTo>
                <a:lnTo>
                  <a:pt x="3724" y="15233"/>
                </a:lnTo>
                <a:lnTo>
                  <a:pt x="4089" y="15452"/>
                </a:lnTo>
                <a:lnTo>
                  <a:pt x="4454" y="15671"/>
                </a:lnTo>
                <a:lnTo>
                  <a:pt x="4819" y="15841"/>
                </a:lnTo>
                <a:lnTo>
                  <a:pt x="5208" y="16011"/>
                </a:lnTo>
                <a:lnTo>
                  <a:pt x="5597" y="16182"/>
                </a:lnTo>
                <a:lnTo>
                  <a:pt x="6011" y="16303"/>
                </a:lnTo>
                <a:lnTo>
                  <a:pt x="6425" y="16401"/>
                </a:lnTo>
                <a:lnTo>
                  <a:pt x="6838" y="16498"/>
                </a:lnTo>
                <a:lnTo>
                  <a:pt x="7252" y="16571"/>
                </a:lnTo>
                <a:lnTo>
                  <a:pt x="7690" y="16620"/>
                </a:lnTo>
                <a:lnTo>
                  <a:pt x="8128" y="16644"/>
                </a:lnTo>
                <a:lnTo>
                  <a:pt x="8566" y="16644"/>
                </a:lnTo>
                <a:lnTo>
                  <a:pt x="9004" y="16620"/>
                </a:lnTo>
                <a:lnTo>
                  <a:pt x="9101" y="16571"/>
                </a:lnTo>
                <a:lnTo>
                  <a:pt x="9174" y="16522"/>
                </a:lnTo>
                <a:lnTo>
                  <a:pt x="9539" y="16498"/>
                </a:lnTo>
                <a:lnTo>
                  <a:pt x="9929" y="16425"/>
                </a:lnTo>
                <a:lnTo>
                  <a:pt x="10318" y="16303"/>
                </a:lnTo>
                <a:lnTo>
                  <a:pt x="10707" y="16182"/>
                </a:lnTo>
                <a:lnTo>
                  <a:pt x="11072" y="16011"/>
                </a:lnTo>
                <a:lnTo>
                  <a:pt x="11437" y="15841"/>
                </a:lnTo>
                <a:lnTo>
                  <a:pt x="12143" y="15500"/>
                </a:lnTo>
                <a:lnTo>
                  <a:pt x="12508" y="15306"/>
                </a:lnTo>
                <a:lnTo>
                  <a:pt x="12848" y="15087"/>
                </a:lnTo>
                <a:lnTo>
                  <a:pt x="13213" y="14868"/>
                </a:lnTo>
                <a:lnTo>
                  <a:pt x="13554" y="14624"/>
                </a:lnTo>
                <a:lnTo>
                  <a:pt x="13895" y="14381"/>
                </a:lnTo>
                <a:lnTo>
                  <a:pt x="14211" y="14138"/>
                </a:lnTo>
                <a:lnTo>
                  <a:pt x="14527" y="13846"/>
                </a:lnTo>
                <a:lnTo>
                  <a:pt x="14819" y="13578"/>
                </a:lnTo>
                <a:lnTo>
                  <a:pt x="15111" y="13262"/>
                </a:lnTo>
                <a:lnTo>
                  <a:pt x="15379" y="12945"/>
                </a:lnTo>
                <a:lnTo>
                  <a:pt x="15598" y="12605"/>
                </a:lnTo>
                <a:lnTo>
                  <a:pt x="15817" y="12240"/>
                </a:lnTo>
                <a:lnTo>
                  <a:pt x="15987" y="11875"/>
                </a:lnTo>
                <a:lnTo>
                  <a:pt x="16158" y="11485"/>
                </a:lnTo>
                <a:lnTo>
                  <a:pt x="16279" y="11096"/>
                </a:lnTo>
                <a:lnTo>
                  <a:pt x="16401" y="10682"/>
                </a:lnTo>
                <a:lnTo>
                  <a:pt x="16474" y="10269"/>
                </a:lnTo>
                <a:lnTo>
                  <a:pt x="16547" y="9855"/>
                </a:lnTo>
                <a:lnTo>
                  <a:pt x="16596" y="9442"/>
                </a:lnTo>
                <a:lnTo>
                  <a:pt x="16620" y="9028"/>
                </a:lnTo>
                <a:lnTo>
                  <a:pt x="16620" y="8614"/>
                </a:lnTo>
                <a:lnTo>
                  <a:pt x="16596" y="8176"/>
                </a:lnTo>
                <a:lnTo>
                  <a:pt x="16571" y="7787"/>
                </a:lnTo>
                <a:lnTo>
                  <a:pt x="16523" y="7373"/>
                </a:lnTo>
                <a:lnTo>
                  <a:pt x="16450" y="6960"/>
                </a:lnTo>
                <a:lnTo>
                  <a:pt x="16377" y="6570"/>
                </a:lnTo>
                <a:lnTo>
                  <a:pt x="16279" y="6181"/>
                </a:lnTo>
                <a:lnTo>
                  <a:pt x="16158" y="5792"/>
                </a:lnTo>
                <a:lnTo>
                  <a:pt x="16036" y="5402"/>
                </a:lnTo>
                <a:lnTo>
                  <a:pt x="15890" y="5037"/>
                </a:lnTo>
                <a:lnTo>
                  <a:pt x="15720" y="4672"/>
                </a:lnTo>
                <a:lnTo>
                  <a:pt x="15549" y="4332"/>
                </a:lnTo>
                <a:lnTo>
                  <a:pt x="15355" y="3991"/>
                </a:lnTo>
                <a:lnTo>
                  <a:pt x="15136" y="3650"/>
                </a:lnTo>
                <a:lnTo>
                  <a:pt x="14917" y="3334"/>
                </a:lnTo>
                <a:lnTo>
                  <a:pt x="14649" y="3018"/>
                </a:lnTo>
                <a:lnTo>
                  <a:pt x="14406" y="2701"/>
                </a:lnTo>
                <a:lnTo>
                  <a:pt x="14114" y="2434"/>
                </a:lnTo>
                <a:lnTo>
                  <a:pt x="13822" y="2142"/>
                </a:lnTo>
                <a:lnTo>
                  <a:pt x="13505" y="1874"/>
                </a:lnTo>
                <a:lnTo>
                  <a:pt x="13213" y="1680"/>
                </a:lnTo>
                <a:lnTo>
                  <a:pt x="12897" y="1461"/>
                </a:lnTo>
                <a:lnTo>
                  <a:pt x="12605" y="1266"/>
                </a:lnTo>
                <a:lnTo>
                  <a:pt x="12289" y="1096"/>
                </a:lnTo>
                <a:lnTo>
                  <a:pt x="11632" y="779"/>
                </a:lnTo>
                <a:lnTo>
                  <a:pt x="10950" y="536"/>
                </a:lnTo>
                <a:lnTo>
                  <a:pt x="10561" y="414"/>
                </a:lnTo>
                <a:lnTo>
                  <a:pt x="10172" y="293"/>
                </a:lnTo>
                <a:lnTo>
                  <a:pt x="9783" y="220"/>
                </a:lnTo>
                <a:lnTo>
                  <a:pt x="9369" y="147"/>
                </a:lnTo>
                <a:lnTo>
                  <a:pt x="8834" y="74"/>
                </a:lnTo>
                <a:lnTo>
                  <a:pt x="8542" y="49"/>
                </a:lnTo>
                <a:lnTo>
                  <a:pt x="8274" y="74"/>
                </a:lnTo>
                <a:lnTo>
                  <a:pt x="8128" y="25"/>
                </a:lnTo>
                <a:lnTo>
                  <a:pt x="7982" y="1"/>
                </a:lnTo>
                <a:close/>
              </a:path>
            </a:pathLst>
          </a:custGeom>
          <a:solidFill>
            <a:srgbClr val="1C458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Single"/>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50"/>
        <p:cNvGrpSpPr/>
        <p:nvPr/>
      </p:nvGrpSpPr>
      <p:grpSpPr>
        <a:xfrm>
          <a:off x="0" y="0"/>
          <a:ext cx="0" cy="0"/>
          <a:chOff x="0" y="0"/>
          <a:chExt cx="0" cy="0"/>
        </a:xfrm>
      </p:grpSpPr>
      <p:sp>
        <p:nvSpPr>
          <p:cNvPr id="51" name="Google Shape;51;p12"/>
          <p:cNvSpPr txBox="1">
            <a:spLocks noGrp="1"/>
          </p:cNvSpPr>
          <p:nvPr>
            <p:ph type="title"/>
          </p:nvPr>
        </p:nvSpPr>
        <p:spPr>
          <a:xfrm>
            <a:off x="1438749" y="-245923"/>
            <a:ext cx="7273800" cy="857400"/>
          </a:xfrm>
          <a:prstGeom prst="rect">
            <a:avLst/>
          </a:prstGeom>
        </p:spPr>
        <p:txBody>
          <a:bodyPr spcFirstLastPara="1" wrap="square" lIns="0" tIns="0" rIns="0" bIns="0" anchor="b" anchorCtr="0">
            <a:noAutofit/>
          </a:bodyPr>
          <a:lstStyle/>
          <a:p>
            <a:pPr marL="0" lvl="0" indent="0" algn="l" rtl="0">
              <a:spcBef>
                <a:spcPts val="0"/>
              </a:spcBef>
              <a:spcAft>
                <a:spcPts val="0"/>
              </a:spcAft>
              <a:buNone/>
            </a:pPr>
            <a:r>
              <a:rPr lang="en" dirty="0" err="1"/>
              <a:t>Introducción</a:t>
            </a:r>
            <a:r>
              <a:rPr lang="en" dirty="0"/>
              <a:t> a la </a:t>
            </a:r>
            <a:r>
              <a:rPr lang="en" dirty="0" err="1"/>
              <a:t>práctica</a:t>
            </a:r>
            <a:endParaRPr dirty="0"/>
          </a:p>
        </p:txBody>
      </p:sp>
      <p:sp>
        <p:nvSpPr>
          <p:cNvPr id="53" name="Google Shape;53;p12"/>
          <p:cNvSpPr txBox="1">
            <a:spLocks noGrp="1"/>
          </p:cNvSpPr>
          <p:nvPr>
            <p:ph type="body" idx="1"/>
          </p:nvPr>
        </p:nvSpPr>
        <p:spPr>
          <a:xfrm>
            <a:off x="1361207" y="688500"/>
            <a:ext cx="7591877" cy="4022083"/>
          </a:xfrm>
          <a:prstGeom prst="rect">
            <a:avLst/>
          </a:prstGeom>
        </p:spPr>
        <p:txBody>
          <a:bodyPr spcFirstLastPara="1" wrap="square" lIns="0" tIns="0" rIns="0" bIns="0" anchor="t" anchorCtr="0">
            <a:noAutofit/>
          </a:bodyPr>
          <a:lstStyle/>
          <a:p>
            <a:pPr marL="88900" indent="0">
              <a:buNone/>
            </a:pPr>
            <a:r>
              <a:rPr lang="es-MX" b="1" i="1" dirty="0"/>
              <a:t>Chlorophyta</a:t>
            </a:r>
            <a:r>
              <a:rPr lang="es-MX" b="1" dirty="0"/>
              <a:t>/clorofita</a:t>
            </a:r>
            <a:endParaRPr lang="es-MX" dirty="0"/>
          </a:p>
          <a:p>
            <a:pPr algn="just"/>
            <a:r>
              <a:rPr lang="es-MX" sz="2400" dirty="0"/>
              <a:t>Las clorofitas o algas verdes tienen representantes que han alcanzado niveles de complejidad muy elevados, contienen cloroplastos y almidón muy parecidos a los de las plantas terrestres, de hecho se postulan como antecesores directos (Lara-Villa et al., 1996).</a:t>
            </a:r>
          </a:p>
          <a:p>
            <a:pPr algn="just"/>
            <a:endParaRPr lang="es-MX" sz="2400" dirty="0"/>
          </a:p>
          <a:p>
            <a:pPr algn="just"/>
            <a:r>
              <a:rPr lang="es-MX" sz="2400" dirty="0"/>
              <a:t>Las algas verdes son las únicas que presentan el nivel de organización cenocítico o sifonoso, la organización es típicamente eucarionte, la mayoría tiene células uninucleadas, aunque existen órdenes completos que tienen </a:t>
            </a:r>
            <a:r>
              <a:rPr lang="es-MX" sz="2400"/>
              <a:t>una organización </a:t>
            </a:r>
            <a:r>
              <a:rPr lang="es-MX" sz="2400" dirty="0"/>
              <a:t>multinucleada (Van den Hoeck et al., 1995). </a:t>
            </a:r>
          </a:p>
          <a:p>
            <a:pPr marL="88900" indent="0" algn="just">
              <a:buNone/>
            </a:pPr>
            <a:br>
              <a:rPr lang="es-MX" dirty="0"/>
            </a:br>
            <a:endParaRPr lang="es-MX" sz="2000" dirty="0"/>
          </a:p>
          <a:p>
            <a:pPr algn="just"/>
            <a:endParaRPr lang="es-MX" sz="2000" dirty="0"/>
          </a:p>
          <a:p>
            <a:endParaRPr lang="es-MX" dirty="0"/>
          </a:p>
          <a:p>
            <a:endParaRPr lang="es-MX" dirty="0"/>
          </a:p>
        </p:txBody>
      </p:sp>
      <p:sp>
        <p:nvSpPr>
          <p:cNvPr id="55" name="Google Shape;55;p12"/>
          <p:cNvSpPr txBox="1">
            <a:spLocks noGrp="1"/>
          </p:cNvSpPr>
          <p:nvPr>
            <p:ph type="sldNum" idx="12"/>
          </p:nvPr>
        </p:nvSpPr>
        <p:spPr>
          <a:prstGeom prst="rect">
            <a:avLst/>
          </a:prstGeom>
        </p:spPr>
        <p:txBody>
          <a:bodyPr spcFirstLastPara="1" wrap="square" lIns="0" tIns="0" rIns="0" bIns="0" anchor="ctr" anchorCtr="0">
            <a:noAutofit/>
          </a:bodyPr>
          <a:lstStyle/>
          <a:p>
            <a:pPr marL="0" lvl="0" indent="0" algn="r" rtl="0">
              <a:spcBef>
                <a:spcPts val="0"/>
              </a:spcBef>
              <a:spcAft>
                <a:spcPts val="0"/>
              </a:spcAft>
              <a:buClr>
                <a:srgbClr val="000000"/>
              </a:buClr>
              <a:buSzPts val="1100"/>
              <a:buFont typeface="Arial"/>
              <a:buNone/>
            </a:pPr>
            <a:fld id="{00000000-1234-1234-1234-123412341234}" type="slidenum">
              <a:rPr lang="en"/>
              <a:t>3</a:t>
            </a:fld>
            <a:endParaRPr/>
          </a:p>
        </p:txBody>
      </p:sp>
      <p:sp>
        <p:nvSpPr>
          <p:cNvPr id="5" name="Google Shape;347;p36">
            <a:hlinkClick r:id="" action="ppaction://hlinkshowjump?jump=nextslide"/>
            <a:extLst>
              <a:ext uri="{FF2B5EF4-FFF2-40B4-BE49-F238E27FC236}">
                <a16:creationId xmlns:a16="http://schemas.microsoft.com/office/drawing/2014/main" id="{6CF260FC-D1AE-2A48-A6AB-DA44997AEDDF}"/>
              </a:ext>
            </a:extLst>
          </p:cNvPr>
          <p:cNvSpPr/>
          <p:nvPr/>
        </p:nvSpPr>
        <p:spPr>
          <a:xfrm>
            <a:off x="8110674" y="4674409"/>
            <a:ext cx="429027" cy="430079"/>
          </a:xfrm>
          <a:custGeom>
            <a:avLst/>
            <a:gdLst/>
            <a:ahLst/>
            <a:cxnLst/>
            <a:rect l="l" t="t" r="r" b="b"/>
            <a:pathLst>
              <a:path w="16620" h="16644" extrusionOk="0">
                <a:moveTo>
                  <a:pt x="11437" y="5767"/>
                </a:moveTo>
                <a:lnTo>
                  <a:pt x="11753" y="6132"/>
                </a:lnTo>
                <a:lnTo>
                  <a:pt x="12094" y="6522"/>
                </a:lnTo>
                <a:lnTo>
                  <a:pt x="11510" y="7179"/>
                </a:lnTo>
                <a:lnTo>
                  <a:pt x="11291" y="7008"/>
                </a:lnTo>
                <a:lnTo>
                  <a:pt x="11096" y="6862"/>
                </a:lnTo>
                <a:lnTo>
                  <a:pt x="10877" y="6668"/>
                </a:lnTo>
                <a:lnTo>
                  <a:pt x="10756" y="6570"/>
                </a:lnTo>
                <a:lnTo>
                  <a:pt x="10610" y="6497"/>
                </a:lnTo>
                <a:lnTo>
                  <a:pt x="10926" y="6230"/>
                </a:lnTo>
                <a:lnTo>
                  <a:pt x="10975" y="6303"/>
                </a:lnTo>
                <a:lnTo>
                  <a:pt x="11048" y="6400"/>
                </a:lnTo>
                <a:lnTo>
                  <a:pt x="11194" y="6546"/>
                </a:lnTo>
                <a:lnTo>
                  <a:pt x="11388" y="6789"/>
                </a:lnTo>
                <a:lnTo>
                  <a:pt x="11486" y="6887"/>
                </a:lnTo>
                <a:lnTo>
                  <a:pt x="11632" y="6960"/>
                </a:lnTo>
                <a:lnTo>
                  <a:pt x="11680" y="6960"/>
                </a:lnTo>
                <a:lnTo>
                  <a:pt x="11705" y="6911"/>
                </a:lnTo>
                <a:lnTo>
                  <a:pt x="11680" y="6765"/>
                </a:lnTo>
                <a:lnTo>
                  <a:pt x="11632" y="6619"/>
                </a:lnTo>
                <a:lnTo>
                  <a:pt x="11534" y="6522"/>
                </a:lnTo>
                <a:lnTo>
                  <a:pt x="11437" y="6400"/>
                </a:lnTo>
                <a:lnTo>
                  <a:pt x="11291" y="6205"/>
                </a:lnTo>
                <a:lnTo>
                  <a:pt x="11218" y="6108"/>
                </a:lnTo>
                <a:lnTo>
                  <a:pt x="11121" y="6059"/>
                </a:lnTo>
                <a:lnTo>
                  <a:pt x="11437" y="5767"/>
                </a:lnTo>
                <a:close/>
                <a:moveTo>
                  <a:pt x="10464" y="6643"/>
                </a:moveTo>
                <a:lnTo>
                  <a:pt x="10537" y="6765"/>
                </a:lnTo>
                <a:lnTo>
                  <a:pt x="10634" y="6887"/>
                </a:lnTo>
                <a:lnTo>
                  <a:pt x="10853" y="7106"/>
                </a:lnTo>
                <a:lnTo>
                  <a:pt x="11048" y="7300"/>
                </a:lnTo>
                <a:lnTo>
                  <a:pt x="11242" y="7495"/>
                </a:lnTo>
                <a:lnTo>
                  <a:pt x="11121" y="7641"/>
                </a:lnTo>
                <a:lnTo>
                  <a:pt x="10902" y="7446"/>
                </a:lnTo>
                <a:lnTo>
                  <a:pt x="10658" y="7276"/>
                </a:lnTo>
                <a:lnTo>
                  <a:pt x="10440" y="7057"/>
                </a:lnTo>
                <a:lnTo>
                  <a:pt x="10318" y="6960"/>
                </a:lnTo>
                <a:lnTo>
                  <a:pt x="10172" y="6887"/>
                </a:lnTo>
                <a:lnTo>
                  <a:pt x="10464" y="6643"/>
                </a:lnTo>
                <a:close/>
                <a:moveTo>
                  <a:pt x="10075" y="6984"/>
                </a:moveTo>
                <a:lnTo>
                  <a:pt x="10075" y="7057"/>
                </a:lnTo>
                <a:lnTo>
                  <a:pt x="10123" y="7130"/>
                </a:lnTo>
                <a:lnTo>
                  <a:pt x="10196" y="7276"/>
                </a:lnTo>
                <a:lnTo>
                  <a:pt x="10318" y="7398"/>
                </a:lnTo>
                <a:lnTo>
                  <a:pt x="10415" y="7519"/>
                </a:lnTo>
                <a:lnTo>
                  <a:pt x="10658" y="7714"/>
                </a:lnTo>
                <a:lnTo>
                  <a:pt x="10780" y="7811"/>
                </a:lnTo>
                <a:lnTo>
                  <a:pt x="10926" y="7909"/>
                </a:lnTo>
                <a:lnTo>
                  <a:pt x="10683" y="8176"/>
                </a:lnTo>
                <a:lnTo>
                  <a:pt x="10585" y="8055"/>
                </a:lnTo>
                <a:lnTo>
                  <a:pt x="10488" y="7957"/>
                </a:lnTo>
                <a:lnTo>
                  <a:pt x="10269" y="7787"/>
                </a:lnTo>
                <a:lnTo>
                  <a:pt x="10002" y="7519"/>
                </a:lnTo>
                <a:lnTo>
                  <a:pt x="9734" y="7276"/>
                </a:lnTo>
                <a:lnTo>
                  <a:pt x="10075" y="6984"/>
                </a:lnTo>
                <a:close/>
                <a:moveTo>
                  <a:pt x="9515" y="7495"/>
                </a:moveTo>
                <a:lnTo>
                  <a:pt x="9612" y="7617"/>
                </a:lnTo>
                <a:lnTo>
                  <a:pt x="9710" y="7738"/>
                </a:lnTo>
                <a:lnTo>
                  <a:pt x="9953" y="7957"/>
                </a:lnTo>
                <a:lnTo>
                  <a:pt x="10172" y="8201"/>
                </a:lnTo>
                <a:lnTo>
                  <a:pt x="10318" y="8347"/>
                </a:lnTo>
                <a:lnTo>
                  <a:pt x="10464" y="8444"/>
                </a:lnTo>
                <a:lnTo>
                  <a:pt x="10172" y="8809"/>
                </a:lnTo>
                <a:lnTo>
                  <a:pt x="9904" y="8468"/>
                </a:lnTo>
                <a:lnTo>
                  <a:pt x="9661" y="8176"/>
                </a:lnTo>
                <a:lnTo>
                  <a:pt x="9466" y="7933"/>
                </a:lnTo>
                <a:lnTo>
                  <a:pt x="9369" y="7811"/>
                </a:lnTo>
                <a:lnTo>
                  <a:pt x="9272" y="7714"/>
                </a:lnTo>
                <a:lnTo>
                  <a:pt x="9515" y="7495"/>
                </a:lnTo>
                <a:close/>
                <a:moveTo>
                  <a:pt x="9004" y="7933"/>
                </a:moveTo>
                <a:lnTo>
                  <a:pt x="9126" y="8128"/>
                </a:lnTo>
                <a:lnTo>
                  <a:pt x="9272" y="8298"/>
                </a:lnTo>
                <a:lnTo>
                  <a:pt x="9564" y="8663"/>
                </a:lnTo>
                <a:lnTo>
                  <a:pt x="9880" y="9028"/>
                </a:lnTo>
                <a:lnTo>
                  <a:pt x="9904" y="9077"/>
                </a:lnTo>
                <a:lnTo>
                  <a:pt x="9856" y="9125"/>
                </a:lnTo>
                <a:lnTo>
                  <a:pt x="9734" y="9271"/>
                </a:lnTo>
                <a:lnTo>
                  <a:pt x="9710" y="9198"/>
                </a:lnTo>
                <a:lnTo>
                  <a:pt x="9442" y="8858"/>
                </a:lnTo>
                <a:lnTo>
                  <a:pt x="9126" y="8517"/>
                </a:lnTo>
                <a:lnTo>
                  <a:pt x="8955" y="8322"/>
                </a:lnTo>
                <a:lnTo>
                  <a:pt x="8785" y="8152"/>
                </a:lnTo>
                <a:lnTo>
                  <a:pt x="9004" y="7933"/>
                </a:lnTo>
                <a:close/>
                <a:moveTo>
                  <a:pt x="8517" y="8371"/>
                </a:moveTo>
                <a:lnTo>
                  <a:pt x="8663" y="8590"/>
                </a:lnTo>
                <a:lnTo>
                  <a:pt x="8809" y="8785"/>
                </a:lnTo>
                <a:lnTo>
                  <a:pt x="9101" y="9150"/>
                </a:lnTo>
                <a:lnTo>
                  <a:pt x="9272" y="9320"/>
                </a:lnTo>
                <a:lnTo>
                  <a:pt x="9442" y="9466"/>
                </a:lnTo>
                <a:lnTo>
                  <a:pt x="9515" y="9490"/>
                </a:lnTo>
                <a:lnTo>
                  <a:pt x="9199" y="9806"/>
                </a:lnTo>
                <a:lnTo>
                  <a:pt x="9174" y="9709"/>
                </a:lnTo>
                <a:lnTo>
                  <a:pt x="9150" y="9612"/>
                </a:lnTo>
                <a:lnTo>
                  <a:pt x="9053" y="9442"/>
                </a:lnTo>
                <a:lnTo>
                  <a:pt x="8931" y="9271"/>
                </a:lnTo>
                <a:lnTo>
                  <a:pt x="8785" y="9125"/>
                </a:lnTo>
                <a:lnTo>
                  <a:pt x="8590" y="8833"/>
                </a:lnTo>
                <a:lnTo>
                  <a:pt x="8444" y="8663"/>
                </a:lnTo>
                <a:lnTo>
                  <a:pt x="8323" y="8541"/>
                </a:lnTo>
                <a:lnTo>
                  <a:pt x="8517" y="8371"/>
                </a:lnTo>
                <a:close/>
                <a:moveTo>
                  <a:pt x="5476" y="7787"/>
                </a:moveTo>
                <a:lnTo>
                  <a:pt x="5622" y="7982"/>
                </a:lnTo>
                <a:lnTo>
                  <a:pt x="5816" y="8176"/>
                </a:lnTo>
                <a:lnTo>
                  <a:pt x="6133" y="8444"/>
                </a:lnTo>
                <a:lnTo>
                  <a:pt x="6449" y="8736"/>
                </a:lnTo>
                <a:lnTo>
                  <a:pt x="6790" y="8979"/>
                </a:lnTo>
                <a:lnTo>
                  <a:pt x="6984" y="9125"/>
                </a:lnTo>
                <a:lnTo>
                  <a:pt x="7057" y="9174"/>
                </a:lnTo>
                <a:lnTo>
                  <a:pt x="7155" y="9198"/>
                </a:lnTo>
                <a:lnTo>
                  <a:pt x="7155" y="9247"/>
                </a:lnTo>
                <a:lnTo>
                  <a:pt x="7179" y="9296"/>
                </a:lnTo>
                <a:lnTo>
                  <a:pt x="7301" y="9296"/>
                </a:lnTo>
                <a:lnTo>
                  <a:pt x="7398" y="9271"/>
                </a:lnTo>
                <a:lnTo>
                  <a:pt x="7568" y="9198"/>
                </a:lnTo>
                <a:lnTo>
                  <a:pt x="7617" y="9344"/>
                </a:lnTo>
                <a:lnTo>
                  <a:pt x="7690" y="9490"/>
                </a:lnTo>
                <a:lnTo>
                  <a:pt x="7885" y="9758"/>
                </a:lnTo>
                <a:lnTo>
                  <a:pt x="8006" y="9952"/>
                </a:lnTo>
                <a:lnTo>
                  <a:pt x="8177" y="10098"/>
                </a:lnTo>
                <a:lnTo>
                  <a:pt x="8250" y="10171"/>
                </a:lnTo>
                <a:lnTo>
                  <a:pt x="8347" y="10220"/>
                </a:lnTo>
                <a:lnTo>
                  <a:pt x="8469" y="10269"/>
                </a:lnTo>
                <a:lnTo>
                  <a:pt x="8566" y="10293"/>
                </a:lnTo>
                <a:lnTo>
                  <a:pt x="8615" y="10269"/>
                </a:lnTo>
                <a:lnTo>
                  <a:pt x="8615" y="10244"/>
                </a:lnTo>
                <a:lnTo>
                  <a:pt x="8542" y="10074"/>
                </a:lnTo>
                <a:lnTo>
                  <a:pt x="8420" y="9904"/>
                </a:lnTo>
                <a:lnTo>
                  <a:pt x="8177" y="9636"/>
                </a:lnTo>
                <a:lnTo>
                  <a:pt x="8055" y="9490"/>
                </a:lnTo>
                <a:lnTo>
                  <a:pt x="7982" y="9344"/>
                </a:lnTo>
                <a:lnTo>
                  <a:pt x="7885" y="9174"/>
                </a:lnTo>
                <a:lnTo>
                  <a:pt x="7763" y="9052"/>
                </a:lnTo>
                <a:lnTo>
                  <a:pt x="8079" y="8760"/>
                </a:lnTo>
                <a:lnTo>
                  <a:pt x="8128" y="8906"/>
                </a:lnTo>
                <a:lnTo>
                  <a:pt x="8225" y="9028"/>
                </a:lnTo>
                <a:lnTo>
                  <a:pt x="8420" y="9271"/>
                </a:lnTo>
                <a:lnTo>
                  <a:pt x="8542" y="9466"/>
                </a:lnTo>
                <a:lnTo>
                  <a:pt x="8688" y="9661"/>
                </a:lnTo>
                <a:lnTo>
                  <a:pt x="8785" y="9758"/>
                </a:lnTo>
                <a:lnTo>
                  <a:pt x="8882" y="9831"/>
                </a:lnTo>
                <a:lnTo>
                  <a:pt x="8980" y="9879"/>
                </a:lnTo>
                <a:lnTo>
                  <a:pt x="9077" y="9928"/>
                </a:lnTo>
                <a:lnTo>
                  <a:pt x="8615" y="10366"/>
                </a:lnTo>
                <a:lnTo>
                  <a:pt x="8250" y="10682"/>
                </a:lnTo>
                <a:lnTo>
                  <a:pt x="8225" y="10634"/>
                </a:lnTo>
                <a:lnTo>
                  <a:pt x="8201" y="10585"/>
                </a:lnTo>
                <a:lnTo>
                  <a:pt x="8031" y="10366"/>
                </a:lnTo>
                <a:lnTo>
                  <a:pt x="7812" y="10171"/>
                </a:lnTo>
                <a:lnTo>
                  <a:pt x="7374" y="9782"/>
                </a:lnTo>
                <a:lnTo>
                  <a:pt x="6960" y="9393"/>
                </a:lnTo>
                <a:lnTo>
                  <a:pt x="6546" y="9004"/>
                </a:lnTo>
                <a:lnTo>
                  <a:pt x="5670" y="8225"/>
                </a:lnTo>
                <a:lnTo>
                  <a:pt x="5500" y="8079"/>
                </a:lnTo>
                <a:lnTo>
                  <a:pt x="5330" y="7933"/>
                </a:lnTo>
                <a:lnTo>
                  <a:pt x="5476" y="7787"/>
                </a:lnTo>
                <a:close/>
                <a:moveTo>
                  <a:pt x="5062" y="8152"/>
                </a:moveTo>
                <a:lnTo>
                  <a:pt x="5232" y="8322"/>
                </a:lnTo>
                <a:lnTo>
                  <a:pt x="5403" y="8493"/>
                </a:lnTo>
                <a:lnTo>
                  <a:pt x="6279" y="9271"/>
                </a:lnTo>
                <a:lnTo>
                  <a:pt x="6692" y="9636"/>
                </a:lnTo>
                <a:lnTo>
                  <a:pt x="7155" y="10025"/>
                </a:lnTo>
                <a:lnTo>
                  <a:pt x="7374" y="10220"/>
                </a:lnTo>
                <a:lnTo>
                  <a:pt x="7593" y="10415"/>
                </a:lnTo>
                <a:lnTo>
                  <a:pt x="7812" y="10609"/>
                </a:lnTo>
                <a:lnTo>
                  <a:pt x="8055" y="10780"/>
                </a:lnTo>
                <a:lnTo>
                  <a:pt x="8104" y="10804"/>
                </a:lnTo>
                <a:lnTo>
                  <a:pt x="7982" y="10901"/>
                </a:lnTo>
                <a:lnTo>
                  <a:pt x="6254" y="9466"/>
                </a:lnTo>
                <a:lnTo>
                  <a:pt x="5597" y="8882"/>
                </a:lnTo>
                <a:lnTo>
                  <a:pt x="5232" y="8590"/>
                </a:lnTo>
                <a:lnTo>
                  <a:pt x="5062" y="8468"/>
                </a:lnTo>
                <a:lnTo>
                  <a:pt x="4867" y="8347"/>
                </a:lnTo>
                <a:lnTo>
                  <a:pt x="5038" y="8176"/>
                </a:lnTo>
                <a:lnTo>
                  <a:pt x="5062" y="8152"/>
                </a:lnTo>
                <a:close/>
                <a:moveTo>
                  <a:pt x="4746" y="8493"/>
                </a:moveTo>
                <a:lnTo>
                  <a:pt x="4867" y="8663"/>
                </a:lnTo>
                <a:lnTo>
                  <a:pt x="5038" y="8809"/>
                </a:lnTo>
                <a:lnTo>
                  <a:pt x="5378" y="9101"/>
                </a:lnTo>
                <a:lnTo>
                  <a:pt x="6060" y="9636"/>
                </a:lnTo>
                <a:lnTo>
                  <a:pt x="7787" y="11072"/>
                </a:lnTo>
                <a:lnTo>
                  <a:pt x="7617" y="11218"/>
                </a:lnTo>
                <a:lnTo>
                  <a:pt x="7398" y="11047"/>
                </a:lnTo>
                <a:lnTo>
                  <a:pt x="7155" y="10877"/>
                </a:lnTo>
                <a:lnTo>
                  <a:pt x="6911" y="10707"/>
                </a:lnTo>
                <a:lnTo>
                  <a:pt x="6668" y="10536"/>
                </a:lnTo>
                <a:lnTo>
                  <a:pt x="6181" y="10123"/>
                </a:lnTo>
                <a:lnTo>
                  <a:pt x="5719" y="9709"/>
                </a:lnTo>
                <a:lnTo>
                  <a:pt x="5281" y="9247"/>
                </a:lnTo>
                <a:lnTo>
                  <a:pt x="4867" y="8760"/>
                </a:lnTo>
                <a:lnTo>
                  <a:pt x="4770" y="8663"/>
                </a:lnTo>
                <a:lnTo>
                  <a:pt x="4673" y="8566"/>
                </a:lnTo>
                <a:lnTo>
                  <a:pt x="4746" y="8493"/>
                </a:lnTo>
                <a:close/>
                <a:moveTo>
                  <a:pt x="11437" y="5256"/>
                </a:moveTo>
                <a:lnTo>
                  <a:pt x="11364" y="5281"/>
                </a:lnTo>
                <a:lnTo>
                  <a:pt x="11315" y="5305"/>
                </a:lnTo>
                <a:lnTo>
                  <a:pt x="11218" y="5354"/>
                </a:lnTo>
                <a:lnTo>
                  <a:pt x="10075" y="6376"/>
                </a:lnTo>
                <a:lnTo>
                  <a:pt x="8931" y="7422"/>
                </a:lnTo>
                <a:lnTo>
                  <a:pt x="8347" y="7933"/>
                </a:lnTo>
                <a:lnTo>
                  <a:pt x="7787" y="8468"/>
                </a:lnTo>
                <a:lnTo>
                  <a:pt x="7544" y="8663"/>
                </a:lnTo>
                <a:lnTo>
                  <a:pt x="7325" y="8882"/>
                </a:lnTo>
                <a:lnTo>
                  <a:pt x="7228" y="8785"/>
                </a:lnTo>
                <a:lnTo>
                  <a:pt x="7106" y="8712"/>
                </a:lnTo>
                <a:lnTo>
                  <a:pt x="6717" y="8395"/>
                </a:lnTo>
                <a:lnTo>
                  <a:pt x="6327" y="8079"/>
                </a:lnTo>
                <a:lnTo>
                  <a:pt x="6011" y="7763"/>
                </a:lnTo>
                <a:lnTo>
                  <a:pt x="5768" y="7568"/>
                </a:lnTo>
                <a:lnTo>
                  <a:pt x="5670" y="7495"/>
                </a:lnTo>
                <a:lnTo>
                  <a:pt x="5573" y="7446"/>
                </a:lnTo>
                <a:lnTo>
                  <a:pt x="5524" y="7422"/>
                </a:lnTo>
                <a:lnTo>
                  <a:pt x="5427" y="7373"/>
                </a:lnTo>
                <a:lnTo>
                  <a:pt x="5330" y="7373"/>
                </a:lnTo>
                <a:lnTo>
                  <a:pt x="5232" y="7398"/>
                </a:lnTo>
                <a:lnTo>
                  <a:pt x="5135" y="7446"/>
                </a:lnTo>
                <a:lnTo>
                  <a:pt x="4940" y="7568"/>
                </a:lnTo>
                <a:lnTo>
                  <a:pt x="4794" y="7690"/>
                </a:lnTo>
                <a:lnTo>
                  <a:pt x="4575" y="7860"/>
                </a:lnTo>
                <a:lnTo>
                  <a:pt x="4381" y="8030"/>
                </a:lnTo>
                <a:lnTo>
                  <a:pt x="4283" y="8152"/>
                </a:lnTo>
                <a:lnTo>
                  <a:pt x="4210" y="8249"/>
                </a:lnTo>
                <a:lnTo>
                  <a:pt x="4162" y="8371"/>
                </a:lnTo>
                <a:lnTo>
                  <a:pt x="4137" y="8493"/>
                </a:lnTo>
                <a:lnTo>
                  <a:pt x="4162" y="8566"/>
                </a:lnTo>
                <a:lnTo>
                  <a:pt x="4210" y="8639"/>
                </a:lnTo>
                <a:lnTo>
                  <a:pt x="4259" y="8687"/>
                </a:lnTo>
                <a:lnTo>
                  <a:pt x="4332" y="8712"/>
                </a:lnTo>
                <a:lnTo>
                  <a:pt x="4356" y="8809"/>
                </a:lnTo>
                <a:lnTo>
                  <a:pt x="4405" y="8906"/>
                </a:lnTo>
                <a:lnTo>
                  <a:pt x="4478" y="9028"/>
                </a:lnTo>
                <a:lnTo>
                  <a:pt x="4551" y="9150"/>
                </a:lnTo>
                <a:lnTo>
                  <a:pt x="4721" y="9344"/>
                </a:lnTo>
                <a:lnTo>
                  <a:pt x="4940" y="9588"/>
                </a:lnTo>
                <a:lnTo>
                  <a:pt x="5135" y="9831"/>
                </a:lnTo>
                <a:lnTo>
                  <a:pt x="5597" y="10269"/>
                </a:lnTo>
                <a:lnTo>
                  <a:pt x="5987" y="10634"/>
                </a:lnTo>
                <a:lnTo>
                  <a:pt x="6425" y="10999"/>
                </a:lnTo>
                <a:lnTo>
                  <a:pt x="6668" y="11169"/>
                </a:lnTo>
                <a:lnTo>
                  <a:pt x="6887" y="11315"/>
                </a:lnTo>
                <a:lnTo>
                  <a:pt x="7130" y="11461"/>
                </a:lnTo>
                <a:lnTo>
                  <a:pt x="7374" y="11583"/>
                </a:lnTo>
                <a:lnTo>
                  <a:pt x="7349" y="11607"/>
                </a:lnTo>
                <a:lnTo>
                  <a:pt x="7349" y="11680"/>
                </a:lnTo>
                <a:lnTo>
                  <a:pt x="7374" y="11753"/>
                </a:lnTo>
                <a:lnTo>
                  <a:pt x="7422" y="11777"/>
                </a:lnTo>
                <a:lnTo>
                  <a:pt x="7495" y="11777"/>
                </a:lnTo>
                <a:lnTo>
                  <a:pt x="7666" y="11729"/>
                </a:lnTo>
                <a:lnTo>
                  <a:pt x="7836" y="11631"/>
                </a:lnTo>
                <a:lnTo>
                  <a:pt x="7982" y="11534"/>
                </a:lnTo>
                <a:lnTo>
                  <a:pt x="8128" y="11412"/>
                </a:lnTo>
                <a:lnTo>
                  <a:pt x="8420" y="11145"/>
                </a:lnTo>
                <a:lnTo>
                  <a:pt x="8663" y="10901"/>
                </a:lnTo>
                <a:lnTo>
                  <a:pt x="9369" y="10244"/>
                </a:lnTo>
                <a:lnTo>
                  <a:pt x="10050" y="9563"/>
                </a:lnTo>
                <a:lnTo>
                  <a:pt x="10658" y="8955"/>
                </a:lnTo>
                <a:lnTo>
                  <a:pt x="11291" y="8298"/>
                </a:lnTo>
                <a:lnTo>
                  <a:pt x="11875" y="7617"/>
                </a:lnTo>
                <a:lnTo>
                  <a:pt x="12143" y="7276"/>
                </a:lnTo>
                <a:lnTo>
                  <a:pt x="12410" y="6911"/>
                </a:lnTo>
                <a:lnTo>
                  <a:pt x="12483" y="6960"/>
                </a:lnTo>
                <a:lnTo>
                  <a:pt x="12556" y="6984"/>
                </a:lnTo>
                <a:lnTo>
                  <a:pt x="12654" y="6984"/>
                </a:lnTo>
                <a:lnTo>
                  <a:pt x="12727" y="6935"/>
                </a:lnTo>
                <a:lnTo>
                  <a:pt x="12775" y="6887"/>
                </a:lnTo>
                <a:lnTo>
                  <a:pt x="12824" y="6814"/>
                </a:lnTo>
                <a:lnTo>
                  <a:pt x="12824" y="6741"/>
                </a:lnTo>
                <a:lnTo>
                  <a:pt x="12775" y="6643"/>
                </a:lnTo>
                <a:lnTo>
                  <a:pt x="12532" y="6327"/>
                </a:lnTo>
                <a:lnTo>
                  <a:pt x="12240" y="6011"/>
                </a:lnTo>
                <a:lnTo>
                  <a:pt x="11924" y="5646"/>
                </a:lnTo>
                <a:lnTo>
                  <a:pt x="11778" y="5475"/>
                </a:lnTo>
                <a:lnTo>
                  <a:pt x="11583" y="5305"/>
                </a:lnTo>
                <a:lnTo>
                  <a:pt x="11510" y="5256"/>
                </a:lnTo>
                <a:close/>
                <a:moveTo>
                  <a:pt x="8104" y="439"/>
                </a:moveTo>
                <a:lnTo>
                  <a:pt x="8371" y="487"/>
                </a:lnTo>
                <a:lnTo>
                  <a:pt x="8663" y="536"/>
                </a:lnTo>
                <a:lnTo>
                  <a:pt x="9247" y="585"/>
                </a:lnTo>
                <a:lnTo>
                  <a:pt x="9588" y="633"/>
                </a:lnTo>
                <a:lnTo>
                  <a:pt x="9904" y="706"/>
                </a:lnTo>
                <a:lnTo>
                  <a:pt x="10537" y="877"/>
                </a:lnTo>
                <a:lnTo>
                  <a:pt x="10877" y="998"/>
                </a:lnTo>
                <a:lnTo>
                  <a:pt x="11218" y="1120"/>
                </a:lnTo>
                <a:lnTo>
                  <a:pt x="11559" y="1266"/>
                </a:lnTo>
                <a:lnTo>
                  <a:pt x="11875" y="1412"/>
                </a:lnTo>
                <a:lnTo>
                  <a:pt x="12191" y="1582"/>
                </a:lnTo>
                <a:lnTo>
                  <a:pt x="12508" y="1752"/>
                </a:lnTo>
                <a:lnTo>
                  <a:pt x="13116" y="2166"/>
                </a:lnTo>
                <a:lnTo>
                  <a:pt x="13408" y="2385"/>
                </a:lnTo>
                <a:lnTo>
                  <a:pt x="13700" y="2628"/>
                </a:lnTo>
                <a:lnTo>
                  <a:pt x="13968" y="2896"/>
                </a:lnTo>
                <a:lnTo>
                  <a:pt x="14235" y="3188"/>
                </a:lnTo>
                <a:lnTo>
                  <a:pt x="14479" y="3456"/>
                </a:lnTo>
                <a:lnTo>
                  <a:pt x="14698" y="3772"/>
                </a:lnTo>
                <a:lnTo>
                  <a:pt x="14917" y="4088"/>
                </a:lnTo>
                <a:lnTo>
                  <a:pt x="15111" y="4405"/>
                </a:lnTo>
                <a:lnTo>
                  <a:pt x="15282" y="4745"/>
                </a:lnTo>
                <a:lnTo>
                  <a:pt x="15452" y="5086"/>
                </a:lnTo>
                <a:lnTo>
                  <a:pt x="15574" y="5427"/>
                </a:lnTo>
                <a:lnTo>
                  <a:pt x="15720" y="5792"/>
                </a:lnTo>
                <a:lnTo>
                  <a:pt x="15817" y="6157"/>
                </a:lnTo>
                <a:lnTo>
                  <a:pt x="15914" y="6522"/>
                </a:lnTo>
                <a:lnTo>
                  <a:pt x="15987" y="6887"/>
                </a:lnTo>
                <a:lnTo>
                  <a:pt x="16036" y="7276"/>
                </a:lnTo>
                <a:lnTo>
                  <a:pt x="16109" y="8079"/>
                </a:lnTo>
                <a:lnTo>
                  <a:pt x="16109" y="8468"/>
                </a:lnTo>
                <a:lnTo>
                  <a:pt x="16109" y="8858"/>
                </a:lnTo>
                <a:lnTo>
                  <a:pt x="16085" y="9271"/>
                </a:lnTo>
                <a:lnTo>
                  <a:pt x="16060" y="9661"/>
                </a:lnTo>
                <a:lnTo>
                  <a:pt x="15987" y="10050"/>
                </a:lnTo>
                <a:lnTo>
                  <a:pt x="15914" y="10439"/>
                </a:lnTo>
                <a:lnTo>
                  <a:pt x="15817" y="10828"/>
                </a:lnTo>
                <a:lnTo>
                  <a:pt x="15695" y="11193"/>
                </a:lnTo>
                <a:lnTo>
                  <a:pt x="15549" y="11558"/>
                </a:lnTo>
                <a:lnTo>
                  <a:pt x="15379" y="11899"/>
                </a:lnTo>
                <a:lnTo>
                  <a:pt x="15184" y="12240"/>
                </a:lnTo>
                <a:lnTo>
                  <a:pt x="14965" y="12580"/>
                </a:lnTo>
                <a:lnTo>
                  <a:pt x="14722" y="12872"/>
                </a:lnTo>
                <a:lnTo>
                  <a:pt x="14430" y="13189"/>
                </a:lnTo>
                <a:lnTo>
                  <a:pt x="14138" y="13456"/>
                </a:lnTo>
                <a:lnTo>
                  <a:pt x="13846" y="13700"/>
                </a:lnTo>
                <a:lnTo>
                  <a:pt x="13530" y="13943"/>
                </a:lnTo>
                <a:lnTo>
                  <a:pt x="13213" y="14186"/>
                </a:lnTo>
                <a:lnTo>
                  <a:pt x="12532" y="14624"/>
                </a:lnTo>
                <a:lnTo>
                  <a:pt x="11851" y="15014"/>
                </a:lnTo>
                <a:lnTo>
                  <a:pt x="11510" y="15184"/>
                </a:lnTo>
                <a:lnTo>
                  <a:pt x="11145" y="15330"/>
                </a:lnTo>
                <a:lnTo>
                  <a:pt x="10415" y="15622"/>
                </a:lnTo>
                <a:lnTo>
                  <a:pt x="10050" y="15744"/>
                </a:lnTo>
                <a:lnTo>
                  <a:pt x="9685" y="15841"/>
                </a:lnTo>
                <a:lnTo>
                  <a:pt x="9320" y="15963"/>
                </a:lnTo>
                <a:lnTo>
                  <a:pt x="8980" y="16109"/>
                </a:lnTo>
                <a:lnTo>
                  <a:pt x="8907" y="16157"/>
                </a:lnTo>
                <a:lnTo>
                  <a:pt x="8882" y="16230"/>
                </a:lnTo>
                <a:lnTo>
                  <a:pt x="8104" y="16230"/>
                </a:lnTo>
                <a:lnTo>
                  <a:pt x="7739" y="16206"/>
                </a:lnTo>
                <a:lnTo>
                  <a:pt x="7349" y="16157"/>
                </a:lnTo>
                <a:lnTo>
                  <a:pt x="6984" y="16109"/>
                </a:lnTo>
                <a:lnTo>
                  <a:pt x="6619" y="16011"/>
                </a:lnTo>
                <a:lnTo>
                  <a:pt x="6254" y="15914"/>
                </a:lnTo>
                <a:lnTo>
                  <a:pt x="5889" y="15817"/>
                </a:lnTo>
                <a:lnTo>
                  <a:pt x="5524" y="15695"/>
                </a:lnTo>
                <a:lnTo>
                  <a:pt x="5184" y="15549"/>
                </a:lnTo>
                <a:lnTo>
                  <a:pt x="4843" y="15379"/>
                </a:lnTo>
                <a:lnTo>
                  <a:pt x="4502" y="15208"/>
                </a:lnTo>
                <a:lnTo>
                  <a:pt x="4162" y="15014"/>
                </a:lnTo>
                <a:lnTo>
                  <a:pt x="3845" y="14795"/>
                </a:lnTo>
                <a:lnTo>
                  <a:pt x="3553" y="14576"/>
                </a:lnTo>
                <a:lnTo>
                  <a:pt x="3237" y="14357"/>
                </a:lnTo>
                <a:lnTo>
                  <a:pt x="2921" y="14065"/>
                </a:lnTo>
                <a:lnTo>
                  <a:pt x="2629" y="13797"/>
                </a:lnTo>
                <a:lnTo>
                  <a:pt x="2361" y="13481"/>
                </a:lnTo>
                <a:lnTo>
                  <a:pt x="2094" y="13164"/>
                </a:lnTo>
                <a:lnTo>
                  <a:pt x="1850" y="12824"/>
                </a:lnTo>
                <a:lnTo>
                  <a:pt x="1631" y="12483"/>
                </a:lnTo>
                <a:lnTo>
                  <a:pt x="1437" y="12142"/>
                </a:lnTo>
                <a:lnTo>
                  <a:pt x="1242" y="11777"/>
                </a:lnTo>
                <a:lnTo>
                  <a:pt x="1096" y="11412"/>
                </a:lnTo>
                <a:lnTo>
                  <a:pt x="950" y="11023"/>
                </a:lnTo>
                <a:lnTo>
                  <a:pt x="804" y="10634"/>
                </a:lnTo>
                <a:lnTo>
                  <a:pt x="707" y="10244"/>
                </a:lnTo>
                <a:lnTo>
                  <a:pt x="609" y="9831"/>
                </a:lnTo>
                <a:lnTo>
                  <a:pt x="561" y="9442"/>
                </a:lnTo>
                <a:lnTo>
                  <a:pt x="512" y="9028"/>
                </a:lnTo>
                <a:lnTo>
                  <a:pt x="463" y="8614"/>
                </a:lnTo>
                <a:lnTo>
                  <a:pt x="463" y="8201"/>
                </a:lnTo>
                <a:lnTo>
                  <a:pt x="488" y="7787"/>
                </a:lnTo>
                <a:lnTo>
                  <a:pt x="512" y="7373"/>
                </a:lnTo>
                <a:lnTo>
                  <a:pt x="585" y="6960"/>
                </a:lnTo>
                <a:lnTo>
                  <a:pt x="658" y="6570"/>
                </a:lnTo>
                <a:lnTo>
                  <a:pt x="755" y="6181"/>
                </a:lnTo>
                <a:lnTo>
                  <a:pt x="877" y="5792"/>
                </a:lnTo>
                <a:lnTo>
                  <a:pt x="1023" y="5402"/>
                </a:lnTo>
                <a:lnTo>
                  <a:pt x="1169" y="5037"/>
                </a:lnTo>
                <a:lnTo>
                  <a:pt x="1364" y="4672"/>
                </a:lnTo>
                <a:lnTo>
                  <a:pt x="1558" y="4307"/>
                </a:lnTo>
                <a:lnTo>
                  <a:pt x="1777" y="3967"/>
                </a:lnTo>
                <a:lnTo>
                  <a:pt x="1996" y="3626"/>
                </a:lnTo>
                <a:lnTo>
                  <a:pt x="2264" y="3310"/>
                </a:lnTo>
                <a:lnTo>
                  <a:pt x="2532" y="2993"/>
                </a:lnTo>
                <a:lnTo>
                  <a:pt x="2823" y="2701"/>
                </a:lnTo>
                <a:lnTo>
                  <a:pt x="3115" y="2434"/>
                </a:lnTo>
                <a:lnTo>
                  <a:pt x="3432" y="2190"/>
                </a:lnTo>
                <a:lnTo>
                  <a:pt x="3748" y="1947"/>
                </a:lnTo>
                <a:lnTo>
                  <a:pt x="4089" y="1728"/>
                </a:lnTo>
                <a:lnTo>
                  <a:pt x="4429" y="1509"/>
                </a:lnTo>
                <a:lnTo>
                  <a:pt x="4794" y="1339"/>
                </a:lnTo>
                <a:lnTo>
                  <a:pt x="5159" y="1169"/>
                </a:lnTo>
                <a:lnTo>
                  <a:pt x="5524" y="998"/>
                </a:lnTo>
                <a:lnTo>
                  <a:pt x="5865" y="877"/>
                </a:lnTo>
                <a:lnTo>
                  <a:pt x="6206" y="779"/>
                </a:lnTo>
                <a:lnTo>
                  <a:pt x="6911" y="609"/>
                </a:lnTo>
                <a:lnTo>
                  <a:pt x="7203" y="560"/>
                </a:lnTo>
                <a:lnTo>
                  <a:pt x="7520" y="536"/>
                </a:lnTo>
                <a:lnTo>
                  <a:pt x="7812" y="487"/>
                </a:lnTo>
                <a:lnTo>
                  <a:pt x="8104" y="439"/>
                </a:lnTo>
                <a:close/>
                <a:moveTo>
                  <a:pt x="7690" y="1"/>
                </a:moveTo>
                <a:lnTo>
                  <a:pt x="7374" y="25"/>
                </a:lnTo>
                <a:lnTo>
                  <a:pt x="7057" y="74"/>
                </a:lnTo>
                <a:lnTo>
                  <a:pt x="6644" y="147"/>
                </a:lnTo>
                <a:lnTo>
                  <a:pt x="6206" y="244"/>
                </a:lnTo>
                <a:lnTo>
                  <a:pt x="5792" y="366"/>
                </a:lnTo>
                <a:lnTo>
                  <a:pt x="5403" y="512"/>
                </a:lnTo>
                <a:lnTo>
                  <a:pt x="5013" y="682"/>
                </a:lnTo>
                <a:lnTo>
                  <a:pt x="4624" y="852"/>
                </a:lnTo>
                <a:lnTo>
                  <a:pt x="4259" y="1047"/>
                </a:lnTo>
                <a:lnTo>
                  <a:pt x="3918" y="1266"/>
                </a:lnTo>
                <a:lnTo>
                  <a:pt x="3578" y="1485"/>
                </a:lnTo>
                <a:lnTo>
                  <a:pt x="3237" y="1752"/>
                </a:lnTo>
                <a:lnTo>
                  <a:pt x="2921" y="1996"/>
                </a:lnTo>
                <a:lnTo>
                  <a:pt x="2604" y="2288"/>
                </a:lnTo>
                <a:lnTo>
                  <a:pt x="2288" y="2580"/>
                </a:lnTo>
                <a:lnTo>
                  <a:pt x="1996" y="2896"/>
                </a:lnTo>
                <a:lnTo>
                  <a:pt x="1704" y="3237"/>
                </a:lnTo>
                <a:lnTo>
                  <a:pt x="1461" y="3577"/>
                </a:lnTo>
                <a:lnTo>
                  <a:pt x="1218" y="3942"/>
                </a:lnTo>
                <a:lnTo>
                  <a:pt x="999" y="4307"/>
                </a:lnTo>
                <a:lnTo>
                  <a:pt x="804" y="4697"/>
                </a:lnTo>
                <a:lnTo>
                  <a:pt x="634" y="5086"/>
                </a:lnTo>
                <a:lnTo>
                  <a:pt x="488" y="5500"/>
                </a:lnTo>
                <a:lnTo>
                  <a:pt x="342" y="5889"/>
                </a:lnTo>
                <a:lnTo>
                  <a:pt x="244" y="6303"/>
                </a:lnTo>
                <a:lnTo>
                  <a:pt x="147" y="6741"/>
                </a:lnTo>
                <a:lnTo>
                  <a:pt x="74" y="7154"/>
                </a:lnTo>
                <a:lnTo>
                  <a:pt x="25" y="7592"/>
                </a:lnTo>
                <a:lnTo>
                  <a:pt x="1" y="8030"/>
                </a:lnTo>
                <a:lnTo>
                  <a:pt x="1" y="8468"/>
                </a:lnTo>
                <a:lnTo>
                  <a:pt x="1" y="8906"/>
                </a:lnTo>
                <a:lnTo>
                  <a:pt x="50" y="9344"/>
                </a:lnTo>
                <a:lnTo>
                  <a:pt x="98" y="9782"/>
                </a:lnTo>
                <a:lnTo>
                  <a:pt x="196" y="10196"/>
                </a:lnTo>
                <a:lnTo>
                  <a:pt x="293" y="10609"/>
                </a:lnTo>
                <a:lnTo>
                  <a:pt x="439" y="11023"/>
                </a:lnTo>
                <a:lnTo>
                  <a:pt x="585" y="11412"/>
                </a:lnTo>
                <a:lnTo>
                  <a:pt x="755" y="11802"/>
                </a:lnTo>
                <a:lnTo>
                  <a:pt x="926" y="12167"/>
                </a:lnTo>
                <a:lnTo>
                  <a:pt x="1145" y="12532"/>
                </a:lnTo>
                <a:lnTo>
                  <a:pt x="1364" y="12897"/>
                </a:lnTo>
                <a:lnTo>
                  <a:pt x="1607" y="13237"/>
                </a:lnTo>
                <a:lnTo>
                  <a:pt x="1875" y="13578"/>
                </a:lnTo>
                <a:lnTo>
                  <a:pt x="2142" y="13870"/>
                </a:lnTo>
                <a:lnTo>
                  <a:pt x="2434" y="14186"/>
                </a:lnTo>
                <a:lnTo>
                  <a:pt x="2726" y="14478"/>
                </a:lnTo>
                <a:lnTo>
                  <a:pt x="3067" y="14746"/>
                </a:lnTo>
                <a:lnTo>
                  <a:pt x="3383" y="14989"/>
                </a:lnTo>
                <a:lnTo>
                  <a:pt x="3724" y="15233"/>
                </a:lnTo>
                <a:lnTo>
                  <a:pt x="4089" y="15452"/>
                </a:lnTo>
                <a:lnTo>
                  <a:pt x="4454" y="15671"/>
                </a:lnTo>
                <a:lnTo>
                  <a:pt x="4819" y="15841"/>
                </a:lnTo>
                <a:lnTo>
                  <a:pt x="5208" y="16011"/>
                </a:lnTo>
                <a:lnTo>
                  <a:pt x="5597" y="16182"/>
                </a:lnTo>
                <a:lnTo>
                  <a:pt x="6011" y="16303"/>
                </a:lnTo>
                <a:lnTo>
                  <a:pt x="6425" y="16401"/>
                </a:lnTo>
                <a:lnTo>
                  <a:pt x="6838" y="16498"/>
                </a:lnTo>
                <a:lnTo>
                  <a:pt x="7252" y="16571"/>
                </a:lnTo>
                <a:lnTo>
                  <a:pt x="7690" y="16620"/>
                </a:lnTo>
                <a:lnTo>
                  <a:pt x="8128" y="16644"/>
                </a:lnTo>
                <a:lnTo>
                  <a:pt x="8566" y="16644"/>
                </a:lnTo>
                <a:lnTo>
                  <a:pt x="9004" y="16620"/>
                </a:lnTo>
                <a:lnTo>
                  <a:pt x="9101" y="16571"/>
                </a:lnTo>
                <a:lnTo>
                  <a:pt x="9174" y="16522"/>
                </a:lnTo>
                <a:lnTo>
                  <a:pt x="9539" y="16498"/>
                </a:lnTo>
                <a:lnTo>
                  <a:pt x="9929" y="16425"/>
                </a:lnTo>
                <a:lnTo>
                  <a:pt x="10318" y="16303"/>
                </a:lnTo>
                <a:lnTo>
                  <a:pt x="10707" y="16182"/>
                </a:lnTo>
                <a:lnTo>
                  <a:pt x="11072" y="16011"/>
                </a:lnTo>
                <a:lnTo>
                  <a:pt x="11437" y="15841"/>
                </a:lnTo>
                <a:lnTo>
                  <a:pt x="12143" y="15500"/>
                </a:lnTo>
                <a:lnTo>
                  <a:pt x="12508" y="15306"/>
                </a:lnTo>
                <a:lnTo>
                  <a:pt x="12848" y="15087"/>
                </a:lnTo>
                <a:lnTo>
                  <a:pt x="13213" y="14868"/>
                </a:lnTo>
                <a:lnTo>
                  <a:pt x="13554" y="14624"/>
                </a:lnTo>
                <a:lnTo>
                  <a:pt x="13895" y="14381"/>
                </a:lnTo>
                <a:lnTo>
                  <a:pt x="14211" y="14138"/>
                </a:lnTo>
                <a:lnTo>
                  <a:pt x="14527" y="13846"/>
                </a:lnTo>
                <a:lnTo>
                  <a:pt x="14819" y="13578"/>
                </a:lnTo>
                <a:lnTo>
                  <a:pt x="15111" y="13262"/>
                </a:lnTo>
                <a:lnTo>
                  <a:pt x="15379" y="12945"/>
                </a:lnTo>
                <a:lnTo>
                  <a:pt x="15598" y="12605"/>
                </a:lnTo>
                <a:lnTo>
                  <a:pt x="15817" y="12240"/>
                </a:lnTo>
                <a:lnTo>
                  <a:pt x="15987" y="11875"/>
                </a:lnTo>
                <a:lnTo>
                  <a:pt x="16158" y="11485"/>
                </a:lnTo>
                <a:lnTo>
                  <a:pt x="16279" y="11096"/>
                </a:lnTo>
                <a:lnTo>
                  <a:pt x="16401" y="10682"/>
                </a:lnTo>
                <a:lnTo>
                  <a:pt x="16474" y="10269"/>
                </a:lnTo>
                <a:lnTo>
                  <a:pt x="16547" y="9855"/>
                </a:lnTo>
                <a:lnTo>
                  <a:pt x="16596" y="9442"/>
                </a:lnTo>
                <a:lnTo>
                  <a:pt x="16620" y="9028"/>
                </a:lnTo>
                <a:lnTo>
                  <a:pt x="16620" y="8614"/>
                </a:lnTo>
                <a:lnTo>
                  <a:pt x="16596" y="8176"/>
                </a:lnTo>
                <a:lnTo>
                  <a:pt x="16571" y="7787"/>
                </a:lnTo>
                <a:lnTo>
                  <a:pt x="16523" y="7373"/>
                </a:lnTo>
                <a:lnTo>
                  <a:pt x="16450" y="6960"/>
                </a:lnTo>
                <a:lnTo>
                  <a:pt x="16377" y="6570"/>
                </a:lnTo>
                <a:lnTo>
                  <a:pt x="16279" y="6181"/>
                </a:lnTo>
                <a:lnTo>
                  <a:pt x="16158" y="5792"/>
                </a:lnTo>
                <a:lnTo>
                  <a:pt x="16036" y="5402"/>
                </a:lnTo>
                <a:lnTo>
                  <a:pt x="15890" y="5037"/>
                </a:lnTo>
                <a:lnTo>
                  <a:pt x="15720" y="4672"/>
                </a:lnTo>
                <a:lnTo>
                  <a:pt x="15549" y="4332"/>
                </a:lnTo>
                <a:lnTo>
                  <a:pt x="15355" y="3991"/>
                </a:lnTo>
                <a:lnTo>
                  <a:pt x="15136" y="3650"/>
                </a:lnTo>
                <a:lnTo>
                  <a:pt x="14917" y="3334"/>
                </a:lnTo>
                <a:lnTo>
                  <a:pt x="14649" y="3018"/>
                </a:lnTo>
                <a:lnTo>
                  <a:pt x="14406" y="2701"/>
                </a:lnTo>
                <a:lnTo>
                  <a:pt x="14114" y="2434"/>
                </a:lnTo>
                <a:lnTo>
                  <a:pt x="13822" y="2142"/>
                </a:lnTo>
                <a:lnTo>
                  <a:pt x="13505" y="1874"/>
                </a:lnTo>
                <a:lnTo>
                  <a:pt x="13213" y="1680"/>
                </a:lnTo>
                <a:lnTo>
                  <a:pt x="12897" y="1461"/>
                </a:lnTo>
                <a:lnTo>
                  <a:pt x="12605" y="1266"/>
                </a:lnTo>
                <a:lnTo>
                  <a:pt x="12289" y="1096"/>
                </a:lnTo>
                <a:lnTo>
                  <a:pt x="11632" y="779"/>
                </a:lnTo>
                <a:lnTo>
                  <a:pt x="10950" y="536"/>
                </a:lnTo>
                <a:lnTo>
                  <a:pt x="10561" y="414"/>
                </a:lnTo>
                <a:lnTo>
                  <a:pt x="10172" y="293"/>
                </a:lnTo>
                <a:lnTo>
                  <a:pt x="9783" y="220"/>
                </a:lnTo>
                <a:lnTo>
                  <a:pt x="9369" y="147"/>
                </a:lnTo>
                <a:lnTo>
                  <a:pt x="8834" y="74"/>
                </a:lnTo>
                <a:lnTo>
                  <a:pt x="8542" y="49"/>
                </a:lnTo>
                <a:lnTo>
                  <a:pt x="8274" y="74"/>
                </a:lnTo>
                <a:lnTo>
                  <a:pt x="8128" y="25"/>
                </a:lnTo>
                <a:lnTo>
                  <a:pt x="7982" y="1"/>
                </a:lnTo>
                <a:close/>
              </a:path>
            </a:pathLst>
          </a:custGeom>
          <a:solidFill>
            <a:srgbClr val="1C458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22382671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Single"/>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50"/>
        <p:cNvGrpSpPr/>
        <p:nvPr/>
      </p:nvGrpSpPr>
      <p:grpSpPr>
        <a:xfrm>
          <a:off x="0" y="0"/>
          <a:ext cx="0" cy="0"/>
          <a:chOff x="0" y="0"/>
          <a:chExt cx="0" cy="0"/>
        </a:xfrm>
      </p:grpSpPr>
      <p:sp>
        <p:nvSpPr>
          <p:cNvPr id="51" name="Google Shape;51;p12"/>
          <p:cNvSpPr txBox="1">
            <a:spLocks noGrp="1"/>
          </p:cNvSpPr>
          <p:nvPr>
            <p:ph type="title"/>
          </p:nvPr>
        </p:nvSpPr>
        <p:spPr>
          <a:xfrm>
            <a:off x="1438749" y="-245923"/>
            <a:ext cx="7273800" cy="857400"/>
          </a:xfrm>
          <a:prstGeom prst="rect">
            <a:avLst/>
          </a:prstGeom>
        </p:spPr>
        <p:txBody>
          <a:bodyPr spcFirstLastPara="1" wrap="square" lIns="0" tIns="0" rIns="0" bIns="0" anchor="b" anchorCtr="0">
            <a:noAutofit/>
          </a:bodyPr>
          <a:lstStyle/>
          <a:p>
            <a:pPr marL="0" lvl="0" indent="0" algn="l" rtl="0">
              <a:spcBef>
                <a:spcPts val="0"/>
              </a:spcBef>
              <a:spcAft>
                <a:spcPts val="0"/>
              </a:spcAft>
              <a:buNone/>
            </a:pPr>
            <a:r>
              <a:rPr lang="en" dirty="0" err="1"/>
              <a:t>Introducción</a:t>
            </a:r>
            <a:r>
              <a:rPr lang="en" dirty="0"/>
              <a:t> a la </a:t>
            </a:r>
            <a:r>
              <a:rPr lang="en" dirty="0" err="1"/>
              <a:t>práctica</a:t>
            </a:r>
            <a:endParaRPr dirty="0"/>
          </a:p>
        </p:txBody>
      </p:sp>
      <p:sp>
        <p:nvSpPr>
          <p:cNvPr id="53" name="Google Shape;53;p12"/>
          <p:cNvSpPr txBox="1">
            <a:spLocks noGrp="1"/>
          </p:cNvSpPr>
          <p:nvPr>
            <p:ph type="body" idx="1"/>
          </p:nvPr>
        </p:nvSpPr>
        <p:spPr>
          <a:xfrm>
            <a:off x="1361207" y="688500"/>
            <a:ext cx="7591877" cy="4022083"/>
          </a:xfrm>
          <a:prstGeom prst="rect">
            <a:avLst/>
          </a:prstGeom>
        </p:spPr>
        <p:txBody>
          <a:bodyPr spcFirstLastPara="1" wrap="square" lIns="0" tIns="0" rIns="0" bIns="0" anchor="t" anchorCtr="0">
            <a:noAutofit/>
          </a:bodyPr>
          <a:lstStyle/>
          <a:p>
            <a:pPr marL="88900" indent="0">
              <a:buNone/>
            </a:pPr>
            <a:r>
              <a:rPr lang="es-MX" b="1" i="1" dirty="0"/>
              <a:t>Euglenophyta</a:t>
            </a:r>
            <a:r>
              <a:rPr lang="es-MX" b="1" dirty="0"/>
              <a:t>/euglenofita</a:t>
            </a:r>
            <a:endParaRPr lang="es-MX" dirty="0"/>
          </a:p>
          <a:p>
            <a:pPr algn="just"/>
            <a:r>
              <a:rPr lang="es-MX" dirty="0"/>
              <a:t>A diferencia de otros grupos algales, las euglenofitas son unicelulares fotoauxotróficas, es decir, además de nutrimentos inorgánicos y la luz necesaria para la fotosíntesis, requieren por lo menos de algún compuesto orgánico para crecer. Por otro lado, poseen la capacidad de asimilar el acetato y el alcohol como sustratos metabólicos, lo cual les permite subsistir como heterótrofas facultativas (Lara-Villa et al., 1996). </a:t>
            </a:r>
          </a:p>
          <a:p>
            <a:pPr algn="just"/>
            <a:endParaRPr lang="es-MX" dirty="0"/>
          </a:p>
          <a:p>
            <a:pPr algn="just"/>
            <a:r>
              <a:rPr lang="es-MX" dirty="0"/>
              <a:t>El nivel de organización que presenta es el unicelular estricto, su reproducción es asexual y generalmente habitan en aguas con salinidades bajas y alto conte- nido de materia orgánica (Dreckmann et al., 2013). </a:t>
            </a:r>
            <a:endParaRPr lang="es-MX" sz="2400" dirty="0"/>
          </a:p>
          <a:p>
            <a:pPr algn="just"/>
            <a:endParaRPr lang="es-MX" sz="2400" dirty="0"/>
          </a:p>
          <a:p>
            <a:pPr marL="88900" indent="0" algn="just">
              <a:buNone/>
            </a:pPr>
            <a:br>
              <a:rPr lang="es-MX" dirty="0"/>
            </a:br>
            <a:endParaRPr lang="es-MX" sz="2000" dirty="0"/>
          </a:p>
          <a:p>
            <a:pPr algn="just"/>
            <a:endParaRPr lang="es-MX" sz="2000" dirty="0"/>
          </a:p>
          <a:p>
            <a:endParaRPr lang="es-MX" dirty="0"/>
          </a:p>
          <a:p>
            <a:endParaRPr lang="es-MX" dirty="0"/>
          </a:p>
        </p:txBody>
      </p:sp>
      <p:sp>
        <p:nvSpPr>
          <p:cNvPr id="55" name="Google Shape;55;p12"/>
          <p:cNvSpPr txBox="1">
            <a:spLocks noGrp="1"/>
          </p:cNvSpPr>
          <p:nvPr>
            <p:ph type="sldNum" idx="12"/>
          </p:nvPr>
        </p:nvSpPr>
        <p:spPr>
          <a:prstGeom prst="rect">
            <a:avLst/>
          </a:prstGeom>
        </p:spPr>
        <p:txBody>
          <a:bodyPr spcFirstLastPara="1" wrap="square" lIns="0" tIns="0" rIns="0" bIns="0" anchor="ctr" anchorCtr="0">
            <a:noAutofit/>
          </a:bodyPr>
          <a:lstStyle/>
          <a:p>
            <a:pPr marL="0" lvl="0" indent="0" algn="r" rtl="0">
              <a:spcBef>
                <a:spcPts val="0"/>
              </a:spcBef>
              <a:spcAft>
                <a:spcPts val="0"/>
              </a:spcAft>
              <a:buClr>
                <a:srgbClr val="000000"/>
              </a:buClr>
              <a:buSzPts val="1100"/>
              <a:buFont typeface="Arial"/>
              <a:buNone/>
            </a:pPr>
            <a:fld id="{00000000-1234-1234-1234-123412341234}" type="slidenum">
              <a:rPr lang="en"/>
              <a:t>4</a:t>
            </a:fld>
            <a:endParaRPr/>
          </a:p>
        </p:txBody>
      </p:sp>
      <p:sp>
        <p:nvSpPr>
          <p:cNvPr id="5" name="Google Shape;347;p36">
            <a:hlinkClick r:id="" action="ppaction://hlinkshowjump?jump=nextslide"/>
            <a:extLst>
              <a:ext uri="{FF2B5EF4-FFF2-40B4-BE49-F238E27FC236}">
                <a16:creationId xmlns:a16="http://schemas.microsoft.com/office/drawing/2014/main" id="{6CF260FC-D1AE-2A48-A6AB-DA44997AEDDF}"/>
              </a:ext>
            </a:extLst>
          </p:cNvPr>
          <p:cNvSpPr/>
          <p:nvPr/>
        </p:nvSpPr>
        <p:spPr>
          <a:xfrm>
            <a:off x="8110674" y="4674409"/>
            <a:ext cx="429027" cy="430079"/>
          </a:xfrm>
          <a:custGeom>
            <a:avLst/>
            <a:gdLst/>
            <a:ahLst/>
            <a:cxnLst/>
            <a:rect l="l" t="t" r="r" b="b"/>
            <a:pathLst>
              <a:path w="16620" h="16644" extrusionOk="0">
                <a:moveTo>
                  <a:pt x="11437" y="5767"/>
                </a:moveTo>
                <a:lnTo>
                  <a:pt x="11753" y="6132"/>
                </a:lnTo>
                <a:lnTo>
                  <a:pt x="12094" y="6522"/>
                </a:lnTo>
                <a:lnTo>
                  <a:pt x="11510" y="7179"/>
                </a:lnTo>
                <a:lnTo>
                  <a:pt x="11291" y="7008"/>
                </a:lnTo>
                <a:lnTo>
                  <a:pt x="11096" y="6862"/>
                </a:lnTo>
                <a:lnTo>
                  <a:pt x="10877" y="6668"/>
                </a:lnTo>
                <a:lnTo>
                  <a:pt x="10756" y="6570"/>
                </a:lnTo>
                <a:lnTo>
                  <a:pt x="10610" y="6497"/>
                </a:lnTo>
                <a:lnTo>
                  <a:pt x="10926" y="6230"/>
                </a:lnTo>
                <a:lnTo>
                  <a:pt x="10975" y="6303"/>
                </a:lnTo>
                <a:lnTo>
                  <a:pt x="11048" y="6400"/>
                </a:lnTo>
                <a:lnTo>
                  <a:pt x="11194" y="6546"/>
                </a:lnTo>
                <a:lnTo>
                  <a:pt x="11388" y="6789"/>
                </a:lnTo>
                <a:lnTo>
                  <a:pt x="11486" y="6887"/>
                </a:lnTo>
                <a:lnTo>
                  <a:pt x="11632" y="6960"/>
                </a:lnTo>
                <a:lnTo>
                  <a:pt x="11680" y="6960"/>
                </a:lnTo>
                <a:lnTo>
                  <a:pt x="11705" y="6911"/>
                </a:lnTo>
                <a:lnTo>
                  <a:pt x="11680" y="6765"/>
                </a:lnTo>
                <a:lnTo>
                  <a:pt x="11632" y="6619"/>
                </a:lnTo>
                <a:lnTo>
                  <a:pt x="11534" y="6522"/>
                </a:lnTo>
                <a:lnTo>
                  <a:pt x="11437" y="6400"/>
                </a:lnTo>
                <a:lnTo>
                  <a:pt x="11291" y="6205"/>
                </a:lnTo>
                <a:lnTo>
                  <a:pt x="11218" y="6108"/>
                </a:lnTo>
                <a:lnTo>
                  <a:pt x="11121" y="6059"/>
                </a:lnTo>
                <a:lnTo>
                  <a:pt x="11437" y="5767"/>
                </a:lnTo>
                <a:close/>
                <a:moveTo>
                  <a:pt x="10464" y="6643"/>
                </a:moveTo>
                <a:lnTo>
                  <a:pt x="10537" y="6765"/>
                </a:lnTo>
                <a:lnTo>
                  <a:pt x="10634" y="6887"/>
                </a:lnTo>
                <a:lnTo>
                  <a:pt x="10853" y="7106"/>
                </a:lnTo>
                <a:lnTo>
                  <a:pt x="11048" y="7300"/>
                </a:lnTo>
                <a:lnTo>
                  <a:pt x="11242" y="7495"/>
                </a:lnTo>
                <a:lnTo>
                  <a:pt x="11121" y="7641"/>
                </a:lnTo>
                <a:lnTo>
                  <a:pt x="10902" y="7446"/>
                </a:lnTo>
                <a:lnTo>
                  <a:pt x="10658" y="7276"/>
                </a:lnTo>
                <a:lnTo>
                  <a:pt x="10440" y="7057"/>
                </a:lnTo>
                <a:lnTo>
                  <a:pt x="10318" y="6960"/>
                </a:lnTo>
                <a:lnTo>
                  <a:pt x="10172" y="6887"/>
                </a:lnTo>
                <a:lnTo>
                  <a:pt x="10464" y="6643"/>
                </a:lnTo>
                <a:close/>
                <a:moveTo>
                  <a:pt x="10075" y="6984"/>
                </a:moveTo>
                <a:lnTo>
                  <a:pt x="10075" y="7057"/>
                </a:lnTo>
                <a:lnTo>
                  <a:pt x="10123" y="7130"/>
                </a:lnTo>
                <a:lnTo>
                  <a:pt x="10196" y="7276"/>
                </a:lnTo>
                <a:lnTo>
                  <a:pt x="10318" y="7398"/>
                </a:lnTo>
                <a:lnTo>
                  <a:pt x="10415" y="7519"/>
                </a:lnTo>
                <a:lnTo>
                  <a:pt x="10658" y="7714"/>
                </a:lnTo>
                <a:lnTo>
                  <a:pt x="10780" y="7811"/>
                </a:lnTo>
                <a:lnTo>
                  <a:pt x="10926" y="7909"/>
                </a:lnTo>
                <a:lnTo>
                  <a:pt x="10683" y="8176"/>
                </a:lnTo>
                <a:lnTo>
                  <a:pt x="10585" y="8055"/>
                </a:lnTo>
                <a:lnTo>
                  <a:pt x="10488" y="7957"/>
                </a:lnTo>
                <a:lnTo>
                  <a:pt x="10269" y="7787"/>
                </a:lnTo>
                <a:lnTo>
                  <a:pt x="10002" y="7519"/>
                </a:lnTo>
                <a:lnTo>
                  <a:pt x="9734" y="7276"/>
                </a:lnTo>
                <a:lnTo>
                  <a:pt x="10075" y="6984"/>
                </a:lnTo>
                <a:close/>
                <a:moveTo>
                  <a:pt x="9515" y="7495"/>
                </a:moveTo>
                <a:lnTo>
                  <a:pt x="9612" y="7617"/>
                </a:lnTo>
                <a:lnTo>
                  <a:pt x="9710" y="7738"/>
                </a:lnTo>
                <a:lnTo>
                  <a:pt x="9953" y="7957"/>
                </a:lnTo>
                <a:lnTo>
                  <a:pt x="10172" y="8201"/>
                </a:lnTo>
                <a:lnTo>
                  <a:pt x="10318" y="8347"/>
                </a:lnTo>
                <a:lnTo>
                  <a:pt x="10464" y="8444"/>
                </a:lnTo>
                <a:lnTo>
                  <a:pt x="10172" y="8809"/>
                </a:lnTo>
                <a:lnTo>
                  <a:pt x="9904" y="8468"/>
                </a:lnTo>
                <a:lnTo>
                  <a:pt x="9661" y="8176"/>
                </a:lnTo>
                <a:lnTo>
                  <a:pt x="9466" y="7933"/>
                </a:lnTo>
                <a:lnTo>
                  <a:pt x="9369" y="7811"/>
                </a:lnTo>
                <a:lnTo>
                  <a:pt x="9272" y="7714"/>
                </a:lnTo>
                <a:lnTo>
                  <a:pt x="9515" y="7495"/>
                </a:lnTo>
                <a:close/>
                <a:moveTo>
                  <a:pt x="9004" y="7933"/>
                </a:moveTo>
                <a:lnTo>
                  <a:pt x="9126" y="8128"/>
                </a:lnTo>
                <a:lnTo>
                  <a:pt x="9272" y="8298"/>
                </a:lnTo>
                <a:lnTo>
                  <a:pt x="9564" y="8663"/>
                </a:lnTo>
                <a:lnTo>
                  <a:pt x="9880" y="9028"/>
                </a:lnTo>
                <a:lnTo>
                  <a:pt x="9904" y="9077"/>
                </a:lnTo>
                <a:lnTo>
                  <a:pt x="9856" y="9125"/>
                </a:lnTo>
                <a:lnTo>
                  <a:pt x="9734" y="9271"/>
                </a:lnTo>
                <a:lnTo>
                  <a:pt x="9710" y="9198"/>
                </a:lnTo>
                <a:lnTo>
                  <a:pt x="9442" y="8858"/>
                </a:lnTo>
                <a:lnTo>
                  <a:pt x="9126" y="8517"/>
                </a:lnTo>
                <a:lnTo>
                  <a:pt x="8955" y="8322"/>
                </a:lnTo>
                <a:lnTo>
                  <a:pt x="8785" y="8152"/>
                </a:lnTo>
                <a:lnTo>
                  <a:pt x="9004" y="7933"/>
                </a:lnTo>
                <a:close/>
                <a:moveTo>
                  <a:pt x="8517" y="8371"/>
                </a:moveTo>
                <a:lnTo>
                  <a:pt x="8663" y="8590"/>
                </a:lnTo>
                <a:lnTo>
                  <a:pt x="8809" y="8785"/>
                </a:lnTo>
                <a:lnTo>
                  <a:pt x="9101" y="9150"/>
                </a:lnTo>
                <a:lnTo>
                  <a:pt x="9272" y="9320"/>
                </a:lnTo>
                <a:lnTo>
                  <a:pt x="9442" y="9466"/>
                </a:lnTo>
                <a:lnTo>
                  <a:pt x="9515" y="9490"/>
                </a:lnTo>
                <a:lnTo>
                  <a:pt x="9199" y="9806"/>
                </a:lnTo>
                <a:lnTo>
                  <a:pt x="9174" y="9709"/>
                </a:lnTo>
                <a:lnTo>
                  <a:pt x="9150" y="9612"/>
                </a:lnTo>
                <a:lnTo>
                  <a:pt x="9053" y="9442"/>
                </a:lnTo>
                <a:lnTo>
                  <a:pt x="8931" y="9271"/>
                </a:lnTo>
                <a:lnTo>
                  <a:pt x="8785" y="9125"/>
                </a:lnTo>
                <a:lnTo>
                  <a:pt x="8590" y="8833"/>
                </a:lnTo>
                <a:lnTo>
                  <a:pt x="8444" y="8663"/>
                </a:lnTo>
                <a:lnTo>
                  <a:pt x="8323" y="8541"/>
                </a:lnTo>
                <a:lnTo>
                  <a:pt x="8517" y="8371"/>
                </a:lnTo>
                <a:close/>
                <a:moveTo>
                  <a:pt x="5476" y="7787"/>
                </a:moveTo>
                <a:lnTo>
                  <a:pt x="5622" y="7982"/>
                </a:lnTo>
                <a:lnTo>
                  <a:pt x="5816" y="8176"/>
                </a:lnTo>
                <a:lnTo>
                  <a:pt x="6133" y="8444"/>
                </a:lnTo>
                <a:lnTo>
                  <a:pt x="6449" y="8736"/>
                </a:lnTo>
                <a:lnTo>
                  <a:pt x="6790" y="8979"/>
                </a:lnTo>
                <a:lnTo>
                  <a:pt x="6984" y="9125"/>
                </a:lnTo>
                <a:lnTo>
                  <a:pt x="7057" y="9174"/>
                </a:lnTo>
                <a:lnTo>
                  <a:pt x="7155" y="9198"/>
                </a:lnTo>
                <a:lnTo>
                  <a:pt x="7155" y="9247"/>
                </a:lnTo>
                <a:lnTo>
                  <a:pt x="7179" y="9296"/>
                </a:lnTo>
                <a:lnTo>
                  <a:pt x="7301" y="9296"/>
                </a:lnTo>
                <a:lnTo>
                  <a:pt x="7398" y="9271"/>
                </a:lnTo>
                <a:lnTo>
                  <a:pt x="7568" y="9198"/>
                </a:lnTo>
                <a:lnTo>
                  <a:pt x="7617" y="9344"/>
                </a:lnTo>
                <a:lnTo>
                  <a:pt x="7690" y="9490"/>
                </a:lnTo>
                <a:lnTo>
                  <a:pt x="7885" y="9758"/>
                </a:lnTo>
                <a:lnTo>
                  <a:pt x="8006" y="9952"/>
                </a:lnTo>
                <a:lnTo>
                  <a:pt x="8177" y="10098"/>
                </a:lnTo>
                <a:lnTo>
                  <a:pt x="8250" y="10171"/>
                </a:lnTo>
                <a:lnTo>
                  <a:pt x="8347" y="10220"/>
                </a:lnTo>
                <a:lnTo>
                  <a:pt x="8469" y="10269"/>
                </a:lnTo>
                <a:lnTo>
                  <a:pt x="8566" y="10293"/>
                </a:lnTo>
                <a:lnTo>
                  <a:pt x="8615" y="10269"/>
                </a:lnTo>
                <a:lnTo>
                  <a:pt x="8615" y="10244"/>
                </a:lnTo>
                <a:lnTo>
                  <a:pt x="8542" y="10074"/>
                </a:lnTo>
                <a:lnTo>
                  <a:pt x="8420" y="9904"/>
                </a:lnTo>
                <a:lnTo>
                  <a:pt x="8177" y="9636"/>
                </a:lnTo>
                <a:lnTo>
                  <a:pt x="8055" y="9490"/>
                </a:lnTo>
                <a:lnTo>
                  <a:pt x="7982" y="9344"/>
                </a:lnTo>
                <a:lnTo>
                  <a:pt x="7885" y="9174"/>
                </a:lnTo>
                <a:lnTo>
                  <a:pt x="7763" y="9052"/>
                </a:lnTo>
                <a:lnTo>
                  <a:pt x="8079" y="8760"/>
                </a:lnTo>
                <a:lnTo>
                  <a:pt x="8128" y="8906"/>
                </a:lnTo>
                <a:lnTo>
                  <a:pt x="8225" y="9028"/>
                </a:lnTo>
                <a:lnTo>
                  <a:pt x="8420" y="9271"/>
                </a:lnTo>
                <a:lnTo>
                  <a:pt x="8542" y="9466"/>
                </a:lnTo>
                <a:lnTo>
                  <a:pt x="8688" y="9661"/>
                </a:lnTo>
                <a:lnTo>
                  <a:pt x="8785" y="9758"/>
                </a:lnTo>
                <a:lnTo>
                  <a:pt x="8882" y="9831"/>
                </a:lnTo>
                <a:lnTo>
                  <a:pt x="8980" y="9879"/>
                </a:lnTo>
                <a:lnTo>
                  <a:pt x="9077" y="9928"/>
                </a:lnTo>
                <a:lnTo>
                  <a:pt x="8615" y="10366"/>
                </a:lnTo>
                <a:lnTo>
                  <a:pt x="8250" y="10682"/>
                </a:lnTo>
                <a:lnTo>
                  <a:pt x="8225" y="10634"/>
                </a:lnTo>
                <a:lnTo>
                  <a:pt x="8201" y="10585"/>
                </a:lnTo>
                <a:lnTo>
                  <a:pt x="8031" y="10366"/>
                </a:lnTo>
                <a:lnTo>
                  <a:pt x="7812" y="10171"/>
                </a:lnTo>
                <a:lnTo>
                  <a:pt x="7374" y="9782"/>
                </a:lnTo>
                <a:lnTo>
                  <a:pt x="6960" y="9393"/>
                </a:lnTo>
                <a:lnTo>
                  <a:pt x="6546" y="9004"/>
                </a:lnTo>
                <a:lnTo>
                  <a:pt x="5670" y="8225"/>
                </a:lnTo>
                <a:lnTo>
                  <a:pt x="5500" y="8079"/>
                </a:lnTo>
                <a:lnTo>
                  <a:pt x="5330" y="7933"/>
                </a:lnTo>
                <a:lnTo>
                  <a:pt x="5476" y="7787"/>
                </a:lnTo>
                <a:close/>
                <a:moveTo>
                  <a:pt x="5062" y="8152"/>
                </a:moveTo>
                <a:lnTo>
                  <a:pt x="5232" y="8322"/>
                </a:lnTo>
                <a:lnTo>
                  <a:pt x="5403" y="8493"/>
                </a:lnTo>
                <a:lnTo>
                  <a:pt x="6279" y="9271"/>
                </a:lnTo>
                <a:lnTo>
                  <a:pt x="6692" y="9636"/>
                </a:lnTo>
                <a:lnTo>
                  <a:pt x="7155" y="10025"/>
                </a:lnTo>
                <a:lnTo>
                  <a:pt x="7374" y="10220"/>
                </a:lnTo>
                <a:lnTo>
                  <a:pt x="7593" y="10415"/>
                </a:lnTo>
                <a:lnTo>
                  <a:pt x="7812" y="10609"/>
                </a:lnTo>
                <a:lnTo>
                  <a:pt x="8055" y="10780"/>
                </a:lnTo>
                <a:lnTo>
                  <a:pt x="8104" y="10804"/>
                </a:lnTo>
                <a:lnTo>
                  <a:pt x="7982" y="10901"/>
                </a:lnTo>
                <a:lnTo>
                  <a:pt x="6254" y="9466"/>
                </a:lnTo>
                <a:lnTo>
                  <a:pt x="5597" y="8882"/>
                </a:lnTo>
                <a:lnTo>
                  <a:pt x="5232" y="8590"/>
                </a:lnTo>
                <a:lnTo>
                  <a:pt x="5062" y="8468"/>
                </a:lnTo>
                <a:lnTo>
                  <a:pt x="4867" y="8347"/>
                </a:lnTo>
                <a:lnTo>
                  <a:pt x="5038" y="8176"/>
                </a:lnTo>
                <a:lnTo>
                  <a:pt x="5062" y="8152"/>
                </a:lnTo>
                <a:close/>
                <a:moveTo>
                  <a:pt x="4746" y="8493"/>
                </a:moveTo>
                <a:lnTo>
                  <a:pt x="4867" y="8663"/>
                </a:lnTo>
                <a:lnTo>
                  <a:pt x="5038" y="8809"/>
                </a:lnTo>
                <a:lnTo>
                  <a:pt x="5378" y="9101"/>
                </a:lnTo>
                <a:lnTo>
                  <a:pt x="6060" y="9636"/>
                </a:lnTo>
                <a:lnTo>
                  <a:pt x="7787" y="11072"/>
                </a:lnTo>
                <a:lnTo>
                  <a:pt x="7617" y="11218"/>
                </a:lnTo>
                <a:lnTo>
                  <a:pt x="7398" y="11047"/>
                </a:lnTo>
                <a:lnTo>
                  <a:pt x="7155" y="10877"/>
                </a:lnTo>
                <a:lnTo>
                  <a:pt x="6911" y="10707"/>
                </a:lnTo>
                <a:lnTo>
                  <a:pt x="6668" y="10536"/>
                </a:lnTo>
                <a:lnTo>
                  <a:pt x="6181" y="10123"/>
                </a:lnTo>
                <a:lnTo>
                  <a:pt x="5719" y="9709"/>
                </a:lnTo>
                <a:lnTo>
                  <a:pt x="5281" y="9247"/>
                </a:lnTo>
                <a:lnTo>
                  <a:pt x="4867" y="8760"/>
                </a:lnTo>
                <a:lnTo>
                  <a:pt x="4770" y="8663"/>
                </a:lnTo>
                <a:lnTo>
                  <a:pt x="4673" y="8566"/>
                </a:lnTo>
                <a:lnTo>
                  <a:pt x="4746" y="8493"/>
                </a:lnTo>
                <a:close/>
                <a:moveTo>
                  <a:pt x="11437" y="5256"/>
                </a:moveTo>
                <a:lnTo>
                  <a:pt x="11364" y="5281"/>
                </a:lnTo>
                <a:lnTo>
                  <a:pt x="11315" y="5305"/>
                </a:lnTo>
                <a:lnTo>
                  <a:pt x="11218" y="5354"/>
                </a:lnTo>
                <a:lnTo>
                  <a:pt x="10075" y="6376"/>
                </a:lnTo>
                <a:lnTo>
                  <a:pt x="8931" y="7422"/>
                </a:lnTo>
                <a:lnTo>
                  <a:pt x="8347" y="7933"/>
                </a:lnTo>
                <a:lnTo>
                  <a:pt x="7787" y="8468"/>
                </a:lnTo>
                <a:lnTo>
                  <a:pt x="7544" y="8663"/>
                </a:lnTo>
                <a:lnTo>
                  <a:pt x="7325" y="8882"/>
                </a:lnTo>
                <a:lnTo>
                  <a:pt x="7228" y="8785"/>
                </a:lnTo>
                <a:lnTo>
                  <a:pt x="7106" y="8712"/>
                </a:lnTo>
                <a:lnTo>
                  <a:pt x="6717" y="8395"/>
                </a:lnTo>
                <a:lnTo>
                  <a:pt x="6327" y="8079"/>
                </a:lnTo>
                <a:lnTo>
                  <a:pt x="6011" y="7763"/>
                </a:lnTo>
                <a:lnTo>
                  <a:pt x="5768" y="7568"/>
                </a:lnTo>
                <a:lnTo>
                  <a:pt x="5670" y="7495"/>
                </a:lnTo>
                <a:lnTo>
                  <a:pt x="5573" y="7446"/>
                </a:lnTo>
                <a:lnTo>
                  <a:pt x="5524" y="7422"/>
                </a:lnTo>
                <a:lnTo>
                  <a:pt x="5427" y="7373"/>
                </a:lnTo>
                <a:lnTo>
                  <a:pt x="5330" y="7373"/>
                </a:lnTo>
                <a:lnTo>
                  <a:pt x="5232" y="7398"/>
                </a:lnTo>
                <a:lnTo>
                  <a:pt x="5135" y="7446"/>
                </a:lnTo>
                <a:lnTo>
                  <a:pt x="4940" y="7568"/>
                </a:lnTo>
                <a:lnTo>
                  <a:pt x="4794" y="7690"/>
                </a:lnTo>
                <a:lnTo>
                  <a:pt x="4575" y="7860"/>
                </a:lnTo>
                <a:lnTo>
                  <a:pt x="4381" y="8030"/>
                </a:lnTo>
                <a:lnTo>
                  <a:pt x="4283" y="8152"/>
                </a:lnTo>
                <a:lnTo>
                  <a:pt x="4210" y="8249"/>
                </a:lnTo>
                <a:lnTo>
                  <a:pt x="4162" y="8371"/>
                </a:lnTo>
                <a:lnTo>
                  <a:pt x="4137" y="8493"/>
                </a:lnTo>
                <a:lnTo>
                  <a:pt x="4162" y="8566"/>
                </a:lnTo>
                <a:lnTo>
                  <a:pt x="4210" y="8639"/>
                </a:lnTo>
                <a:lnTo>
                  <a:pt x="4259" y="8687"/>
                </a:lnTo>
                <a:lnTo>
                  <a:pt x="4332" y="8712"/>
                </a:lnTo>
                <a:lnTo>
                  <a:pt x="4356" y="8809"/>
                </a:lnTo>
                <a:lnTo>
                  <a:pt x="4405" y="8906"/>
                </a:lnTo>
                <a:lnTo>
                  <a:pt x="4478" y="9028"/>
                </a:lnTo>
                <a:lnTo>
                  <a:pt x="4551" y="9150"/>
                </a:lnTo>
                <a:lnTo>
                  <a:pt x="4721" y="9344"/>
                </a:lnTo>
                <a:lnTo>
                  <a:pt x="4940" y="9588"/>
                </a:lnTo>
                <a:lnTo>
                  <a:pt x="5135" y="9831"/>
                </a:lnTo>
                <a:lnTo>
                  <a:pt x="5597" y="10269"/>
                </a:lnTo>
                <a:lnTo>
                  <a:pt x="5987" y="10634"/>
                </a:lnTo>
                <a:lnTo>
                  <a:pt x="6425" y="10999"/>
                </a:lnTo>
                <a:lnTo>
                  <a:pt x="6668" y="11169"/>
                </a:lnTo>
                <a:lnTo>
                  <a:pt x="6887" y="11315"/>
                </a:lnTo>
                <a:lnTo>
                  <a:pt x="7130" y="11461"/>
                </a:lnTo>
                <a:lnTo>
                  <a:pt x="7374" y="11583"/>
                </a:lnTo>
                <a:lnTo>
                  <a:pt x="7349" y="11607"/>
                </a:lnTo>
                <a:lnTo>
                  <a:pt x="7349" y="11680"/>
                </a:lnTo>
                <a:lnTo>
                  <a:pt x="7374" y="11753"/>
                </a:lnTo>
                <a:lnTo>
                  <a:pt x="7422" y="11777"/>
                </a:lnTo>
                <a:lnTo>
                  <a:pt x="7495" y="11777"/>
                </a:lnTo>
                <a:lnTo>
                  <a:pt x="7666" y="11729"/>
                </a:lnTo>
                <a:lnTo>
                  <a:pt x="7836" y="11631"/>
                </a:lnTo>
                <a:lnTo>
                  <a:pt x="7982" y="11534"/>
                </a:lnTo>
                <a:lnTo>
                  <a:pt x="8128" y="11412"/>
                </a:lnTo>
                <a:lnTo>
                  <a:pt x="8420" y="11145"/>
                </a:lnTo>
                <a:lnTo>
                  <a:pt x="8663" y="10901"/>
                </a:lnTo>
                <a:lnTo>
                  <a:pt x="9369" y="10244"/>
                </a:lnTo>
                <a:lnTo>
                  <a:pt x="10050" y="9563"/>
                </a:lnTo>
                <a:lnTo>
                  <a:pt x="10658" y="8955"/>
                </a:lnTo>
                <a:lnTo>
                  <a:pt x="11291" y="8298"/>
                </a:lnTo>
                <a:lnTo>
                  <a:pt x="11875" y="7617"/>
                </a:lnTo>
                <a:lnTo>
                  <a:pt x="12143" y="7276"/>
                </a:lnTo>
                <a:lnTo>
                  <a:pt x="12410" y="6911"/>
                </a:lnTo>
                <a:lnTo>
                  <a:pt x="12483" y="6960"/>
                </a:lnTo>
                <a:lnTo>
                  <a:pt x="12556" y="6984"/>
                </a:lnTo>
                <a:lnTo>
                  <a:pt x="12654" y="6984"/>
                </a:lnTo>
                <a:lnTo>
                  <a:pt x="12727" y="6935"/>
                </a:lnTo>
                <a:lnTo>
                  <a:pt x="12775" y="6887"/>
                </a:lnTo>
                <a:lnTo>
                  <a:pt x="12824" y="6814"/>
                </a:lnTo>
                <a:lnTo>
                  <a:pt x="12824" y="6741"/>
                </a:lnTo>
                <a:lnTo>
                  <a:pt x="12775" y="6643"/>
                </a:lnTo>
                <a:lnTo>
                  <a:pt x="12532" y="6327"/>
                </a:lnTo>
                <a:lnTo>
                  <a:pt x="12240" y="6011"/>
                </a:lnTo>
                <a:lnTo>
                  <a:pt x="11924" y="5646"/>
                </a:lnTo>
                <a:lnTo>
                  <a:pt x="11778" y="5475"/>
                </a:lnTo>
                <a:lnTo>
                  <a:pt x="11583" y="5305"/>
                </a:lnTo>
                <a:lnTo>
                  <a:pt x="11510" y="5256"/>
                </a:lnTo>
                <a:close/>
                <a:moveTo>
                  <a:pt x="8104" y="439"/>
                </a:moveTo>
                <a:lnTo>
                  <a:pt x="8371" y="487"/>
                </a:lnTo>
                <a:lnTo>
                  <a:pt x="8663" y="536"/>
                </a:lnTo>
                <a:lnTo>
                  <a:pt x="9247" y="585"/>
                </a:lnTo>
                <a:lnTo>
                  <a:pt x="9588" y="633"/>
                </a:lnTo>
                <a:lnTo>
                  <a:pt x="9904" y="706"/>
                </a:lnTo>
                <a:lnTo>
                  <a:pt x="10537" y="877"/>
                </a:lnTo>
                <a:lnTo>
                  <a:pt x="10877" y="998"/>
                </a:lnTo>
                <a:lnTo>
                  <a:pt x="11218" y="1120"/>
                </a:lnTo>
                <a:lnTo>
                  <a:pt x="11559" y="1266"/>
                </a:lnTo>
                <a:lnTo>
                  <a:pt x="11875" y="1412"/>
                </a:lnTo>
                <a:lnTo>
                  <a:pt x="12191" y="1582"/>
                </a:lnTo>
                <a:lnTo>
                  <a:pt x="12508" y="1752"/>
                </a:lnTo>
                <a:lnTo>
                  <a:pt x="13116" y="2166"/>
                </a:lnTo>
                <a:lnTo>
                  <a:pt x="13408" y="2385"/>
                </a:lnTo>
                <a:lnTo>
                  <a:pt x="13700" y="2628"/>
                </a:lnTo>
                <a:lnTo>
                  <a:pt x="13968" y="2896"/>
                </a:lnTo>
                <a:lnTo>
                  <a:pt x="14235" y="3188"/>
                </a:lnTo>
                <a:lnTo>
                  <a:pt x="14479" y="3456"/>
                </a:lnTo>
                <a:lnTo>
                  <a:pt x="14698" y="3772"/>
                </a:lnTo>
                <a:lnTo>
                  <a:pt x="14917" y="4088"/>
                </a:lnTo>
                <a:lnTo>
                  <a:pt x="15111" y="4405"/>
                </a:lnTo>
                <a:lnTo>
                  <a:pt x="15282" y="4745"/>
                </a:lnTo>
                <a:lnTo>
                  <a:pt x="15452" y="5086"/>
                </a:lnTo>
                <a:lnTo>
                  <a:pt x="15574" y="5427"/>
                </a:lnTo>
                <a:lnTo>
                  <a:pt x="15720" y="5792"/>
                </a:lnTo>
                <a:lnTo>
                  <a:pt x="15817" y="6157"/>
                </a:lnTo>
                <a:lnTo>
                  <a:pt x="15914" y="6522"/>
                </a:lnTo>
                <a:lnTo>
                  <a:pt x="15987" y="6887"/>
                </a:lnTo>
                <a:lnTo>
                  <a:pt x="16036" y="7276"/>
                </a:lnTo>
                <a:lnTo>
                  <a:pt x="16109" y="8079"/>
                </a:lnTo>
                <a:lnTo>
                  <a:pt x="16109" y="8468"/>
                </a:lnTo>
                <a:lnTo>
                  <a:pt x="16109" y="8858"/>
                </a:lnTo>
                <a:lnTo>
                  <a:pt x="16085" y="9271"/>
                </a:lnTo>
                <a:lnTo>
                  <a:pt x="16060" y="9661"/>
                </a:lnTo>
                <a:lnTo>
                  <a:pt x="15987" y="10050"/>
                </a:lnTo>
                <a:lnTo>
                  <a:pt x="15914" y="10439"/>
                </a:lnTo>
                <a:lnTo>
                  <a:pt x="15817" y="10828"/>
                </a:lnTo>
                <a:lnTo>
                  <a:pt x="15695" y="11193"/>
                </a:lnTo>
                <a:lnTo>
                  <a:pt x="15549" y="11558"/>
                </a:lnTo>
                <a:lnTo>
                  <a:pt x="15379" y="11899"/>
                </a:lnTo>
                <a:lnTo>
                  <a:pt x="15184" y="12240"/>
                </a:lnTo>
                <a:lnTo>
                  <a:pt x="14965" y="12580"/>
                </a:lnTo>
                <a:lnTo>
                  <a:pt x="14722" y="12872"/>
                </a:lnTo>
                <a:lnTo>
                  <a:pt x="14430" y="13189"/>
                </a:lnTo>
                <a:lnTo>
                  <a:pt x="14138" y="13456"/>
                </a:lnTo>
                <a:lnTo>
                  <a:pt x="13846" y="13700"/>
                </a:lnTo>
                <a:lnTo>
                  <a:pt x="13530" y="13943"/>
                </a:lnTo>
                <a:lnTo>
                  <a:pt x="13213" y="14186"/>
                </a:lnTo>
                <a:lnTo>
                  <a:pt x="12532" y="14624"/>
                </a:lnTo>
                <a:lnTo>
                  <a:pt x="11851" y="15014"/>
                </a:lnTo>
                <a:lnTo>
                  <a:pt x="11510" y="15184"/>
                </a:lnTo>
                <a:lnTo>
                  <a:pt x="11145" y="15330"/>
                </a:lnTo>
                <a:lnTo>
                  <a:pt x="10415" y="15622"/>
                </a:lnTo>
                <a:lnTo>
                  <a:pt x="10050" y="15744"/>
                </a:lnTo>
                <a:lnTo>
                  <a:pt x="9685" y="15841"/>
                </a:lnTo>
                <a:lnTo>
                  <a:pt x="9320" y="15963"/>
                </a:lnTo>
                <a:lnTo>
                  <a:pt x="8980" y="16109"/>
                </a:lnTo>
                <a:lnTo>
                  <a:pt x="8907" y="16157"/>
                </a:lnTo>
                <a:lnTo>
                  <a:pt x="8882" y="16230"/>
                </a:lnTo>
                <a:lnTo>
                  <a:pt x="8104" y="16230"/>
                </a:lnTo>
                <a:lnTo>
                  <a:pt x="7739" y="16206"/>
                </a:lnTo>
                <a:lnTo>
                  <a:pt x="7349" y="16157"/>
                </a:lnTo>
                <a:lnTo>
                  <a:pt x="6984" y="16109"/>
                </a:lnTo>
                <a:lnTo>
                  <a:pt x="6619" y="16011"/>
                </a:lnTo>
                <a:lnTo>
                  <a:pt x="6254" y="15914"/>
                </a:lnTo>
                <a:lnTo>
                  <a:pt x="5889" y="15817"/>
                </a:lnTo>
                <a:lnTo>
                  <a:pt x="5524" y="15695"/>
                </a:lnTo>
                <a:lnTo>
                  <a:pt x="5184" y="15549"/>
                </a:lnTo>
                <a:lnTo>
                  <a:pt x="4843" y="15379"/>
                </a:lnTo>
                <a:lnTo>
                  <a:pt x="4502" y="15208"/>
                </a:lnTo>
                <a:lnTo>
                  <a:pt x="4162" y="15014"/>
                </a:lnTo>
                <a:lnTo>
                  <a:pt x="3845" y="14795"/>
                </a:lnTo>
                <a:lnTo>
                  <a:pt x="3553" y="14576"/>
                </a:lnTo>
                <a:lnTo>
                  <a:pt x="3237" y="14357"/>
                </a:lnTo>
                <a:lnTo>
                  <a:pt x="2921" y="14065"/>
                </a:lnTo>
                <a:lnTo>
                  <a:pt x="2629" y="13797"/>
                </a:lnTo>
                <a:lnTo>
                  <a:pt x="2361" y="13481"/>
                </a:lnTo>
                <a:lnTo>
                  <a:pt x="2094" y="13164"/>
                </a:lnTo>
                <a:lnTo>
                  <a:pt x="1850" y="12824"/>
                </a:lnTo>
                <a:lnTo>
                  <a:pt x="1631" y="12483"/>
                </a:lnTo>
                <a:lnTo>
                  <a:pt x="1437" y="12142"/>
                </a:lnTo>
                <a:lnTo>
                  <a:pt x="1242" y="11777"/>
                </a:lnTo>
                <a:lnTo>
                  <a:pt x="1096" y="11412"/>
                </a:lnTo>
                <a:lnTo>
                  <a:pt x="950" y="11023"/>
                </a:lnTo>
                <a:lnTo>
                  <a:pt x="804" y="10634"/>
                </a:lnTo>
                <a:lnTo>
                  <a:pt x="707" y="10244"/>
                </a:lnTo>
                <a:lnTo>
                  <a:pt x="609" y="9831"/>
                </a:lnTo>
                <a:lnTo>
                  <a:pt x="561" y="9442"/>
                </a:lnTo>
                <a:lnTo>
                  <a:pt x="512" y="9028"/>
                </a:lnTo>
                <a:lnTo>
                  <a:pt x="463" y="8614"/>
                </a:lnTo>
                <a:lnTo>
                  <a:pt x="463" y="8201"/>
                </a:lnTo>
                <a:lnTo>
                  <a:pt x="488" y="7787"/>
                </a:lnTo>
                <a:lnTo>
                  <a:pt x="512" y="7373"/>
                </a:lnTo>
                <a:lnTo>
                  <a:pt x="585" y="6960"/>
                </a:lnTo>
                <a:lnTo>
                  <a:pt x="658" y="6570"/>
                </a:lnTo>
                <a:lnTo>
                  <a:pt x="755" y="6181"/>
                </a:lnTo>
                <a:lnTo>
                  <a:pt x="877" y="5792"/>
                </a:lnTo>
                <a:lnTo>
                  <a:pt x="1023" y="5402"/>
                </a:lnTo>
                <a:lnTo>
                  <a:pt x="1169" y="5037"/>
                </a:lnTo>
                <a:lnTo>
                  <a:pt x="1364" y="4672"/>
                </a:lnTo>
                <a:lnTo>
                  <a:pt x="1558" y="4307"/>
                </a:lnTo>
                <a:lnTo>
                  <a:pt x="1777" y="3967"/>
                </a:lnTo>
                <a:lnTo>
                  <a:pt x="1996" y="3626"/>
                </a:lnTo>
                <a:lnTo>
                  <a:pt x="2264" y="3310"/>
                </a:lnTo>
                <a:lnTo>
                  <a:pt x="2532" y="2993"/>
                </a:lnTo>
                <a:lnTo>
                  <a:pt x="2823" y="2701"/>
                </a:lnTo>
                <a:lnTo>
                  <a:pt x="3115" y="2434"/>
                </a:lnTo>
                <a:lnTo>
                  <a:pt x="3432" y="2190"/>
                </a:lnTo>
                <a:lnTo>
                  <a:pt x="3748" y="1947"/>
                </a:lnTo>
                <a:lnTo>
                  <a:pt x="4089" y="1728"/>
                </a:lnTo>
                <a:lnTo>
                  <a:pt x="4429" y="1509"/>
                </a:lnTo>
                <a:lnTo>
                  <a:pt x="4794" y="1339"/>
                </a:lnTo>
                <a:lnTo>
                  <a:pt x="5159" y="1169"/>
                </a:lnTo>
                <a:lnTo>
                  <a:pt x="5524" y="998"/>
                </a:lnTo>
                <a:lnTo>
                  <a:pt x="5865" y="877"/>
                </a:lnTo>
                <a:lnTo>
                  <a:pt x="6206" y="779"/>
                </a:lnTo>
                <a:lnTo>
                  <a:pt x="6911" y="609"/>
                </a:lnTo>
                <a:lnTo>
                  <a:pt x="7203" y="560"/>
                </a:lnTo>
                <a:lnTo>
                  <a:pt x="7520" y="536"/>
                </a:lnTo>
                <a:lnTo>
                  <a:pt x="7812" y="487"/>
                </a:lnTo>
                <a:lnTo>
                  <a:pt x="8104" y="439"/>
                </a:lnTo>
                <a:close/>
                <a:moveTo>
                  <a:pt x="7690" y="1"/>
                </a:moveTo>
                <a:lnTo>
                  <a:pt x="7374" y="25"/>
                </a:lnTo>
                <a:lnTo>
                  <a:pt x="7057" y="74"/>
                </a:lnTo>
                <a:lnTo>
                  <a:pt x="6644" y="147"/>
                </a:lnTo>
                <a:lnTo>
                  <a:pt x="6206" y="244"/>
                </a:lnTo>
                <a:lnTo>
                  <a:pt x="5792" y="366"/>
                </a:lnTo>
                <a:lnTo>
                  <a:pt x="5403" y="512"/>
                </a:lnTo>
                <a:lnTo>
                  <a:pt x="5013" y="682"/>
                </a:lnTo>
                <a:lnTo>
                  <a:pt x="4624" y="852"/>
                </a:lnTo>
                <a:lnTo>
                  <a:pt x="4259" y="1047"/>
                </a:lnTo>
                <a:lnTo>
                  <a:pt x="3918" y="1266"/>
                </a:lnTo>
                <a:lnTo>
                  <a:pt x="3578" y="1485"/>
                </a:lnTo>
                <a:lnTo>
                  <a:pt x="3237" y="1752"/>
                </a:lnTo>
                <a:lnTo>
                  <a:pt x="2921" y="1996"/>
                </a:lnTo>
                <a:lnTo>
                  <a:pt x="2604" y="2288"/>
                </a:lnTo>
                <a:lnTo>
                  <a:pt x="2288" y="2580"/>
                </a:lnTo>
                <a:lnTo>
                  <a:pt x="1996" y="2896"/>
                </a:lnTo>
                <a:lnTo>
                  <a:pt x="1704" y="3237"/>
                </a:lnTo>
                <a:lnTo>
                  <a:pt x="1461" y="3577"/>
                </a:lnTo>
                <a:lnTo>
                  <a:pt x="1218" y="3942"/>
                </a:lnTo>
                <a:lnTo>
                  <a:pt x="999" y="4307"/>
                </a:lnTo>
                <a:lnTo>
                  <a:pt x="804" y="4697"/>
                </a:lnTo>
                <a:lnTo>
                  <a:pt x="634" y="5086"/>
                </a:lnTo>
                <a:lnTo>
                  <a:pt x="488" y="5500"/>
                </a:lnTo>
                <a:lnTo>
                  <a:pt x="342" y="5889"/>
                </a:lnTo>
                <a:lnTo>
                  <a:pt x="244" y="6303"/>
                </a:lnTo>
                <a:lnTo>
                  <a:pt x="147" y="6741"/>
                </a:lnTo>
                <a:lnTo>
                  <a:pt x="74" y="7154"/>
                </a:lnTo>
                <a:lnTo>
                  <a:pt x="25" y="7592"/>
                </a:lnTo>
                <a:lnTo>
                  <a:pt x="1" y="8030"/>
                </a:lnTo>
                <a:lnTo>
                  <a:pt x="1" y="8468"/>
                </a:lnTo>
                <a:lnTo>
                  <a:pt x="1" y="8906"/>
                </a:lnTo>
                <a:lnTo>
                  <a:pt x="50" y="9344"/>
                </a:lnTo>
                <a:lnTo>
                  <a:pt x="98" y="9782"/>
                </a:lnTo>
                <a:lnTo>
                  <a:pt x="196" y="10196"/>
                </a:lnTo>
                <a:lnTo>
                  <a:pt x="293" y="10609"/>
                </a:lnTo>
                <a:lnTo>
                  <a:pt x="439" y="11023"/>
                </a:lnTo>
                <a:lnTo>
                  <a:pt x="585" y="11412"/>
                </a:lnTo>
                <a:lnTo>
                  <a:pt x="755" y="11802"/>
                </a:lnTo>
                <a:lnTo>
                  <a:pt x="926" y="12167"/>
                </a:lnTo>
                <a:lnTo>
                  <a:pt x="1145" y="12532"/>
                </a:lnTo>
                <a:lnTo>
                  <a:pt x="1364" y="12897"/>
                </a:lnTo>
                <a:lnTo>
                  <a:pt x="1607" y="13237"/>
                </a:lnTo>
                <a:lnTo>
                  <a:pt x="1875" y="13578"/>
                </a:lnTo>
                <a:lnTo>
                  <a:pt x="2142" y="13870"/>
                </a:lnTo>
                <a:lnTo>
                  <a:pt x="2434" y="14186"/>
                </a:lnTo>
                <a:lnTo>
                  <a:pt x="2726" y="14478"/>
                </a:lnTo>
                <a:lnTo>
                  <a:pt x="3067" y="14746"/>
                </a:lnTo>
                <a:lnTo>
                  <a:pt x="3383" y="14989"/>
                </a:lnTo>
                <a:lnTo>
                  <a:pt x="3724" y="15233"/>
                </a:lnTo>
                <a:lnTo>
                  <a:pt x="4089" y="15452"/>
                </a:lnTo>
                <a:lnTo>
                  <a:pt x="4454" y="15671"/>
                </a:lnTo>
                <a:lnTo>
                  <a:pt x="4819" y="15841"/>
                </a:lnTo>
                <a:lnTo>
                  <a:pt x="5208" y="16011"/>
                </a:lnTo>
                <a:lnTo>
                  <a:pt x="5597" y="16182"/>
                </a:lnTo>
                <a:lnTo>
                  <a:pt x="6011" y="16303"/>
                </a:lnTo>
                <a:lnTo>
                  <a:pt x="6425" y="16401"/>
                </a:lnTo>
                <a:lnTo>
                  <a:pt x="6838" y="16498"/>
                </a:lnTo>
                <a:lnTo>
                  <a:pt x="7252" y="16571"/>
                </a:lnTo>
                <a:lnTo>
                  <a:pt x="7690" y="16620"/>
                </a:lnTo>
                <a:lnTo>
                  <a:pt x="8128" y="16644"/>
                </a:lnTo>
                <a:lnTo>
                  <a:pt x="8566" y="16644"/>
                </a:lnTo>
                <a:lnTo>
                  <a:pt x="9004" y="16620"/>
                </a:lnTo>
                <a:lnTo>
                  <a:pt x="9101" y="16571"/>
                </a:lnTo>
                <a:lnTo>
                  <a:pt x="9174" y="16522"/>
                </a:lnTo>
                <a:lnTo>
                  <a:pt x="9539" y="16498"/>
                </a:lnTo>
                <a:lnTo>
                  <a:pt x="9929" y="16425"/>
                </a:lnTo>
                <a:lnTo>
                  <a:pt x="10318" y="16303"/>
                </a:lnTo>
                <a:lnTo>
                  <a:pt x="10707" y="16182"/>
                </a:lnTo>
                <a:lnTo>
                  <a:pt x="11072" y="16011"/>
                </a:lnTo>
                <a:lnTo>
                  <a:pt x="11437" y="15841"/>
                </a:lnTo>
                <a:lnTo>
                  <a:pt x="12143" y="15500"/>
                </a:lnTo>
                <a:lnTo>
                  <a:pt x="12508" y="15306"/>
                </a:lnTo>
                <a:lnTo>
                  <a:pt x="12848" y="15087"/>
                </a:lnTo>
                <a:lnTo>
                  <a:pt x="13213" y="14868"/>
                </a:lnTo>
                <a:lnTo>
                  <a:pt x="13554" y="14624"/>
                </a:lnTo>
                <a:lnTo>
                  <a:pt x="13895" y="14381"/>
                </a:lnTo>
                <a:lnTo>
                  <a:pt x="14211" y="14138"/>
                </a:lnTo>
                <a:lnTo>
                  <a:pt x="14527" y="13846"/>
                </a:lnTo>
                <a:lnTo>
                  <a:pt x="14819" y="13578"/>
                </a:lnTo>
                <a:lnTo>
                  <a:pt x="15111" y="13262"/>
                </a:lnTo>
                <a:lnTo>
                  <a:pt x="15379" y="12945"/>
                </a:lnTo>
                <a:lnTo>
                  <a:pt x="15598" y="12605"/>
                </a:lnTo>
                <a:lnTo>
                  <a:pt x="15817" y="12240"/>
                </a:lnTo>
                <a:lnTo>
                  <a:pt x="15987" y="11875"/>
                </a:lnTo>
                <a:lnTo>
                  <a:pt x="16158" y="11485"/>
                </a:lnTo>
                <a:lnTo>
                  <a:pt x="16279" y="11096"/>
                </a:lnTo>
                <a:lnTo>
                  <a:pt x="16401" y="10682"/>
                </a:lnTo>
                <a:lnTo>
                  <a:pt x="16474" y="10269"/>
                </a:lnTo>
                <a:lnTo>
                  <a:pt x="16547" y="9855"/>
                </a:lnTo>
                <a:lnTo>
                  <a:pt x="16596" y="9442"/>
                </a:lnTo>
                <a:lnTo>
                  <a:pt x="16620" y="9028"/>
                </a:lnTo>
                <a:lnTo>
                  <a:pt x="16620" y="8614"/>
                </a:lnTo>
                <a:lnTo>
                  <a:pt x="16596" y="8176"/>
                </a:lnTo>
                <a:lnTo>
                  <a:pt x="16571" y="7787"/>
                </a:lnTo>
                <a:lnTo>
                  <a:pt x="16523" y="7373"/>
                </a:lnTo>
                <a:lnTo>
                  <a:pt x="16450" y="6960"/>
                </a:lnTo>
                <a:lnTo>
                  <a:pt x="16377" y="6570"/>
                </a:lnTo>
                <a:lnTo>
                  <a:pt x="16279" y="6181"/>
                </a:lnTo>
                <a:lnTo>
                  <a:pt x="16158" y="5792"/>
                </a:lnTo>
                <a:lnTo>
                  <a:pt x="16036" y="5402"/>
                </a:lnTo>
                <a:lnTo>
                  <a:pt x="15890" y="5037"/>
                </a:lnTo>
                <a:lnTo>
                  <a:pt x="15720" y="4672"/>
                </a:lnTo>
                <a:lnTo>
                  <a:pt x="15549" y="4332"/>
                </a:lnTo>
                <a:lnTo>
                  <a:pt x="15355" y="3991"/>
                </a:lnTo>
                <a:lnTo>
                  <a:pt x="15136" y="3650"/>
                </a:lnTo>
                <a:lnTo>
                  <a:pt x="14917" y="3334"/>
                </a:lnTo>
                <a:lnTo>
                  <a:pt x="14649" y="3018"/>
                </a:lnTo>
                <a:lnTo>
                  <a:pt x="14406" y="2701"/>
                </a:lnTo>
                <a:lnTo>
                  <a:pt x="14114" y="2434"/>
                </a:lnTo>
                <a:lnTo>
                  <a:pt x="13822" y="2142"/>
                </a:lnTo>
                <a:lnTo>
                  <a:pt x="13505" y="1874"/>
                </a:lnTo>
                <a:lnTo>
                  <a:pt x="13213" y="1680"/>
                </a:lnTo>
                <a:lnTo>
                  <a:pt x="12897" y="1461"/>
                </a:lnTo>
                <a:lnTo>
                  <a:pt x="12605" y="1266"/>
                </a:lnTo>
                <a:lnTo>
                  <a:pt x="12289" y="1096"/>
                </a:lnTo>
                <a:lnTo>
                  <a:pt x="11632" y="779"/>
                </a:lnTo>
                <a:lnTo>
                  <a:pt x="10950" y="536"/>
                </a:lnTo>
                <a:lnTo>
                  <a:pt x="10561" y="414"/>
                </a:lnTo>
                <a:lnTo>
                  <a:pt x="10172" y="293"/>
                </a:lnTo>
                <a:lnTo>
                  <a:pt x="9783" y="220"/>
                </a:lnTo>
                <a:lnTo>
                  <a:pt x="9369" y="147"/>
                </a:lnTo>
                <a:lnTo>
                  <a:pt x="8834" y="74"/>
                </a:lnTo>
                <a:lnTo>
                  <a:pt x="8542" y="49"/>
                </a:lnTo>
                <a:lnTo>
                  <a:pt x="8274" y="74"/>
                </a:lnTo>
                <a:lnTo>
                  <a:pt x="8128" y="25"/>
                </a:lnTo>
                <a:lnTo>
                  <a:pt x="7982" y="1"/>
                </a:lnTo>
                <a:close/>
              </a:path>
            </a:pathLst>
          </a:custGeom>
          <a:solidFill>
            <a:srgbClr val="1C458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34030574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Single"/>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59"/>
        <p:cNvGrpSpPr/>
        <p:nvPr/>
      </p:nvGrpSpPr>
      <p:grpSpPr>
        <a:xfrm>
          <a:off x="0" y="0"/>
          <a:ext cx="0" cy="0"/>
          <a:chOff x="0" y="0"/>
          <a:chExt cx="0" cy="0"/>
        </a:xfrm>
      </p:grpSpPr>
      <p:sp>
        <p:nvSpPr>
          <p:cNvPr id="62" name="Google Shape;62;p13"/>
          <p:cNvSpPr txBox="1">
            <a:spLocks noGrp="1"/>
          </p:cNvSpPr>
          <p:nvPr>
            <p:ph type="sldNum" idx="12"/>
          </p:nvPr>
        </p:nvSpPr>
        <p:spPr>
          <a:prstGeom prst="rect">
            <a:avLst/>
          </a:prstGeom>
        </p:spPr>
        <p:txBody>
          <a:bodyPr spcFirstLastPara="1" wrap="square" lIns="0" tIns="0" rIns="0" bIns="0" anchor="ctr" anchorCtr="0">
            <a:noAutofit/>
          </a:bodyPr>
          <a:lstStyle/>
          <a:p>
            <a:pPr marL="0" lvl="0" indent="0" algn="r" rtl="0">
              <a:spcBef>
                <a:spcPts val="0"/>
              </a:spcBef>
              <a:spcAft>
                <a:spcPts val="0"/>
              </a:spcAft>
              <a:buNone/>
            </a:pPr>
            <a:fld id="{00000000-1234-1234-1234-123412341234}" type="slidenum">
              <a:rPr lang="en"/>
              <a:t>5</a:t>
            </a:fld>
            <a:endParaRPr/>
          </a:p>
        </p:txBody>
      </p:sp>
      <p:sp>
        <p:nvSpPr>
          <p:cNvPr id="60" name="Google Shape;60;p13"/>
          <p:cNvSpPr txBox="1">
            <a:spLocks noGrp="1"/>
          </p:cNvSpPr>
          <p:nvPr>
            <p:ph type="ctrTitle" idx="4294967295"/>
          </p:nvPr>
        </p:nvSpPr>
        <p:spPr>
          <a:xfrm>
            <a:off x="3149566" y="254051"/>
            <a:ext cx="1585913" cy="687388"/>
          </a:xfrm>
          <a:prstGeom prst="rect">
            <a:avLst/>
          </a:prstGeom>
        </p:spPr>
        <p:txBody>
          <a:bodyPr spcFirstLastPara="1" wrap="square" lIns="0" tIns="0" rIns="0" bIns="0" anchor="b" anchorCtr="0">
            <a:noAutofit/>
          </a:bodyPr>
          <a:lstStyle/>
          <a:p>
            <a:pPr marL="0" lvl="0" indent="0" algn="l" rtl="0">
              <a:spcBef>
                <a:spcPts val="0"/>
              </a:spcBef>
              <a:spcAft>
                <a:spcPts val="0"/>
              </a:spcAft>
              <a:buNone/>
            </a:pPr>
            <a:r>
              <a:rPr lang="en" sz="4200" dirty="0"/>
              <a:t>OBJETIVOS!</a:t>
            </a:r>
            <a:endParaRPr sz="4200" dirty="0"/>
          </a:p>
        </p:txBody>
      </p:sp>
      <p:sp>
        <p:nvSpPr>
          <p:cNvPr id="61" name="Google Shape;61;p13"/>
          <p:cNvSpPr txBox="1">
            <a:spLocks noGrp="1"/>
          </p:cNvSpPr>
          <p:nvPr>
            <p:ph type="subTitle" idx="4294967295"/>
          </p:nvPr>
        </p:nvSpPr>
        <p:spPr>
          <a:xfrm>
            <a:off x="1357313" y="1480726"/>
            <a:ext cx="7700548" cy="3329813"/>
          </a:xfrm>
          <a:prstGeom prst="rect">
            <a:avLst/>
          </a:prstGeom>
        </p:spPr>
        <p:txBody>
          <a:bodyPr spcFirstLastPara="1" wrap="square" lIns="0" tIns="0" rIns="0" bIns="0" anchor="t" anchorCtr="0">
            <a:noAutofit/>
          </a:bodyPr>
          <a:lstStyle/>
          <a:p>
            <a:r>
              <a:rPr lang="es-MX" sz="2500" dirty="0"/>
              <a:t>Identificar características principales de Ccianofitas, clorofitas y euglenofitas.</a:t>
            </a:r>
          </a:p>
          <a:p>
            <a:endParaRPr lang="es-MX" sz="2500" dirty="0"/>
          </a:p>
          <a:p>
            <a:r>
              <a:rPr lang="es-MX" sz="2500" dirty="0"/>
              <a:t>Identificar el género y de ser posible la especie de los organismos observados.</a:t>
            </a:r>
          </a:p>
          <a:p>
            <a:endParaRPr lang="es-MX" sz="2500" dirty="0"/>
          </a:p>
          <a:p>
            <a:r>
              <a:rPr lang="es-MX" sz="2500" dirty="0"/>
              <a:t>Adquirir el conocimiento necesario para realizar una aproximación taxonómica de cianofitas, clorofitas y euglenofitas.</a:t>
            </a:r>
          </a:p>
          <a:p>
            <a:endParaRPr lang="es-MX" sz="2500" dirty="0"/>
          </a:p>
          <a:p>
            <a:pPr algn="just"/>
            <a:endParaRPr lang="es-MX" sz="4600" dirty="0">
              <a:effectLst/>
            </a:endParaRPr>
          </a:p>
        </p:txBody>
      </p:sp>
      <p:sp>
        <p:nvSpPr>
          <p:cNvPr id="63" name="Google Shape;63;p13"/>
          <p:cNvSpPr/>
          <p:nvPr/>
        </p:nvSpPr>
        <p:spPr>
          <a:xfrm>
            <a:off x="2635942" y="7935"/>
            <a:ext cx="2852350" cy="1279431"/>
          </a:xfrm>
          <a:custGeom>
            <a:avLst/>
            <a:gdLst/>
            <a:ahLst/>
            <a:cxnLst/>
            <a:rect l="l" t="t" r="r" b="b"/>
            <a:pathLst>
              <a:path w="16717" h="15403" extrusionOk="0">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rgbClr val="1C458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3" name="Imagen 2" descr="Imagen que contiene competencia de atletismo, baloncesto, grande, iluminado&#10;&#10;Descripción generada automáticamente">
            <a:extLst>
              <a:ext uri="{FF2B5EF4-FFF2-40B4-BE49-F238E27FC236}">
                <a16:creationId xmlns:a16="http://schemas.microsoft.com/office/drawing/2014/main" id="{D8F9C0FB-2CD3-AD4D-BCA1-AAF05014B14D}"/>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214406" y="450851"/>
            <a:ext cx="1357795" cy="1029875"/>
          </a:xfrm>
          <a:prstGeom prst="rect">
            <a:avLst/>
          </a:prstGeom>
        </p:spPr>
      </p:pic>
      <p:sp>
        <p:nvSpPr>
          <p:cNvPr id="7" name="Google Shape;347;p36">
            <a:hlinkClick r:id="" action="ppaction://hlinkshowjump?jump=nextslide"/>
            <a:extLst>
              <a:ext uri="{FF2B5EF4-FFF2-40B4-BE49-F238E27FC236}">
                <a16:creationId xmlns:a16="http://schemas.microsoft.com/office/drawing/2014/main" id="{420C2C4A-F758-414D-A545-ED96F357E966}"/>
              </a:ext>
            </a:extLst>
          </p:cNvPr>
          <p:cNvSpPr/>
          <p:nvPr/>
        </p:nvSpPr>
        <p:spPr>
          <a:xfrm>
            <a:off x="8130437" y="4586288"/>
            <a:ext cx="548297" cy="526079"/>
          </a:xfrm>
          <a:custGeom>
            <a:avLst/>
            <a:gdLst/>
            <a:ahLst/>
            <a:cxnLst/>
            <a:rect l="l" t="t" r="r" b="b"/>
            <a:pathLst>
              <a:path w="16620" h="16644" extrusionOk="0">
                <a:moveTo>
                  <a:pt x="11437" y="5767"/>
                </a:moveTo>
                <a:lnTo>
                  <a:pt x="11753" y="6132"/>
                </a:lnTo>
                <a:lnTo>
                  <a:pt x="12094" y="6522"/>
                </a:lnTo>
                <a:lnTo>
                  <a:pt x="11510" y="7179"/>
                </a:lnTo>
                <a:lnTo>
                  <a:pt x="11291" y="7008"/>
                </a:lnTo>
                <a:lnTo>
                  <a:pt x="11096" y="6862"/>
                </a:lnTo>
                <a:lnTo>
                  <a:pt x="10877" y="6668"/>
                </a:lnTo>
                <a:lnTo>
                  <a:pt x="10756" y="6570"/>
                </a:lnTo>
                <a:lnTo>
                  <a:pt x="10610" y="6497"/>
                </a:lnTo>
                <a:lnTo>
                  <a:pt x="10926" y="6230"/>
                </a:lnTo>
                <a:lnTo>
                  <a:pt x="10975" y="6303"/>
                </a:lnTo>
                <a:lnTo>
                  <a:pt x="11048" y="6400"/>
                </a:lnTo>
                <a:lnTo>
                  <a:pt x="11194" y="6546"/>
                </a:lnTo>
                <a:lnTo>
                  <a:pt x="11388" y="6789"/>
                </a:lnTo>
                <a:lnTo>
                  <a:pt x="11486" y="6887"/>
                </a:lnTo>
                <a:lnTo>
                  <a:pt x="11632" y="6960"/>
                </a:lnTo>
                <a:lnTo>
                  <a:pt x="11680" y="6960"/>
                </a:lnTo>
                <a:lnTo>
                  <a:pt x="11705" y="6911"/>
                </a:lnTo>
                <a:lnTo>
                  <a:pt x="11680" y="6765"/>
                </a:lnTo>
                <a:lnTo>
                  <a:pt x="11632" y="6619"/>
                </a:lnTo>
                <a:lnTo>
                  <a:pt x="11534" y="6522"/>
                </a:lnTo>
                <a:lnTo>
                  <a:pt x="11437" y="6400"/>
                </a:lnTo>
                <a:lnTo>
                  <a:pt x="11291" y="6205"/>
                </a:lnTo>
                <a:lnTo>
                  <a:pt x="11218" y="6108"/>
                </a:lnTo>
                <a:lnTo>
                  <a:pt x="11121" y="6059"/>
                </a:lnTo>
                <a:lnTo>
                  <a:pt x="11437" y="5767"/>
                </a:lnTo>
                <a:close/>
                <a:moveTo>
                  <a:pt x="10464" y="6643"/>
                </a:moveTo>
                <a:lnTo>
                  <a:pt x="10537" y="6765"/>
                </a:lnTo>
                <a:lnTo>
                  <a:pt x="10634" y="6887"/>
                </a:lnTo>
                <a:lnTo>
                  <a:pt x="10853" y="7106"/>
                </a:lnTo>
                <a:lnTo>
                  <a:pt x="11048" y="7300"/>
                </a:lnTo>
                <a:lnTo>
                  <a:pt x="11242" y="7495"/>
                </a:lnTo>
                <a:lnTo>
                  <a:pt x="11121" y="7641"/>
                </a:lnTo>
                <a:lnTo>
                  <a:pt x="10902" y="7446"/>
                </a:lnTo>
                <a:lnTo>
                  <a:pt x="10658" y="7276"/>
                </a:lnTo>
                <a:lnTo>
                  <a:pt x="10440" y="7057"/>
                </a:lnTo>
                <a:lnTo>
                  <a:pt x="10318" y="6960"/>
                </a:lnTo>
                <a:lnTo>
                  <a:pt x="10172" y="6887"/>
                </a:lnTo>
                <a:lnTo>
                  <a:pt x="10464" y="6643"/>
                </a:lnTo>
                <a:close/>
                <a:moveTo>
                  <a:pt x="10075" y="6984"/>
                </a:moveTo>
                <a:lnTo>
                  <a:pt x="10075" y="7057"/>
                </a:lnTo>
                <a:lnTo>
                  <a:pt x="10123" y="7130"/>
                </a:lnTo>
                <a:lnTo>
                  <a:pt x="10196" y="7276"/>
                </a:lnTo>
                <a:lnTo>
                  <a:pt x="10318" y="7398"/>
                </a:lnTo>
                <a:lnTo>
                  <a:pt x="10415" y="7519"/>
                </a:lnTo>
                <a:lnTo>
                  <a:pt x="10658" y="7714"/>
                </a:lnTo>
                <a:lnTo>
                  <a:pt x="10780" y="7811"/>
                </a:lnTo>
                <a:lnTo>
                  <a:pt x="10926" y="7909"/>
                </a:lnTo>
                <a:lnTo>
                  <a:pt x="10683" y="8176"/>
                </a:lnTo>
                <a:lnTo>
                  <a:pt x="10585" y="8055"/>
                </a:lnTo>
                <a:lnTo>
                  <a:pt x="10488" y="7957"/>
                </a:lnTo>
                <a:lnTo>
                  <a:pt x="10269" y="7787"/>
                </a:lnTo>
                <a:lnTo>
                  <a:pt x="10002" y="7519"/>
                </a:lnTo>
                <a:lnTo>
                  <a:pt x="9734" y="7276"/>
                </a:lnTo>
                <a:lnTo>
                  <a:pt x="10075" y="6984"/>
                </a:lnTo>
                <a:close/>
                <a:moveTo>
                  <a:pt x="9515" y="7495"/>
                </a:moveTo>
                <a:lnTo>
                  <a:pt x="9612" y="7617"/>
                </a:lnTo>
                <a:lnTo>
                  <a:pt x="9710" y="7738"/>
                </a:lnTo>
                <a:lnTo>
                  <a:pt x="9953" y="7957"/>
                </a:lnTo>
                <a:lnTo>
                  <a:pt x="10172" y="8201"/>
                </a:lnTo>
                <a:lnTo>
                  <a:pt x="10318" y="8347"/>
                </a:lnTo>
                <a:lnTo>
                  <a:pt x="10464" y="8444"/>
                </a:lnTo>
                <a:lnTo>
                  <a:pt x="10172" y="8809"/>
                </a:lnTo>
                <a:lnTo>
                  <a:pt x="9904" y="8468"/>
                </a:lnTo>
                <a:lnTo>
                  <a:pt x="9661" y="8176"/>
                </a:lnTo>
                <a:lnTo>
                  <a:pt x="9466" y="7933"/>
                </a:lnTo>
                <a:lnTo>
                  <a:pt x="9369" y="7811"/>
                </a:lnTo>
                <a:lnTo>
                  <a:pt x="9272" y="7714"/>
                </a:lnTo>
                <a:lnTo>
                  <a:pt x="9515" y="7495"/>
                </a:lnTo>
                <a:close/>
                <a:moveTo>
                  <a:pt x="9004" y="7933"/>
                </a:moveTo>
                <a:lnTo>
                  <a:pt x="9126" y="8128"/>
                </a:lnTo>
                <a:lnTo>
                  <a:pt x="9272" y="8298"/>
                </a:lnTo>
                <a:lnTo>
                  <a:pt x="9564" y="8663"/>
                </a:lnTo>
                <a:lnTo>
                  <a:pt x="9880" y="9028"/>
                </a:lnTo>
                <a:lnTo>
                  <a:pt x="9904" y="9077"/>
                </a:lnTo>
                <a:lnTo>
                  <a:pt x="9856" y="9125"/>
                </a:lnTo>
                <a:lnTo>
                  <a:pt x="9734" y="9271"/>
                </a:lnTo>
                <a:lnTo>
                  <a:pt x="9710" y="9198"/>
                </a:lnTo>
                <a:lnTo>
                  <a:pt x="9442" y="8858"/>
                </a:lnTo>
                <a:lnTo>
                  <a:pt x="9126" y="8517"/>
                </a:lnTo>
                <a:lnTo>
                  <a:pt x="8955" y="8322"/>
                </a:lnTo>
                <a:lnTo>
                  <a:pt x="8785" y="8152"/>
                </a:lnTo>
                <a:lnTo>
                  <a:pt x="9004" y="7933"/>
                </a:lnTo>
                <a:close/>
                <a:moveTo>
                  <a:pt x="8517" y="8371"/>
                </a:moveTo>
                <a:lnTo>
                  <a:pt x="8663" y="8590"/>
                </a:lnTo>
                <a:lnTo>
                  <a:pt x="8809" y="8785"/>
                </a:lnTo>
                <a:lnTo>
                  <a:pt x="9101" y="9150"/>
                </a:lnTo>
                <a:lnTo>
                  <a:pt x="9272" y="9320"/>
                </a:lnTo>
                <a:lnTo>
                  <a:pt x="9442" y="9466"/>
                </a:lnTo>
                <a:lnTo>
                  <a:pt x="9515" y="9490"/>
                </a:lnTo>
                <a:lnTo>
                  <a:pt x="9199" y="9806"/>
                </a:lnTo>
                <a:lnTo>
                  <a:pt x="9174" y="9709"/>
                </a:lnTo>
                <a:lnTo>
                  <a:pt x="9150" y="9612"/>
                </a:lnTo>
                <a:lnTo>
                  <a:pt x="9053" y="9442"/>
                </a:lnTo>
                <a:lnTo>
                  <a:pt x="8931" y="9271"/>
                </a:lnTo>
                <a:lnTo>
                  <a:pt x="8785" y="9125"/>
                </a:lnTo>
                <a:lnTo>
                  <a:pt x="8590" y="8833"/>
                </a:lnTo>
                <a:lnTo>
                  <a:pt x="8444" y="8663"/>
                </a:lnTo>
                <a:lnTo>
                  <a:pt x="8323" y="8541"/>
                </a:lnTo>
                <a:lnTo>
                  <a:pt x="8517" y="8371"/>
                </a:lnTo>
                <a:close/>
                <a:moveTo>
                  <a:pt x="5476" y="7787"/>
                </a:moveTo>
                <a:lnTo>
                  <a:pt x="5622" y="7982"/>
                </a:lnTo>
                <a:lnTo>
                  <a:pt x="5816" y="8176"/>
                </a:lnTo>
                <a:lnTo>
                  <a:pt x="6133" y="8444"/>
                </a:lnTo>
                <a:lnTo>
                  <a:pt x="6449" y="8736"/>
                </a:lnTo>
                <a:lnTo>
                  <a:pt x="6790" y="8979"/>
                </a:lnTo>
                <a:lnTo>
                  <a:pt x="6984" y="9125"/>
                </a:lnTo>
                <a:lnTo>
                  <a:pt x="7057" y="9174"/>
                </a:lnTo>
                <a:lnTo>
                  <a:pt x="7155" y="9198"/>
                </a:lnTo>
                <a:lnTo>
                  <a:pt x="7155" y="9247"/>
                </a:lnTo>
                <a:lnTo>
                  <a:pt x="7179" y="9296"/>
                </a:lnTo>
                <a:lnTo>
                  <a:pt x="7301" y="9296"/>
                </a:lnTo>
                <a:lnTo>
                  <a:pt x="7398" y="9271"/>
                </a:lnTo>
                <a:lnTo>
                  <a:pt x="7568" y="9198"/>
                </a:lnTo>
                <a:lnTo>
                  <a:pt x="7617" y="9344"/>
                </a:lnTo>
                <a:lnTo>
                  <a:pt x="7690" y="9490"/>
                </a:lnTo>
                <a:lnTo>
                  <a:pt x="7885" y="9758"/>
                </a:lnTo>
                <a:lnTo>
                  <a:pt x="8006" y="9952"/>
                </a:lnTo>
                <a:lnTo>
                  <a:pt x="8177" y="10098"/>
                </a:lnTo>
                <a:lnTo>
                  <a:pt x="8250" y="10171"/>
                </a:lnTo>
                <a:lnTo>
                  <a:pt x="8347" y="10220"/>
                </a:lnTo>
                <a:lnTo>
                  <a:pt x="8469" y="10269"/>
                </a:lnTo>
                <a:lnTo>
                  <a:pt x="8566" y="10293"/>
                </a:lnTo>
                <a:lnTo>
                  <a:pt x="8615" y="10269"/>
                </a:lnTo>
                <a:lnTo>
                  <a:pt x="8615" y="10244"/>
                </a:lnTo>
                <a:lnTo>
                  <a:pt x="8542" y="10074"/>
                </a:lnTo>
                <a:lnTo>
                  <a:pt x="8420" y="9904"/>
                </a:lnTo>
                <a:lnTo>
                  <a:pt x="8177" y="9636"/>
                </a:lnTo>
                <a:lnTo>
                  <a:pt x="8055" y="9490"/>
                </a:lnTo>
                <a:lnTo>
                  <a:pt x="7982" y="9344"/>
                </a:lnTo>
                <a:lnTo>
                  <a:pt x="7885" y="9174"/>
                </a:lnTo>
                <a:lnTo>
                  <a:pt x="7763" y="9052"/>
                </a:lnTo>
                <a:lnTo>
                  <a:pt x="8079" y="8760"/>
                </a:lnTo>
                <a:lnTo>
                  <a:pt x="8128" y="8906"/>
                </a:lnTo>
                <a:lnTo>
                  <a:pt x="8225" y="9028"/>
                </a:lnTo>
                <a:lnTo>
                  <a:pt x="8420" y="9271"/>
                </a:lnTo>
                <a:lnTo>
                  <a:pt x="8542" y="9466"/>
                </a:lnTo>
                <a:lnTo>
                  <a:pt x="8688" y="9661"/>
                </a:lnTo>
                <a:lnTo>
                  <a:pt x="8785" y="9758"/>
                </a:lnTo>
                <a:lnTo>
                  <a:pt x="8882" y="9831"/>
                </a:lnTo>
                <a:lnTo>
                  <a:pt x="8980" y="9879"/>
                </a:lnTo>
                <a:lnTo>
                  <a:pt x="9077" y="9928"/>
                </a:lnTo>
                <a:lnTo>
                  <a:pt x="8615" y="10366"/>
                </a:lnTo>
                <a:lnTo>
                  <a:pt x="8250" y="10682"/>
                </a:lnTo>
                <a:lnTo>
                  <a:pt x="8225" y="10634"/>
                </a:lnTo>
                <a:lnTo>
                  <a:pt x="8201" y="10585"/>
                </a:lnTo>
                <a:lnTo>
                  <a:pt x="8031" y="10366"/>
                </a:lnTo>
                <a:lnTo>
                  <a:pt x="7812" y="10171"/>
                </a:lnTo>
                <a:lnTo>
                  <a:pt x="7374" y="9782"/>
                </a:lnTo>
                <a:lnTo>
                  <a:pt x="6960" y="9393"/>
                </a:lnTo>
                <a:lnTo>
                  <a:pt x="6546" y="9004"/>
                </a:lnTo>
                <a:lnTo>
                  <a:pt x="5670" y="8225"/>
                </a:lnTo>
                <a:lnTo>
                  <a:pt x="5500" y="8079"/>
                </a:lnTo>
                <a:lnTo>
                  <a:pt x="5330" y="7933"/>
                </a:lnTo>
                <a:lnTo>
                  <a:pt x="5476" y="7787"/>
                </a:lnTo>
                <a:close/>
                <a:moveTo>
                  <a:pt x="5062" y="8152"/>
                </a:moveTo>
                <a:lnTo>
                  <a:pt x="5232" y="8322"/>
                </a:lnTo>
                <a:lnTo>
                  <a:pt x="5403" y="8493"/>
                </a:lnTo>
                <a:lnTo>
                  <a:pt x="6279" y="9271"/>
                </a:lnTo>
                <a:lnTo>
                  <a:pt x="6692" y="9636"/>
                </a:lnTo>
                <a:lnTo>
                  <a:pt x="7155" y="10025"/>
                </a:lnTo>
                <a:lnTo>
                  <a:pt x="7374" y="10220"/>
                </a:lnTo>
                <a:lnTo>
                  <a:pt x="7593" y="10415"/>
                </a:lnTo>
                <a:lnTo>
                  <a:pt x="7812" y="10609"/>
                </a:lnTo>
                <a:lnTo>
                  <a:pt x="8055" y="10780"/>
                </a:lnTo>
                <a:lnTo>
                  <a:pt x="8104" y="10804"/>
                </a:lnTo>
                <a:lnTo>
                  <a:pt x="7982" y="10901"/>
                </a:lnTo>
                <a:lnTo>
                  <a:pt x="6254" y="9466"/>
                </a:lnTo>
                <a:lnTo>
                  <a:pt x="5597" y="8882"/>
                </a:lnTo>
                <a:lnTo>
                  <a:pt x="5232" y="8590"/>
                </a:lnTo>
                <a:lnTo>
                  <a:pt x="5062" y="8468"/>
                </a:lnTo>
                <a:lnTo>
                  <a:pt x="4867" y="8347"/>
                </a:lnTo>
                <a:lnTo>
                  <a:pt x="5038" y="8176"/>
                </a:lnTo>
                <a:lnTo>
                  <a:pt x="5062" y="8152"/>
                </a:lnTo>
                <a:close/>
                <a:moveTo>
                  <a:pt x="4746" y="8493"/>
                </a:moveTo>
                <a:lnTo>
                  <a:pt x="4867" y="8663"/>
                </a:lnTo>
                <a:lnTo>
                  <a:pt x="5038" y="8809"/>
                </a:lnTo>
                <a:lnTo>
                  <a:pt x="5378" y="9101"/>
                </a:lnTo>
                <a:lnTo>
                  <a:pt x="6060" y="9636"/>
                </a:lnTo>
                <a:lnTo>
                  <a:pt x="7787" y="11072"/>
                </a:lnTo>
                <a:lnTo>
                  <a:pt x="7617" y="11218"/>
                </a:lnTo>
                <a:lnTo>
                  <a:pt x="7398" y="11047"/>
                </a:lnTo>
                <a:lnTo>
                  <a:pt x="7155" y="10877"/>
                </a:lnTo>
                <a:lnTo>
                  <a:pt x="6911" y="10707"/>
                </a:lnTo>
                <a:lnTo>
                  <a:pt x="6668" y="10536"/>
                </a:lnTo>
                <a:lnTo>
                  <a:pt x="6181" y="10123"/>
                </a:lnTo>
                <a:lnTo>
                  <a:pt x="5719" y="9709"/>
                </a:lnTo>
                <a:lnTo>
                  <a:pt x="5281" y="9247"/>
                </a:lnTo>
                <a:lnTo>
                  <a:pt x="4867" y="8760"/>
                </a:lnTo>
                <a:lnTo>
                  <a:pt x="4770" y="8663"/>
                </a:lnTo>
                <a:lnTo>
                  <a:pt x="4673" y="8566"/>
                </a:lnTo>
                <a:lnTo>
                  <a:pt x="4746" y="8493"/>
                </a:lnTo>
                <a:close/>
                <a:moveTo>
                  <a:pt x="11437" y="5256"/>
                </a:moveTo>
                <a:lnTo>
                  <a:pt x="11364" y="5281"/>
                </a:lnTo>
                <a:lnTo>
                  <a:pt x="11315" y="5305"/>
                </a:lnTo>
                <a:lnTo>
                  <a:pt x="11218" y="5354"/>
                </a:lnTo>
                <a:lnTo>
                  <a:pt x="10075" y="6376"/>
                </a:lnTo>
                <a:lnTo>
                  <a:pt x="8931" y="7422"/>
                </a:lnTo>
                <a:lnTo>
                  <a:pt x="8347" y="7933"/>
                </a:lnTo>
                <a:lnTo>
                  <a:pt x="7787" y="8468"/>
                </a:lnTo>
                <a:lnTo>
                  <a:pt x="7544" y="8663"/>
                </a:lnTo>
                <a:lnTo>
                  <a:pt x="7325" y="8882"/>
                </a:lnTo>
                <a:lnTo>
                  <a:pt x="7228" y="8785"/>
                </a:lnTo>
                <a:lnTo>
                  <a:pt x="7106" y="8712"/>
                </a:lnTo>
                <a:lnTo>
                  <a:pt x="6717" y="8395"/>
                </a:lnTo>
                <a:lnTo>
                  <a:pt x="6327" y="8079"/>
                </a:lnTo>
                <a:lnTo>
                  <a:pt x="6011" y="7763"/>
                </a:lnTo>
                <a:lnTo>
                  <a:pt x="5768" y="7568"/>
                </a:lnTo>
                <a:lnTo>
                  <a:pt x="5670" y="7495"/>
                </a:lnTo>
                <a:lnTo>
                  <a:pt x="5573" y="7446"/>
                </a:lnTo>
                <a:lnTo>
                  <a:pt x="5524" y="7422"/>
                </a:lnTo>
                <a:lnTo>
                  <a:pt x="5427" y="7373"/>
                </a:lnTo>
                <a:lnTo>
                  <a:pt x="5330" y="7373"/>
                </a:lnTo>
                <a:lnTo>
                  <a:pt x="5232" y="7398"/>
                </a:lnTo>
                <a:lnTo>
                  <a:pt x="5135" y="7446"/>
                </a:lnTo>
                <a:lnTo>
                  <a:pt x="4940" y="7568"/>
                </a:lnTo>
                <a:lnTo>
                  <a:pt x="4794" y="7690"/>
                </a:lnTo>
                <a:lnTo>
                  <a:pt x="4575" y="7860"/>
                </a:lnTo>
                <a:lnTo>
                  <a:pt x="4381" y="8030"/>
                </a:lnTo>
                <a:lnTo>
                  <a:pt x="4283" y="8152"/>
                </a:lnTo>
                <a:lnTo>
                  <a:pt x="4210" y="8249"/>
                </a:lnTo>
                <a:lnTo>
                  <a:pt x="4162" y="8371"/>
                </a:lnTo>
                <a:lnTo>
                  <a:pt x="4137" y="8493"/>
                </a:lnTo>
                <a:lnTo>
                  <a:pt x="4162" y="8566"/>
                </a:lnTo>
                <a:lnTo>
                  <a:pt x="4210" y="8639"/>
                </a:lnTo>
                <a:lnTo>
                  <a:pt x="4259" y="8687"/>
                </a:lnTo>
                <a:lnTo>
                  <a:pt x="4332" y="8712"/>
                </a:lnTo>
                <a:lnTo>
                  <a:pt x="4356" y="8809"/>
                </a:lnTo>
                <a:lnTo>
                  <a:pt x="4405" y="8906"/>
                </a:lnTo>
                <a:lnTo>
                  <a:pt x="4478" y="9028"/>
                </a:lnTo>
                <a:lnTo>
                  <a:pt x="4551" y="9150"/>
                </a:lnTo>
                <a:lnTo>
                  <a:pt x="4721" y="9344"/>
                </a:lnTo>
                <a:lnTo>
                  <a:pt x="4940" y="9588"/>
                </a:lnTo>
                <a:lnTo>
                  <a:pt x="5135" y="9831"/>
                </a:lnTo>
                <a:lnTo>
                  <a:pt x="5597" y="10269"/>
                </a:lnTo>
                <a:lnTo>
                  <a:pt x="5987" y="10634"/>
                </a:lnTo>
                <a:lnTo>
                  <a:pt x="6425" y="10999"/>
                </a:lnTo>
                <a:lnTo>
                  <a:pt x="6668" y="11169"/>
                </a:lnTo>
                <a:lnTo>
                  <a:pt x="6887" y="11315"/>
                </a:lnTo>
                <a:lnTo>
                  <a:pt x="7130" y="11461"/>
                </a:lnTo>
                <a:lnTo>
                  <a:pt x="7374" y="11583"/>
                </a:lnTo>
                <a:lnTo>
                  <a:pt x="7349" y="11607"/>
                </a:lnTo>
                <a:lnTo>
                  <a:pt x="7349" y="11680"/>
                </a:lnTo>
                <a:lnTo>
                  <a:pt x="7374" y="11753"/>
                </a:lnTo>
                <a:lnTo>
                  <a:pt x="7422" y="11777"/>
                </a:lnTo>
                <a:lnTo>
                  <a:pt x="7495" y="11777"/>
                </a:lnTo>
                <a:lnTo>
                  <a:pt x="7666" y="11729"/>
                </a:lnTo>
                <a:lnTo>
                  <a:pt x="7836" y="11631"/>
                </a:lnTo>
                <a:lnTo>
                  <a:pt x="7982" y="11534"/>
                </a:lnTo>
                <a:lnTo>
                  <a:pt x="8128" y="11412"/>
                </a:lnTo>
                <a:lnTo>
                  <a:pt x="8420" y="11145"/>
                </a:lnTo>
                <a:lnTo>
                  <a:pt x="8663" y="10901"/>
                </a:lnTo>
                <a:lnTo>
                  <a:pt x="9369" y="10244"/>
                </a:lnTo>
                <a:lnTo>
                  <a:pt x="10050" y="9563"/>
                </a:lnTo>
                <a:lnTo>
                  <a:pt x="10658" y="8955"/>
                </a:lnTo>
                <a:lnTo>
                  <a:pt x="11291" y="8298"/>
                </a:lnTo>
                <a:lnTo>
                  <a:pt x="11875" y="7617"/>
                </a:lnTo>
                <a:lnTo>
                  <a:pt x="12143" y="7276"/>
                </a:lnTo>
                <a:lnTo>
                  <a:pt x="12410" y="6911"/>
                </a:lnTo>
                <a:lnTo>
                  <a:pt x="12483" y="6960"/>
                </a:lnTo>
                <a:lnTo>
                  <a:pt x="12556" y="6984"/>
                </a:lnTo>
                <a:lnTo>
                  <a:pt x="12654" y="6984"/>
                </a:lnTo>
                <a:lnTo>
                  <a:pt x="12727" y="6935"/>
                </a:lnTo>
                <a:lnTo>
                  <a:pt x="12775" y="6887"/>
                </a:lnTo>
                <a:lnTo>
                  <a:pt x="12824" y="6814"/>
                </a:lnTo>
                <a:lnTo>
                  <a:pt x="12824" y="6741"/>
                </a:lnTo>
                <a:lnTo>
                  <a:pt x="12775" y="6643"/>
                </a:lnTo>
                <a:lnTo>
                  <a:pt x="12532" y="6327"/>
                </a:lnTo>
                <a:lnTo>
                  <a:pt x="12240" y="6011"/>
                </a:lnTo>
                <a:lnTo>
                  <a:pt x="11924" y="5646"/>
                </a:lnTo>
                <a:lnTo>
                  <a:pt x="11778" y="5475"/>
                </a:lnTo>
                <a:lnTo>
                  <a:pt x="11583" y="5305"/>
                </a:lnTo>
                <a:lnTo>
                  <a:pt x="11510" y="5256"/>
                </a:lnTo>
                <a:close/>
                <a:moveTo>
                  <a:pt x="8104" y="439"/>
                </a:moveTo>
                <a:lnTo>
                  <a:pt x="8371" y="487"/>
                </a:lnTo>
                <a:lnTo>
                  <a:pt x="8663" y="536"/>
                </a:lnTo>
                <a:lnTo>
                  <a:pt x="9247" y="585"/>
                </a:lnTo>
                <a:lnTo>
                  <a:pt x="9588" y="633"/>
                </a:lnTo>
                <a:lnTo>
                  <a:pt x="9904" y="706"/>
                </a:lnTo>
                <a:lnTo>
                  <a:pt x="10537" y="877"/>
                </a:lnTo>
                <a:lnTo>
                  <a:pt x="10877" y="998"/>
                </a:lnTo>
                <a:lnTo>
                  <a:pt x="11218" y="1120"/>
                </a:lnTo>
                <a:lnTo>
                  <a:pt x="11559" y="1266"/>
                </a:lnTo>
                <a:lnTo>
                  <a:pt x="11875" y="1412"/>
                </a:lnTo>
                <a:lnTo>
                  <a:pt x="12191" y="1582"/>
                </a:lnTo>
                <a:lnTo>
                  <a:pt x="12508" y="1752"/>
                </a:lnTo>
                <a:lnTo>
                  <a:pt x="13116" y="2166"/>
                </a:lnTo>
                <a:lnTo>
                  <a:pt x="13408" y="2385"/>
                </a:lnTo>
                <a:lnTo>
                  <a:pt x="13700" y="2628"/>
                </a:lnTo>
                <a:lnTo>
                  <a:pt x="13968" y="2896"/>
                </a:lnTo>
                <a:lnTo>
                  <a:pt x="14235" y="3188"/>
                </a:lnTo>
                <a:lnTo>
                  <a:pt x="14479" y="3456"/>
                </a:lnTo>
                <a:lnTo>
                  <a:pt x="14698" y="3772"/>
                </a:lnTo>
                <a:lnTo>
                  <a:pt x="14917" y="4088"/>
                </a:lnTo>
                <a:lnTo>
                  <a:pt x="15111" y="4405"/>
                </a:lnTo>
                <a:lnTo>
                  <a:pt x="15282" y="4745"/>
                </a:lnTo>
                <a:lnTo>
                  <a:pt x="15452" y="5086"/>
                </a:lnTo>
                <a:lnTo>
                  <a:pt x="15574" y="5427"/>
                </a:lnTo>
                <a:lnTo>
                  <a:pt x="15720" y="5792"/>
                </a:lnTo>
                <a:lnTo>
                  <a:pt x="15817" y="6157"/>
                </a:lnTo>
                <a:lnTo>
                  <a:pt x="15914" y="6522"/>
                </a:lnTo>
                <a:lnTo>
                  <a:pt x="15987" y="6887"/>
                </a:lnTo>
                <a:lnTo>
                  <a:pt x="16036" y="7276"/>
                </a:lnTo>
                <a:lnTo>
                  <a:pt x="16109" y="8079"/>
                </a:lnTo>
                <a:lnTo>
                  <a:pt x="16109" y="8468"/>
                </a:lnTo>
                <a:lnTo>
                  <a:pt x="16109" y="8858"/>
                </a:lnTo>
                <a:lnTo>
                  <a:pt x="16085" y="9271"/>
                </a:lnTo>
                <a:lnTo>
                  <a:pt x="16060" y="9661"/>
                </a:lnTo>
                <a:lnTo>
                  <a:pt x="15987" y="10050"/>
                </a:lnTo>
                <a:lnTo>
                  <a:pt x="15914" y="10439"/>
                </a:lnTo>
                <a:lnTo>
                  <a:pt x="15817" y="10828"/>
                </a:lnTo>
                <a:lnTo>
                  <a:pt x="15695" y="11193"/>
                </a:lnTo>
                <a:lnTo>
                  <a:pt x="15549" y="11558"/>
                </a:lnTo>
                <a:lnTo>
                  <a:pt x="15379" y="11899"/>
                </a:lnTo>
                <a:lnTo>
                  <a:pt x="15184" y="12240"/>
                </a:lnTo>
                <a:lnTo>
                  <a:pt x="14965" y="12580"/>
                </a:lnTo>
                <a:lnTo>
                  <a:pt x="14722" y="12872"/>
                </a:lnTo>
                <a:lnTo>
                  <a:pt x="14430" y="13189"/>
                </a:lnTo>
                <a:lnTo>
                  <a:pt x="14138" y="13456"/>
                </a:lnTo>
                <a:lnTo>
                  <a:pt x="13846" y="13700"/>
                </a:lnTo>
                <a:lnTo>
                  <a:pt x="13530" y="13943"/>
                </a:lnTo>
                <a:lnTo>
                  <a:pt x="13213" y="14186"/>
                </a:lnTo>
                <a:lnTo>
                  <a:pt x="12532" y="14624"/>
                </a:lnTo>
                <a:lnTo>
                  <a:pt x="11851" y="15014"/>
                </a:lnTo>
                <a:lnTo>
                  <a:pt x="11510" y="15184"/>
                </a:lnTo>
                <a:lnTo>
                  <a:pt x="11145" y="15330"/>
                </a:lnTo>
                <a:lnTo>
                  <a:pt x="10415" y="15622"/>
                </a:lnTo>
                <a:lnTo>
                  <a:pt x="10050" y="15744"/>
                </a:lnTo>
                <a:lnTo>
                  <a:pt x="9685" y="15841"/>
                </a:lnTo>
                <a:lnTo>
                  <a:pt x="9320" y="15963"/>
                </a:lnTo>
                <a:lnTo>
                  <a:pt x="8980" y="16109"/>
                </a:lnTo>
                <a:lnTo>
                  <a:pt x="8907" y="16157"/>
                </a:lnTo>
                <a:lnTo>
                  <a:pt x="8882" y="16230"/>
                </a:lnTo>
                <a:lnTo>
                  <a:pt x="8104" y="16230"/>
                </a:lnTo>
                <a:lnTo>
                  <a:pt x="7739" y="16206"/>
                </a:lnTo>
                <a:lnTo>
                  <a:pt x="7349" y="16157"/>
                </a:lnTo>
                <a:lnTo>
                  <a:pt x="6984" y="16109"/>
                </a:lnTo>
                <a:lnTo>
                  <a:pt x="6619" y="16011"/>
                </a:lnTo>
                <a:lnTo>
                  <a:pt x="6254" y="15914"/>
                </a:lnTo>
                <a:lnTo>
                  <a:pt x="5889" y="15817"/>
                </a:lnTo>
                <a:lnTo>
                  <a:pt x="5524" y="15695"/>
                </a:lnTo>
                <a:lnTo>
                  <a:pt x="5184" y="15549"/>
                </a:lnTo>
                <a:lnTo>
                  <a:pt x="4843" y="15379"/>
                </a:lnTo>
                <a:lnTo>
                  <a:pt x="4502" y="15208"/>
                </a:lnTo>
                <a:lnTo>
                  <a:pt x="4162" y="15014"/>
                </a:lnTo>
                <a:lnTo>
                  <a:pt x="3845" y="14795"/>
                </a:lnTo>
                <a:lnTo>
                  <a:pt x="3553" y="14576"/>
                </a:lnTo>
                <a:lnTo>
                  <a:pt x="3237" y="14357"/>
                </a:lnTo>
                <a:lnTo>
                  <a:pt x="2921" y="14065"/>
                </a:lnTo>
                <a:lnTo>
                  <a:pt x="2629" y="13797"/>
                </a:lnTo>
                <a:lnTo>
                  <a:pt x="2361" y="13481"/>
                </a:lnTo>
                <a:lnTo>
                  <a:pt x="2094" y="13164"/>
                </a:lnTo>
                <a:lnTo>
                  <a:pt x="1850" y="12824"/>
                </a:lnTo>
                <a:lnTo>
                  <a:pt x="1631" y="12483"/>
                </a:lnTo>
                <a:lnTo>
                  <a:pt x="1437" y="12142"/>
                </a:lnTo>
                <a:lnTo>
                  <a:pt x="1242" y="11777"/>
                </a:lnTo>
                <a:lnTo>
                  <a:pt x="1096" y="11412"/>
                </a:lnTo>
                <a:lnTo>
                  <a:pt x="950" y="11023"/>
                </a:lnTo>
                <a:lnTo>
                  <a:pt x="804" y="10634"/>
                </a:lnTo>
                <a:lnTo>
                  <a:pt x="707" y="10244"/>
                </a:lnTo>
                <a:lnTo>
                  <a:pt x="609" y="9831"/>
                </a:lnTo>
                <a:lnTo>
                  <a:pt x="561" y="9442"/>
                </a:lnTo>
                <a:lnTo>
                  <a:pt x="512" y="9028"/>
                </a:lnTo>
                <a:lnTo>
                  <a:pt x="463" y="8614"/>
                </a:lnTo>
                <a:lnTo>
                  <a:pt x="463" y="8201"/>
                </a:lnTo>
                <a:lnTo>
                  <a:pt x="488" y="7787"/>
                </a:lnTo>
                <a:lnTo>
                  <a:pt x="512" y="7373"/>
                </a:lnTo>
                <a:lnTo>
                  <a:pt x="585" y="6960"/>
                </a:lnTo>
                <a:lnTo>
                  <a:pt x="658" y="6570"/>
                </a:lnTo>
                <a:lnTo>
                  <a:pt x="755" y="6181"/>
                </a:lnTo>
                <a:lnTo>
                  <a:pt x="877" y="5792"/>
                </a:lnTo>
                <a:lnTo>
                  <a:pt x="1023" y="5402"/>
                </a:lnTo>
                <a:lnTo>
                  <a:pt x="1169" y="5037"/>
                </a:lnTo>
                <a:lnTo>
                  <a:pt x="1364" y="4672"/>
                </a:lnTo>
                <a:lnTo>
                  <a:pt x="1558" y="4307"/>
                </a:lnTo>
                <a:lnTo>
                  <a:pt x="1777" y="3967"/>
                </a:lnTo>
                <a:lnTo>
                  <a:pt x="1996" y="3626"/>
                </a:lnTo>
                <a:lnTo>
                  <a:pt x="2264" y="3310"/>
                </a:lnTo>
                <a:lnTo>
                  <a:pt x="2532" y="2993"/>
                </a:lnTo>
                <a:lnTo>
                  <a:pt x="2823" y="2701"/>
                </a:lnTo>
                <a:lnTo>
                  <a:pt x="3115" y="2434"/>
                </a:lnTo>
                <a:lnTo>
                  <a:pt x="3432" y="2190"/>
                </a:lnTo>
                <a:lnTo>
                  <a:pt x="3748" y="1947"/>
                </a:lnTo>
                <a:lnTo>
                  <a:pt x="4089" y="1728"/>
                </a:lnTo>
                <a:lnTo>
                  <a:pt x="4429" y="1509"/>
                </a:lnTo>
                <a:lnTo>
                  <a:pt x="4794" y="1339"/>
                </a:lnTo>
                <a:lnTo>
                  <a:pt x="5159" y="1169"/>
                </a:lnTo>
                <a:lnTo>
                  <a:pt x="5524" y="998"/>
                </a:lnTo>
                <a:lnTo>
                  <a:pt x="5865" y="877"/>
                </a:lnTo>
                <a:lnTo>
                  <a:pt x="6206" y="779"/>
                </a:lnTo>
                <a:lnTo>
                  <a:pt x="6911" y="609"/>
                </a:lnTo>
                <a:lnTo>
                  <a:pt x="7203" y="560"/>
                </a:lnTo>
                <a:lnTo>
                  <a:pt x="7520" y="536"/>
                </a:lnTo>
                <a:lnTo>
                  <a:pt x="7812" y="487"/>
                </a:lnTo>
                <a:lnTo>
                  <a:pt x="8104" y="439"/>
                </a:lnTo>
                <a:close/>
                <a:moveTo>
                  <a:pt x="7690" y="1"/>
                </a:moveTo>
                <a:lnTo>
                  <a:pt x="7374" y="25"/>
                </a:lnTo>
                <a:lnTo>
                  <a:pt x="7057" y="74"/>
                </a:lnTo>
                <a:lnTo>
                  <a:pt x="6644" y="147"/>
                </a:lnTo>
                <a:lnTo>
                  <a:pt x="6206" y="244"/>
                </a:lnTo>
                <a:lnTo>
                  <a:pt x="5792" y="366"/>
                </a:lnTo>
                <a:lnTo>
                  <a:pt x="5403" y="512"/>
                </a:lnTo>
                <a:lnTo>
                  <a:pt x="5013" y="682"/>
                </a:lnTo>
                <a:lnTo>
                  <a:pt x="4624" y="852"/>
                </a:lnTo>
                <a:lnTo>
                  <a:pt x="4259" y="1047"/>
                </a:lnTo>
                <a:lnTo>
                  <a:pt x="3918" y="1266"/>
                </a:lnTo>
                <a:lnTo>
                  <a:pt x="3578" y="1485"/>
                </a:lnTo>
                <a:lnTo>
                  <a:pt x="3237" y="1752"/>
                </a:lnTo>
                <a:lnTo>
                  <a:pt x="2921" y="1996"/>
                </a:lnTo>
                <a:lnTo>
                  <a:pt x="2604" y="2288"/>
                </a:lnTo>
                <a:lnTo>
                  <a:pt x="2288" y="2580"/>
                </a:lnTo>
                <a:lnTo>
                  <a:pt x="1996" y="2896"/>
                </a:lnTo>
                <a:lnTo>
                  <a:pt x="1704" y="3237"/>
                </a:lnTo>
                <a:lnTo>
                  <a:pt x="1461" y="3577"/>
                </a:lnTo>
                <a:lnTo>
                  <a:pt x="1218" y="3942"/>
                </a:lnTo>
                <a:lnTo>
                  <a:pt x="999" y="4307"/>
                </a:lnTo>
                <a:lnTo>
                  <a:pt x="804" y="4697"/>
                </a:lnTo>
                <a:lnTo>
                  <a:pt x="634" y="5086"/>
                </a:lnTo>
                <a:lnTo>
                  <a:pt x="488" y="5500"/>
                </a:lnTo>
                <a:lnTo>
                  <a:pt x="342" y="5889"/>
                </a:lnTo>
                <a:lnTo>
                  <a:pt x="244" y="6303"/>
                </a:lnTo>
                <a:lnTo>
                  <a:pt x="147" y="6741"/>
                </a:lnTo>
                <a:lnTo>
                  <a:pt x="74" y="7154"/>
                </a:lnTo>
                <a:lnTo>
                  <a:pt x="25" y="7592"/>
                </a:lnTo>
                <a:lnTo>
                  <a:pt x="1" y="8030"/>
                </a:lnTo>
                <a:lnTo>
                  <a:pt x="1" y="8468"/>
                </a:lnTo>
                <a:lnTo>
                  <a:pt x="1" y="8906"/>
                </a:lnTo>
                <a:lnTo>
                  <a:pt x="50" y="9344"/>
                </a:lnTo>
                <a:lnTo>
                  <a:pt x="98" y="9782"/>
                </a:lnTo>
                <a:lnTo>
                  <a:pt x="196" y="10196"/>
                </a:lnTo>
                <a:lnTo>
                  <a:pt x="293" y="10609"/>
                </a:lnTo>
                <a:lnTo>
                  <a:pt x="439" y="11023"/>
                </a:lnTo>
                <a:lnTo>
                  <a:pt x="585" y="11412"/>
                </a:lnTo>
                <a:lnTo>
                  <a:pt x="755" y="11802"/>
                </a:lnTo>
                <a:lnTo>
                  <a:pt x="926" y="12167"/>
                </a:lnTo>
                <a:lnTo>
                  <a:pt x="1145" y="12532"/>
                </a:lnTo>
                <a:lnTo>
                  <a:pt x="1364" y="12897"/>
                </a:lnTo>
                <a:lnTo>
                  <a:pt x="1607" y="13237"/>
                </a:lnTo>
                <a:lnTo>
                  <a:pt x="1875" y="13578"/>
                </a:lnTo>
                <a:lnTo>
                  <a:pt x="2142" y="13870"/>
                </a:lnTo>
                <a:lnTo>
                  <a:pt x="2434" y="14186"/>
                </a:lnTo>
                <a:lnTo>
                  <a:pt x="2726" y="14478"/>
                </a:lnTo>
                <a:lnTo>
                  <a:pt x="3067" y="14746"/>
                </a:lnTo>
                <a:lnTo>
                  <a:pt x="3383" y="14989"/>
                </a:lnTo>
                <a:lnTo>
                  <a:pt x="3724" y="15233"/>
                </a:lnTo>
                <a:lnTo>
                  <a:pt x="4089" y="15452"/>
                </a:lnTo>
                <a:lnTo>
                  <a:pt x="4454" y="15671"/>
                </a:lnTo>
                <a:lnTo>
                  <a:pt x="4819" y="15841"/>
                </a:lnTo>
                <a:lnTo>
                  <a:pt x="5208" y="16011"/>
                </a:lnTo>
                <a:lnTo>
                  <a:pt x="5597" y="16182"/>
                </a:lnTo>
                <a:lnTo>
                  <a:pt x="6011" y="16303"/>
                </a:lnTo>
                <a:lnTo>
                  <a:pt x="6425" y="16401"/>
                </a:lnTo>
                <a:lnTo>
                  <a:pt x="6838" y="16498"/>
                </a:lnTo>
                <a:lnTo>
                  <a:pt x="7252" y="16571"/>
                </a:lnTo>
                <a:lnTo>
                  <a:pt x="7690" y="16620"/>
                </a:lnTo>
                <a:lnTo>
                  <a:pt x="8128" y="16644"/>
                </a:lnTo>
                <a:lnTo>
                  <a:pt x="8566" y="16644"/>
                </a:lnTo>
                <a:lnTo>
                  <a:pt x="9004" y="16620"/>
                </a:lnTo>
                <a:lnTo>
                  <a:pt x="9101" y="16571"/>
                </a:lnTo>
                <a:lnTo>
                  <a:pt x="9174" y="16522"/>
                </a:lnTo>
                <a:lnTo>
                  <a:pt x="9539" y="16498"/>
                </a:lnTo>
                <a:lnTo>
                  <a:pt x="9929" y="16425"/>
                </a:lnTo>
                <a:lnTo>
                  <a:pt x="10318" y="16303"/>
                </a:lnTo>
                <a:lnTo>
                  <a:pt x="10707" y="16182"/>
                </a:lnTo>
                <a:lnTo>
                  <a:pt x="11072" y="16011"/>
                </a:lnTo>
                <a:lnTo>
                  <a:pt x="11437" y="15841"/>
                </a:lnTo>
                <a:lnTo>
                  <a:pt x="12143" y="15500"/>
                </a:lnTo>
                <a:lnTo>
                  <a:pt x="12508" y="15306"/>
                </a:lnTo>
                <a:lnTo>
                  <a:pt x="12848" y="15087"/>
                </a:lnTo>
                <a:lnTo>
                  <a:pt x="13213" y="14868"/>
                </a:lnTo>
                <a:lnTo>
                  <a:pt x="13554" y="14624"/>
                </a:lnTo>
                <a:lnTo>
                  <a:pt x="13895" y="14381"/>
                </a:lnTo>
                <a:lnTo>
                  <a:pt x="14211" y="14138"/>
                </a:lnTo>
                <a:lnTo>
                  <a:pt x="14527" y="13846"/>
                </a:lnTo>
                <a:lnTo>
                  <a:pt x="14819" y="13578"/>
                </a:lnTo>
                <a:lnTo>
                  <a:pt x="15111" y="13262"/>
                </a:lnTo>
                <a:lnTo>
                  <a:pt x="15379" y="12945"/>
                </a:lnTo>
                <a:lnTo>
                  <a:pt x="15598" y="12605"/>
                </a:lnTo>
                <a:lnTo>
                  <a:pt x="15817" y="12240"/>
                </a:lnTo>
                <a:lnTo>
                  <a:pt x="15987" y="11875"/>
                </a:lnTo>
                <a:lnTo>
                  <a:pt x="16158" y="11485"/>
                </a:lnTo>
                <a:lnTo>
                  <a:pt x="16279" y="11096"/>
                </a:lnTo>
                <a:lnTo>
                  <a:pt x="16401" y="10682"/>
                </a:lnTo>
                <a:lnTo>
                  <a:pt x="16474" y="10269"/>
                </a:lnTo>
                <a:lnTo>
                  <a:pt x="16547" y="9855"/>
                </a:lnTo>
                <a:lnTo>
                  <a:pt x="16596" y="9442"/>
                </a:lnTo>
                <a:lnTo>
                  <a:pt x="16620" y="9028"/>
                </a:lnTo>
                <a:lnTo>
                  <a:pt x="16620" y="8614"/>
                </a:lnTo>
                <a:lnTo>
                  <a:pt x="16596" y="8176"/>
                </a:lnTo>
                <a:lnTo>
                  <a:pt x="16571" y="7787"/>
                </a:lnTo>
                <a:lnTo>
                  <a:pt x="16523" y="7373"/>
                </a:lnTo>
                <a:lnTo>
                  <a:pt x="16450" y="6960"/>
                </a:lnTo>
                <a:lnTo>
                  <a:pt x="16377" y="6570"/>
                </a:lnTo>
                <a:lnTo>
                  <a:pt x="16279" y="6181"/>
                </a:lnTo>
                <a:lnTo>
                  <a:pt x="16158" y="5792"/>
                </a:lnTo>
                <a:lnTo>
                  <a:pt x="16036" y="5402"/>
                </a:lnTo>
                <a:lnTo>
                  <a:pt x="15890" y="5037"/>
                </a:lnTo>
                <a:lnTo>
                  <a:pt x="15720" y="4672"/>
                </a:lnTo>
                <a:lnTo>
                  <a:pt x="15549" y="4332"/>
                </a:lnTo>
                <a:lnTo>
                  <a:pt x="15355" y="3991"/>
                </a:lnTo>
                <a:lnTo>
                  <a:pt x="15136" y="3650"/>
                </a:lnTo>
                <a:lnTo>
                  <a:pt x="14917" y="3334"/>
                </a:lnTo>
                <a:lnTo>
                  <a:pt x="14649" y="3018"/>
                </a:lnTo>
                <a:lnTo>
                  <a:pt x="14406" y="2701"/>
                </a:lnTo>
                <a:lnTo>
                  <a:pt x="14114" y="2434"/>
                </a:lnTo>
                <a:lnTo>
                  <a:pt x="13822" y="2142"/>
                </a:lnTo>
                <a:lnTo>
                  <a:pt x="13505" y="1874"/>
                </a:lnTo>
                <a:lnTo>
                  <a:pt x="13213" y="1680"/>
                </a:lnTo>
                <a:lnTo>
                  <a:pt x="12897" y="1461"/>
                </a:lnTo>
                <a:lnTo>
                  <a:pt x="12605" y="1266"/>
                </a:lnTo>
                <a:lnTo>
                  <a:pt x="12289" y="1096"/>
                </a:lnTo>
                <a:lnTo>
                  <a:pt x="11632" y="779"/>
                </a:lnTo>
                <a:lnTo>
                  <a:pt x="10950" y="536"/>
                </a:lnTo>
                <a:lnTo>
                  <a:pt x="10561" y="414"/>
                </a:lnTo>
                <a:lnTo>
                  <a:pt x="10172" y="293"/>
                </a:lnTo>
                <a:lnTo>
                  <a:pt x="9783" y="220"/>
                </a:lnTo>
                <a:lnTo>
                  <a:pt x="9369" y="147"/>
                </a:lnTo>
                <a:lnTo>
                  <a:pt x="8834" y="74"/>
                </a:lnTo>
                <a:lnTo>
                  <a:pt x="8542" y="49"/>
                </a:lnTo>
                <a:lnTo>
                  <a:pt x="8274" y="74"/>
                </a:lnTo>
                <a:lnTo>
                  <a:pt x="8128" y="25"/>
                </a:lnTo>
                <a:lnTo>
                  <a:pt x="7982" y="1"/>
                </a:lnTo>
                <a:close/>
              </a:path>
            </a:pathLst>
          </a:custGeom>
          <a:solidFill>
            <a:srgbClr val="1C458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Single"/>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14"/>
        <p:cNvGrpSpPr/>
        <p:nvPr/>
      </p:nvGrpSpPr>
      <p:grpSpPr>
        <a:xfrm>
          <a:off x="0" y="0"/>
          <a:ext cx="0" cy="0"/>
          <a:chOff x="0" y="0"/>
          <a:chExt cx="0" cy="0"/>
        </a:xfrm>
      </p:grpSpPr>
      <mc:AlternateContent xmlns:mc="http://schemas.openxmlformats.org/markup-compatibility/2006" xmlns:pslz="http://schemas.microsoft.com/office/powerpoint/2016/slidezoom">
        <mc:Choice Requires="pslz">
          <p:graphicFrame>
            <p:nvGraphicFramePr>
              <p:cNvPr id="3" name="Vista general de diapositiva 2">
                <a:extLst>
                  <a:ext uri="{FF2B5EF4-FFF2-40B4-BE49-F238E27FC236}">
                    <a16:creationId xmlns:a16="http://schemas.microsoft.com/office/drawing/2014/main" id="{7A094FF9-2D1E-DE4B-82E7-489EB5F1D7F0}"/>
                  </a:ext>
                </a:extLst>
              </p:cNvPr>
              <p:cNvGraphicFramePr>
                <a:graphicFrameLocks noChangeAspect="1"/>
              </p:cNvGraphicFramePr>
              <p:nvPr>
                <p:extLst>
                  <p:ext uri="{D42A27DB-BD31-4B8C-83A1-F6EECF244321}">
                    <p14:modId xmlns:p14="http://schemas.microsoft.com/office/powerpoint/2010/main" val="4100005533"/>
                  </p:ext>
                </p:extLst>
              </p:nvPr>
            </p:nvGraphicFramePr>
            <p:xfrm>
              <a:off x="6549354" y="1219822"/>
              <a:ext cx="1554349" cy="2174836"/>
            </p:xfrm>
            <a:graphic>
              <a:graphicData uri="http://schemas.microsoft.com/office/powerpoint/2016/slidezoom">
                <pslz:sldZm>
                  <pslz:sldZmObj sldId="292" cId="2198736746">
                    <pslz:zmPr id="{8FA63485-E0AF-1A48-8445-31445092E330}" returnToParent="0" imageType="cover" transitionDur="1000">
                      <p166:blipFill xmlns:p166="http://schemas.microsoft.com/office/powerpoint/2016/6/main">
                        <a:blip r:embed="rId3" cstate="email">
                          <a:extLst>
                            <a:ext uri="{28A0092B-C50C-407E-A947-70E740481C1C}">
                              <a14:useLocalDpi xmlns:a14="http://schemas.microsoft.com/office/drawing/2010/main"/>
                            </a:ext>
                          </a:extLst>
                        </a:blip>
                        <a:stretch>
                          <a:fillRect/>
                        </a:stretch>
                      </p166:blipFill>
                      <p166:spPr xmlns:p166="http://schemas.microsoft.com/office/powerpoint/2016/6/main">
                        <a:xfrm>
                          <a:off x="0" y="0"/>
                          <a:ext cx="1554349" cy="2174836"/>
                        </a:xfrm>
                        <a:prstGeom prst="rect">
                          <a:avLst/>
                        </a:prstGeom>
                        <a:ln w="3175">
                          <a:solidFill>
                            <a:prstClr val="ltGray"/>
                          </a:solidFill>
                        </a:ln>
                      </p166:spPr>
                    </pslz:zmPr>
                  </pslz:sldZmObj>
                </pslz:sldZm>
              </a:graphicData>
            </a:graphic>
          </p:graphicFrame>
        </mc:Choice>
        <mc:Fallback xmlns="">
          <p:pic>
            <p:nvPicPr>
              <p:cNvPr id="3" name="Vista general de diapositiva 2">
                <a:hlinkClick r:id="rId6" action="ppaction://hlinksldjump"/>
                <a:extLst>
                  <a:ext uri="{FF2B5EF4-FFF2-40B4-BE49-F238E27FC236}">
                    <a16:creationId xmlns:a16="http://schemas.microsoft.com/office/drawing/2014/main" id="{7A094FF9-2D1E-DE4B-82E7-489EB5F1D7F0}"/>
                  </a:ext>
                </a:extLst>
              </p:cNvPr>
              <p:cNvPicPr>
                <a:picLocks noGrp="1" noRot="1" noChangeAspect="1" noMove="1" noResize="1" noEditPoints="1" noAdjustHandles="1" noChangeArrowheads="1" noChangeShapeType="1"/>
              </p:cNvPicPr>
              <p:nvPr/>
            </p:nvPicPr>
            <p:blipFill>
              <a:blip r:embed="rId5"/>
              <a:stretch>
                <a:fillRect/>
              </a:stretch>
            </p:blipFill>
            <p:spPr>
              <a:xfrm>
                <a:off x="6549354" y="1219822"/>
                <a:ext cx="1554349" cy="2174836"/>
              </a:xfrm>
              <a:prstGeom prst="rect">
                <a:avLst/>
              </a:prstGeom>
              <a:ln w="3175">
                <a:solidFill>
                  <a:prstClr val="ltGray"/>
                </a:solidFill>
              </a:ln>
            </p:spPr>
          </p:pic>
        </mc:Fallback>
      </mc:AlternateContent>
      <p:sp>
        <p:nvSpPr>
          <p:cNvPr id="116" name="Google Shape;116;p20"/>
          <p:cNvSpPr txBox="1">
            <a:spLocks noGrp="1"/>
          </p:cNvSpPr>
          <p:nvPr>
            <p:ph type="title"/>
          </p:nvPr>
        </p:nvSpPr>
        <p:spPr>
          <a:xfrm>
            <a:off x="1411775" y="126331"/>
            <a:ext cx="3200700" cy="857400"/>
          </a:xfrm>
          <a:prstGeom prst="rect">
            <a:avLst/>
          </a:prstGeom>
        </p:spPr>
        <p:txBody>
          <a:bodyPr spcFirstLastPara="1" wrap="square" lIns="0" tIns="0" rIns="0" bIns="0" anchor="b" anchorCtr="0">
            <a:noAutofit/>
          </a:bodyPr>
          <a:lstStyle/>
          <a:p>
            <a:pPr marL="0" lvl="0" indent="0" algn="l" rtl="0">
              <a:spcBef>
                <a:spcPts val="0"/>
              </a:spcBef>
              <a:spcAft>
                <a:spcPts val="0"/>
              </a:spcAft>
              <a:buNone/>
            </a:pPr>
            <a:r>
              <a:rPr lang="en" sz="4400" dirty="0"/>
              <a:t>PROCEDIMIENTO</a:t>
            </a:r>
            <a:endParaRPr sz="4400" dirty="0"/>
          </a:p>
        </p:txBody>
      </p:sp>
      <p:sp>
        <p:nvSpPr>
          <p:cNvPr id="117" name="Google Shape;117;p20"/>
          <p:cNvSpPr txBox="1">
            <a:spLocks noGrp="1"/>
          </p:cNvSpPr>
          <p:nvPr>
            <p:ph type="body" idx="1"/>
          </p:nvPr>
        </p:nvSpPr>
        <p:spPr>
          <a:xfrm>
            <a:off x="1371299" y="1140515"/>
            <a:ext cx="4444237" cy="2417694"/>
          </a:xfrm>
          <a:prstGeom prst="rect">
            <a:avLst/>
          </a:prstGeom>
        </p:spPr>
        <p:txBody>
          <a:bodyPr spcFirstLastPara="1" wrap="square" lIns="0" tIns="0" rIns="0" bIns="0" anchor="t" anchorCtr="0">
            <a:noAutofit/>
          </a:bodyPr>
          <a:lstStyle/>
          <a:p>
            <a:pPr marL="342900" indent="-342900"/>
            <a:r>
              <a:rPr lang="en" b="1" dirty="0"/>
              <a:t>Con un </a:t>
            </a:r>
            <a:r>
              <a:rPr lang="en" b="1" dirty="0" err="1"/>
              <a:t>clic</a:t>
            </a:r>
            <a:r>
              <a:rPr lang="en" b="1" dirty="0"/>
              <a:t> </a:t>
            </a:r>
            <a:r>
              <a:rPr lang="en" b="1" dirty="0" err="1"/>
              <a:t>en</a:t>
            </a:r>
            <a:r>
              <a:rPr lang="en" b="1" dirty="0"/>
              <a:t> la </a:t>
            </a:r>
            <a:r>
              <a:rPr lang="en" b="1" dirty="0" err="1"/>
              <a:t>siguiente</a:t>
            </a:r>
            <a:r>
              <a:rPr lang="en" b="1" dirty="0"/>
              <a:t> imagen, se </a:t>
            </a:r>
            <a:r>
              <a:rPr lang="en" b="1" dirty="0" err="1"/>
              <a:t>desplegará</a:t>
            </a:r>
            <a:r>
              <a:rPr lang="en" b="1" dirty="0"/>
              <a:t> el </a:t>
            </a:r>
            <a:r>
              <a:rPr lang="en" b="1" dirty="0" err="1"/>
              <a:t>modelo</a:t>
            </a:r>
            <a:r>
              <a:rPr lang="en" b="1" dirty="0"/>
              <a:t> </a:t>
            </a:r>
            <a:r>
              <a:rPr lang="en" b="1" dirty="0" err="1"/>
              <a:t>interactivo</a:t>
            </a:r>
            <a:r>
              <a:rPr lang="en" b="1" dirty="0"/>
              <a:t> del </a:t>
            </a:r>
            <a:r>
              <a:rPr lang="en" b="1" dirty="0" err="1"/>
              <a:t>microscopio</a:t>
            </a:r>
            <a:r>
              <a:rPr lang="en" b="1" dirty="0"/>
              <a:t>, </a:t>
            </a:r>
            <a:r>
              <a:rPr lang="en" b="1" dirty="0" err="1"/>
              <a:t>donde</a:t>
            </a:r>
            <a:r>
              <a:rPr lang="en" b="1" dirty="0"/>
              <a:t> se </a:t>
            </a:r>
            <a:r>
              <a:rPr lang="en" b="1" dirty="0" err="1"/>
              <a:t>podrá</a:t>
            </a:r>
            <a:r>
              <a:rPr lang="en" b="1" dirty="0"/>
              <a:t> </a:t>
            </a:r>
            <a:r>
              <a:rPr lang="en" b="1" dirty="0" err="1"/>
              <a:t>elegir</a:t>
            </a:r>
            <a:r>
              <a:rPr lang="en" b="1" dirty="0"/>
              <a:t> entre una </a:t>
            </a:r>
            <a:r>
              <a:rPr lang="en" b="1" dirty="0" err="1"/>
              <a:t>variedad</a:t>
            </a:r>
            <a:r>
              <a:rPr lang="en" b="1" dirty="0"/>
              <a:t> de </a:t>
            </a:r>
            <a:r>
              <a:rPr lang="en" b="1" dirty="0" err="1"/>
              <a:t>preparaciones</a:t>
            </a:r>
            <a:r>
              <a:rPr lang="en" b="1" dirty="0"/>
              <a:t>.</a:t>
            </a:r>
          </a:p>
          <a:p>
            <a:pPr marL="342900" indent="-342900"/>
            <a:endParaRPr lang="en" b="1" dirty="0"/>
          </a:p>
          <a:p>
            <a:pPr marL="342900" indent="-342900"/>
            <a:r>
              <a:rPr lang="es-MX" b="1" dirty="0"/>
              <a:t>Al seleccionar una muestra, identificar las caracreríscitas correspondioentes a cada grupo observado. </a:t>
            </a:r>
          </a:p>
          <a:p>
            <a:pPr marL="342900" indent="-342900"/>
            <a:endParaRPr lang="es-MX" b="1" dirty="0"/>
          </a:p>
          <a:p>
            <a:pPr marL="342900" indent="-342900"/>
            <a:endParaRPr lang="en" dirty="0"/>
          </a:p>
          <a:p>
            <a:pPr marL="342900" indent="-342900"/>
            <a:endParaRPr dirty="0"/>
          </a:p>
        </p:txBody>
      </p:sp>
      <p:sp>
        <p:nvSpPr>
          <p:cNvPr id="118" name="Google Shape;118;p20"/>
          <p:cNvSpPr txBox="1">
            <a:spLocks noGrp="1"/>
          </p:cNvSpPr>
          <p:nvPr>
            <p:ph type="sldNum" idx="12"/>
          </p:nvPr>
        </p:nvSpPr>
        <p:spPr>
          <a:prstGeom prst="rect">
            <a:avLst/>
          </a:prstGeom>
        </p:spPr>
        <p:txBody>
          <a:bodyPr spcFirstLastPara="1" wrap="square" lIns="0" tIns="0" rIns="0" bIns="0" anchor="ctr" anchorCtr="0">
            <a:noAutofit/>
          </a:bodyPr>
          <a:lstStyle/>
          <a:p>
            <a:pPr marL="0" lvl="0" indent="0" algn="r" rtl="0">
              <a:spcBef>
                <a:spcPts val="0"/>
              </a:spcBef>
              <a:spcAft>
                <a:spcPts val="0"/>
              </a:spcAft>
              <a:buNone/>
            </a:pPr>
            <a:fld id="{00000000-1234-1234-1234-123412341234}" type="slidenum">
              <a:rPr lang="en"/>
              <a:t>6</a:t>
            </a:fld>
            <a:endParaRPr/>
          </a:p>
        </p:txBody>
      </p:sp>
      <p:sp>
        <p:nvSpPr>
          <p:cNvPr id="8" name="Google Shape;117;p20">
            <a:extLst>
              <a:ext uri="{FF2B5EF4-FFF2-40B4-BE49-F238E27FC236}">
                <a16:creationId xmlns:a16="http://schemas.microsoft.com/office/drawing/2014/main" id="{11BAFE2D-42D5-1743-8593-E72C0A4C59B7}"/>
              </a:ext>
            </a:extLst>
          </p:cNvPr>
          <p:cNvSpPr txBox="1">
            <a:spLocks/>
          </p:cNvSpPr>
          <p:nvPr/>
        </p:nvSpPr>
        <p:spPr>
          <a:xfrm>
            <a:off x="1371299" y="3808322"/>
            <a:ext cx="7633743" cy="2417694"/>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L="457200" marR="0" lvl="0" indent="-368300" algn="l" rtl="0">
              <a:lnSpc>
                <a:spcPct val="100000"/>
              </a:lnSpc>
              <a:spcBef>
                <a:spcPts val="0"/>
              </a:spcBef>
              <a:spcAft>
                <a:spcPts val="0"/>
              </a:spcAft>
              <a:buClr>
                <a:schemeClr val="dk1"/>
              </a:buClr>
              <a:buSzPts val="2200"/>
              <a:buFont typeface="Caveat"/>
              <a:buChar char="•"/>
              <a:defRPr sz="2200" b="0" i="0" u="none" strike="noStrike" cap="none">
                <a:solidFill>
                  <a:schemeClr val="dk1"/>
                </a:solidFill>
                <a:latin typeface="Caveat"/>
                <a:ea typeface="Caveat"/>
                <a:cs typeface="Caveat"/>
                <a:sym typeface="Caveat"/>
              </a:defRPr>
            </a:lvl1pPr>
            <a:lvl2pPr marL="914400" marR="0" lvl="1" indent="-368300" algn="l" rtl="0">
              <a:lnSpc>
                <a:spcPct val="100000"/>
              </a:lnSpc>
              <a:spcBef>
                <a:spcPts val="0"/>
              </a:spcBef>
              <a:spcAft>
                <a:spcPts val="0"/>
              </a:spcAft>
              <a:buClr>
                <a:schemeClr val="dk1"/>
              </a:buClr>
              <a:buSzPts val="2200"/>
              <a:buFont typeface="Caveat"/>
              <a:buChar char="•"/>
              <a:defRPr sz="2200" b="0" i="0" u="none" strike="noStrike" cap="none">
                <a:solidFill>
                  <a:schemeClr val="dk1"/>
                </a:solidFill>
                <a:latin typeface="Caveat"/>
                <a:ea typeface="Caveat"/>
                <a:cs typeface="Caveat"/>
                <a:sym typeface="Caveat"/>
              </a:defRPr>
            </a:lvl2pPr>
            <a:lvl3pPr marL="1371600" marR="0" lvl="2" indent="-368300" algn="l" rtl="0">
              <a:lnSpc>
                <a:spcPct val="100000"/>
              </a:lnSpc>
              <a:spcBef>
                <a:spcPts val="0"/>
              </a:spcBef>
              <a:spcAft>
                <a:spcPts val="0"/>
              </a:spcAft>
              <a:buClr>
                <a:schemeClr val="dk1"/>
              </a:buClr>
              <a:buSzPts val="2200"/>
              <a:buFont typeface="Caveat"/>
              <a:buChar char="•"/>
              <a:defRPr sz="2200" b="0" i="0" u="none" strike="noStrike" cap="none">
                <a:solidFill>
                  <a:schemeClr val="dk1"/>
                </a:solidFill>
                <a:latin typeface="Caveat"/>
                <a:ea typeface="Caveat"/>
                <a:cs typeface="Caveat"/>
                <a:sym typeface="Caveat"/>
              </a:defRPr>
            </a:lvl3pPr>
            <a:lvl4pPr marL="1828800" marR="0" lvl="3" indent="-368300" algn="l" rtl="0">
              <a:lnSpc>
                <a:spcPct val="100000"/>
              </a:lnSpc>
              <a:spcBef>
                <a:spcPts val="0"/>
              </a:spcBef>
              <a:spcAft>
                <a:spcPts val="0"/>
              </a:spcAft>
              <a:buClr>
                <a:schemeClr val="dk1"/>
              </a:buClr>
              <a:buSzPts val="2200"/>
              <a:buFont typeface="Caveat"/>
              <a:buChar char="•"/>
              <a:defRPr sz="2200" b="0" i="0" u="none" strike="noStrike" cap="none">
                <a:solidFill>
                  <a:schemeClr val="dk1"/>
                </a:solidFill>
                <a:latin typeface="Caveat"/>
                <a:ea typeface="Caveat"/>
                <a:cs typeface="Caveat"/>
                <a:sym typeface="Caveat"/>
              </a:defRPr>
            </a:lvl4pPr>
            <a:lvl5pPr marL="2286000" marR="0" lvl="4" indent="-368300" algn="l" rtl="0">
              <a:lnSpc>
                <a:spcPct val="100000"/>
              </a:lnSpc>
              <a:spcBef>
                <a:spcPts val="0"/>
              </a:spcBef>
              <a:spcAft>
                <a:spcPts val="0"/>
              </a:spcAft>
              <a:buClr>
                <a:schemeClr val="dk1"/>
              </a:buClr>
              <a:buSzPts val="2200"/>
              <a:buFont typeface="Caveat"/>
              <a:buChar char="•"/>
              <a:defRPr sz="2200" b="0" i="0" u="none" strike="noStrike" cap="none">
                <a:solidFill>
                  <a:schemeClr val="dk1"/>
                </a:solidFill>
                <a:latin typeface="Caveat"/>
                <a:ea typeface="Caveat"/>
                <a:cs typeface="Caveat"/>
                <a:sym typeface="Caveat"/>
              </a:defRPr>
            </a:lvl5pPr>
            <a:lvl6pPr marL="2743200" marR="0" lvl="5" indent="-368300" algn="l" rtl="0">
              <a:lnSpc>
                <a:spcPct val="100000"/>
              </a:lnSpc>
              <a:spcBef>
                <a:spcPts val="0"/>
              </a:spcBef>
              <a:spcAft>
                <a:spcPts val="0"/>
              </a:spcAft>
              <a:buClr>
                <a:schemeClr val="dk1"/>
              </a:buClr>
              <a:buSzPts val="2200"/>
              <a:buFont typeface="Caveat"/>
              <a:buChar char="•"/>
              <a:defRPr sz="2200" b="0" i="0" u="none" strike="noStrike" cap="none">
                <a:solidFill>
                  <a:schemeClr val="dk1"/>
                </a:solidFill>
                <a:latin typeface="Caveat"/>
                <a:ea typeface="Caveat"/>
                <a:cs typeface="Caveat"/>
                <a:sym typeface="Caveat"/>
              </a:defRPr>
            </a:lvl6pPr>
            <a:lvl7pPr marL="3200400" marR="0" lvl="6" indent="-368300" algn="l" rtl="0">
              <a:lnSpc>
                <a:spcPct val="100000"/>
              </a:lnSpc>
              <a:spcBef>
                <a:spcPts val="0"/>
              </a:spcBef>
              <a:spcAft>
                <a:spcPts val="0"/>
              </a:spcAft>
              <a:buClr>
                <a:schemeClr val="dk1"/>
              </a:buClr>
              <a:buSzPts val="2200"/>
              <a:buFont typeface="Caveat"/>
              <a:buChar char="•"/>
              <a:defRPr sz="2200" b="0" i="0" u="none" strike="noStrike" cap="none">
                <a:solidFill>
                  <a:schemeClr val="dk1"/>
                </a:solidFill>
                <a:latin typeface="Caveat"/>
                <a:ea typeface="Caveat"/>
                <a:cs typeface="Caveat"/>
                <a:sym typeface="Caveat"/>
              </a:defRPr>
            </a:lvl7pPr>
            <a:lvl8pPr marL="3657600" marR="0" lvl="7" indent="-368300" algn="l" rtl="0">
              <a:lnSpc>
                <a:spcPct val="100000"/>
              </a:lnSpc>
              <a:spcBef>
                <a:spcPts val="0"/>
              </a:spcBef>
              <a:spcAft>
                <a:spcPts val="0"/>
              </a:spcAft>
              <a:buClr>
                <a:schemeClr val="dk1"/>
              </a:buClr>
              <a:buSzPts val="2200"/>
              <a:buFont typeface="Caveat"/>
              <a:buChar char="•"/>
              <a:defRPr sz="2200" b="0" i="0" u="none" strike="noStrike" cap="none">
                <a:solidFill>
                  <a:schemeClr val="dk1"/>
                </a:solidFill>
                <a:latin typeface="Caveat"/>
                <a:ea typeface="Caveat"/>
                <a:cs typeface="Caveat"/>
                <a:sym typeface="Caveat"/>
              </a:defRPr>
            </a:lvl8pPr>
            <a:lvl9pPr marL="4114800" marR="0" lvl="8" indent="-368300" algn="l" rtl="0">
              <a:lnSpc>
                <a:spcPct val="100000"/>
              </a:lnSpc>
              <a:spcBef>
                <a:spcPts val="0"/>
              </a:spcBef>
              <a:spcAft>
                <a:spcPts val="0"/>
              </a:spcAft>
              <a:buClr>
                <a:schemeClr val="dk1"/>
              </a:buClr>
              <a:buSzPts val="2200"/>
              <a:buFont typeface="Caveat"/>
              <a:buChar char="•"/>
              <a:defRPr sz="2200" b="0" i="0" u="none" strike="noStrike" cap="none">
                <a:solidFill>
                  <a:schemeClr val="dk1"/>
                </a:solidFill>
                <a:latin typeface="Caveat"/>
                <a:ea typeface="Caveat"/>
                <a:cs typeface="Caveat"/>
                <a:sym typeface="Caveat"/>
              </a:defRPr>
            </a:lvl9pPr>
          </a:lstStyle>
          <a:p>
            <a:pPr marL="342900" indent="-342900"/>
            <a:endParaRPr lang="es-MX" b="1" dirty="0"/>
          </a:p>
          <a:p>
            <a:pPr marL="342900" indent="-342900"/>
            <a:r>
              <a:rPr lang="es-MX" b="1" dirty="0"/>
              <a:t>Con base en la as muestras interactivas, cumplir los objetivos que se plantean en el manual  de “Biología de protistas y algas”.</a:t>
            </a:r>
          </a:p>
          <a:p>
            <a:pPr marL="342900" indent="-342900"/>
            <a:endParaRPr lang="es-MX" dirty="0"/>
          </a:p>
          <a:p>
            <a:pPr marL="342900" indent="-342900"/>
            <a:endParaRPr lang="es-MX" dirty="0"/>
          </a:p>
        </p:txBody>
      </p:sp>
      <p:sp>
        <p:nvSpPr>
          <p:cNvPr id="13" name="Google Shape;323;p36">
            <a:extLst>
              <a:ext uri="{FF2B5EF4-FFF2-40B4-BE49-F238E27FC236}">
                <a16:creationId xmlns:a16="http://schemas.microsoft.com/office/drawing/2014/main" id="{284E1A2D-CEF6-C442-9EA6-AA5006B5D7C4}"/>
              </a:ext>
            </a:extLst>
          </p:cNvPr>
          <p:cNvSpPr/>
          <p:nvPr/>
        </p:nvSpPr>
        <p:spPr>
          <a:xfrm>
            <a:off x="6261372" y="775243"/>
            <a:ext cx="2143012" cy="3296880"/>
          </a:xfrm>
          <a:custGeom>
            <a:avLst/>
            <a:gdLst/>
            <a:ahLst/>
            <a:cxnLst/>
            <a:rect l="l" t="t" r="r" b="b"/>
            <a:pathLst>
              <a:path w="12581" h="21073" extrusionOk="0">
                <a:moveTo>
                  <a:pt x="6108" y="1217"/>
                </a:moveTo>
                <a:lnTo>
                  <a:pt x="5889" y="1241"/>
                </a:lnTo>
                <a:lnTo>
                  <a:pt x="5694" y="1314"/>
                </a:lnTo>
                <a:lnTo>
                  <a:pt x="5621" y="1339"/>
                </a:lnTo>
                <a:lnTo>
                  <a:pt x="5548" y="1412"/>
                </a:lnTo>
                <a:lnTo>
                  <a:pt x="5500" y="1485"/>
                </a:lnTo>
                <a:lnTo>
                  <a:pt x="5475" y="1558"/>
                </a:lnTo>
                <a:lnTo>
                  <a:pt x="5500" y="1631"/>
                </a:lnTo>
                <a:lnTo>
                  <a:pt x="5548" y="1704"/>
                </a:lnTo>
                <a:lnTo>
                  <a:pt x="5597" y="1752"/>
                </a:lnTo>
                <a:lnTo>
                  <a:pt x="5670" y="1801"/>
                </a:lnTo>
                <a:lnTo>
                  <a:pt x="5816" y="1850"/>
                </a:lnTo>
                <a:lnTo>
                  <a:pt x="5986" y="1874"/>
                </a:lnTo>
                <a:lnTo>
                  <a:pt x="6132" y="1898"/>
                </a:lnTo>
                <a:lnTo>
                  <a:pt x="6497" y="1923"/>
                </a:lnTo>
                <a:lnTo>
                  <a:pt x="6862" y="1923"/>
                </a:lnTo>
                <a:lnTo>
                  <a:pt x="6984" y="1898"/>
                </a:lnTo>
                <a:lnTo>
                  <a:pt x="7057" y="1850"/>
                </a:lnTo>
                <a:lnTo>
                  <a:pt x="7130" y="1777"/>
                </a:lnTo>
                <a:lnTo>
                  <a:pt x="7179" y="1679"/>
                </a:lnTo>
                <a:lnTo>
                  <a:pt x="7179" y="1582"/>
                </a:lnTo>
                <a:lnTo>
                  <a:pt x="7154" y="1485"/>
                </a:lnTo>
                <a:lnTo>
                  <a:pt x="7106" y="1412"/>
                </a:lnTo>
                <a:lnTo>
                  <a:pt x="7033" y="1339"/>
                </a:lnTo>
                <a:lnTo>
                  <a:pt x="6935" y="1290"/>
                </a:lnTo>
                <a:lnTo>
                  <a:pt x="6862" y="1241"/>
                </a:lnTo>
                <a:lnTo>
                  <a:pt x="6668" y="1217"/>
                </a:lnTo>
                <a:close/>
                <a:moveTo>
                  <a:pt x="11948" y="1485"/>
                </a:moveTo>
                <a:lnTo>
                  <a:pt x="12021" y="1850"/>
                </a:lnTo>
                <a:lnTo>
                  <a:pt x="12061" y="2174"/>
                </a:lnTo>
                <a:lnTo>
                  <a:pt x="12045" y="2142"/>
                </a:lnTo>
                <a:lnTo>
                  <a:pt x="12021" y="2093"/>
                </a:lnTo>
                <a:lnTo>
                  <a:pt x="11948" y="2044"/>
                </a:lnTo>
                <a:lnTo>
                  <a:pt x="11875" y="2044"/>
                </a:lnTo>
                <a:lnTo>
                  <a:pt x="11559" y="2190"/>
                </a:lnTo>
                <a:lnTo>
                  <a:pt x="11267" y="2361"/>
                </a:lnTo>
                <a:lnTo>
                  <a:pt x="11048" y="2507"/>
                </a:lnTo>
                <a:lnTo>
                  <a:pt x="10829" y="2653"/>
                </a:lnTo>
                <a:lnTo>
                  <a:pt x="10220" y="2653"/>
                </a:lnTo>
                <a:lnTo>
                  <a:pt x="9612" y="2628"/>
                </a:lnTo>
                <a:lnTo>
                  <a:pt x="9636" y="2628"/>
                </a:lnTo>
                <a:lnTo>
                  <a:pt x="10342" y="2288"/>
                </a:lnTo>
                <a:lnTo>
                  <a:pt x="11072" y="1996"/>
                </a:lnTo>
                <a:lnTo>
                  <a:pt x="11291" y="1898"/>
                </a:lnTo>
                <a:lnTo>
                  <a:pt x="11534" y="1777"/>
                </a:lnTo>
                <a:lnTo>
                  <a:pt x="11753" y="1655"/>
                </a:lnTo>
                <a:lnTo>
                  <a:pt x="11948" y="1485"/>
                </a:lnTo>
                <a:close/>
                <a:moveTo>
                  <a:pt x="12070" y="2239"/>
                </a:moveTo>
                <a:lnTo>
                  <a:pt x="12070" y="2653"/>
                </a:lnTo>
                <a:lnTo>
                  <a:pt x="12070" y="3042"/>
                </a:lnTo>
                <a:lnTo>
                  <a:pt x="11948" y="3042"/>
                </a:lnTo>
                <a:lnTo>
                  <a:pt x="11826" y="3091"/>
                </a:lnTo>
                <a:lnTo>
                  <a:pt x="11583" y="3212"/>
                </a:lnTo>
                <a:lnTo>
                  <a:pt x="11145" y="3456"/>
                </a:lnTo>
                <a:lnTo>
                  <a:pt x="11169" y="2993"/>
                </a:lnTo>
                <a:lnTo>
                  <a:pt x="11194" y="2896"/>
                </a:lnTo>
                <a:lnTo>
                  <a:pt x="11194" y="2774"/>
                </a:lnTo>
                <a:lnTo>
                  <a:pt x="11291" y="2726"/>
                </a:lnTo>
                <a:lnTo>
                  <a:pt x="11656" y="2531"/>
                </a:lnTo>
                <a:lnTo>
                  <a:pt x="11997" y="2336"/>
                </a:lnTo>
                <a:lnTo>
                  <a:pt x="12045" y="2263"/>
                </a:lnTo>
                <a:lnTo>
                  <a:pt x="12070" y="2239"/>
                </a:lnTo>
                <a:close/>
                <a:moveTo>
                  <a:pt x="12045" y="3334"/>
                </a:moveTo>
                <a:lnTo>
                  <a:pt x="11997" y="3918"/>
                </a:lnTo>
                <a:lnTo>
                  <a:pt x="11972" y="4015"/>
                </a:lnTo>
                <a:lnTo>
                  <a:pt x="11705" y="4161"/>
                </a:lnTo>
                <a:lnTo>
                  <a:pt x="11413" y="4307"/>
                </a:lnTo>
                <a:lnTo>
                  <a:pt x="11121" y="4429"/>
                </a:lnTo>
                <a:lnTo>
                  <a:pt x="11145" y="3772"/>
                </a:lnTo>
                <a:lnTo>
                  <a:pt x="11388" y="3675"/>
                </a:lnTo>
                <a:lnTo>
                  <a:pt x="11607" y="3553"/>
                </a:lnTo>
                <a:lnTo>
                  <a:pt x="11826" y="3456"/>
                </a:lnTo>
                <a:lnTo>
                  <a:pt x="11924" y="3407"/>
                </a:lnTo>
                <a:lnTo>
                  <a:pt x="12045" y="3334"/>
                </a:lnTo>
                <a:close/>
                <a:moveTo>
                  <a:pt x="11972" y="4405"/>
                </a:moveTo>
                <a:lnTo>
                  <a:pt x="11948" y="4867"/>
                </a:lnTo>
                <a:lnTo>
                  <a:pt x="11875" y="4891"/>
                </a:lnTo>
                <a:lnTo>
                  <a:pt x="11705" y="5013"/>
                </a:lnTo>
                <a:lnTo>
                  <a:pt x="11510" y="5110"/>
                </a:lnTo>
                <a:lnTo>
                  <a:pt x="11121" y="5281"/>
                </a:lnTo>
                <a:lnTo>
                  <a:pt x="11121" y="4672"/>
                </a:lnTo>
                <a:lnTo>
                  <a:pt x="11315" y="4648"/>
                </a:lnTo>
                <a:lnTo>
                  <a:pt x="11461" y="4599"/>
                </a:lnTo>
                <a:lnTo>
                  <a:pt x="11729" y="4526"/>
                </a:lnTo>
                <a:lnTo>
                  <a:pt x="11972" y="4405"/>
                </a:lnTo>
                <a:close/>
                <a:moveTo>
                  <a:pt x="11948" y="5208"/>
                </a:moveTo>
                <a:lnTo>
                  <a:pt x="11948" y="5646"/>
                </a:lnTo>
                <a:lnTo>
                  <a:pt x="11851" y="5694"/>
                </a:lnTo>
                <a:lnTo>
                  <a:pt x="11753" y="5743"/>
                </a:lnTo>
                <a:lnTo>
                  <a:pt x="11559" y="5865"/>
                </a:lnTo>
                <a:lnTo>
                  <a:pt x="11096" y="6157"/>
                </a:lnTo>
                <a:lnTo>
                  <a:pt x="11096" y="5524"/>
                </a:lnTo>
                <a:lnTo>
                  <a:pt x="11340" y="5475"/>
                </a:lnTo>
                <a:lnTo>
                  <a:pt x="11559" y="5402"/>
                </a:lnTo>
                <a:lnTo>
                  <a:pt x="11753" y="5329"/>
                </a:lnTo>
                <a:lnTo>
                  <a:pt x="11948" y="5208"/>
                </a:lnTo>
                <a:close/>
                <a:moveTo>
                  <a:pt x="11948" y="6059"/>
                </a:moveTo>
                <a:lnTo>
                  <a:pt x="11948" y="6400"/>
                </a:lnTo>
                <a:lnTo>
                  <a:pt x="11948" y="6424"/>
                </a:lnTo>
                <a:lnTo>
                  <a:pt x="11826" y="6473"/>
                </a:lnTo>
                <a:lnTo>
                  <a:pt x="11705" y="6546"/>
                </a:lnTo>
                <a:lnTo>
                  <a:pt x="11461" y="6716"/>
                </a:lnTo>
                <a:lnTo>
                  <a:pt x="11096" y="6911"/>
                </a:lnTo>
                <a:lnTo>
                  <a:pt x="11096" y="6351"/>
                </a:lnTo>
                <a:lnTo>
                  <a:pt x="11364" y="6303"/>
                </a:lnTo>
                <a:lnTo>
                  <a:pt x="11607" y="6205"/>
                </a:lnTo>
                <a:lnTo>
                  <a:pt x="11948" y="6059"/>
                </a:lnTo>
                <a:close/>
                <a:moveTo>
                  <a:pt x="11948" y="6741"/>
                </a:moveTo>
                <a:lnTo>
                  <a:pt x="11924" y="7252"/>
                </a:lnTo>
                <a:lnTo>
                  <a:pt x="11729" y="7398"/>
                </a:lnTo>
                <a:lnTo>
                  <a:pt x="11413" y="7617"/>
                </a:lnTo>
                <a:lnTo>
                  <a:pt x="11242" y="7714"/>
                </a:lnTo>
                <a:lnTo>
                  <a:pt x="11096" y="7836"/>
                </a:lnTo>
                <a:lnTo>
                  <a:pt x="11096" y="7203"/>
                </a:lnTo>
                <a:lnTo>
                  <a:pt x="11218" y="7179"/>
                </a:lnTo>
                <a:lnTo>
                  <a:pt x="11315" y="7130"/>
                </a:lnTo>
                <a:lnTo>
                  <a:pt x="11559" y="7008"/>
                </a:lnTo>
                <a:lnTo>
                  <a:pt x="11753" y="6887"/>
                </a:lnTo>
                <a:lnTo>
                  <a:pt x="11948" y="6741"/>
                </a:lnTo>
                <a:close/>
                <a:moveTo>
                  <a:pt x="11924" y="7738"/>
                </a:moveTo>
                <a:lnTo>
                  <a:pt x="11924" y="8103"/>
                </a:lnTo>
                <a:lnTo>
                  <a:pt x="11851" y="8128"/>
                </a:lnTo>
                <a:lnTo>
                  <a:pt x="11705" y="8201"/>
                </a:lnTo>
                <a:lnTo>
                  <a:pt x="11559" y="8274"/>
                </a:lnTo>
                <a:lnTo>
                  <a:pt x="11291" y="8468"/>
                </a:lnTo>
                <a:lnTo>
                  <a:pt x="11096" y="8639"/>
                </a:lnTo>
                <a:lnTo>
                  <a:pt x="11096" y="8176"/>
                </a:lnTo>
                <a:lnTo>
                  <a:pt x="11291" y="8103"/>
                </a:lnTo>
                <a:lnTo>
                  <a:pt x="11486" y="8006"/>
                </a:lnTo>
                <a:lnTo>
                  <a:pt x="11851" y="7787"/>
                </a:lnTo>
                <a:lnTo>
                  <a:pt x="11924" y="7738"/>
                </a:lnTo>
                <a:close/>
                <a:moveTo>
                  <a:pt x="11924" y="8468"/>
                </a:moveTo>
                <a:lnTo>
                  <a:pt x="11924" y="9101"/>
                </a:lnTo>
                <a:lnTo>
                  <a:pt x="11705" y="9247"/>
                </a:lnTo>
                <a:lnTo>
                  <a:pt x="11486" y="9393"/>
                </a:lnTo>
                <a:lnTo>
                  <a:pt x="11291" y="9539"/>
                </a:lnTo>
                <a:lnTo>
                  <a:pt x="11096" y="9685"/>
                </a:lnTo>
                <a:lnTo>
                  <a:pt x="11096" y="8955"/>
                </a:lnTo>
                <a:lnTo>
                  <a:pt x="11169" y="8931"/>
                </a:lnTo>
                <a:lnTo>
                  <a:pt x="11267" y="8906"/>
                </a:lnTo>
                <a:lnTo>
                  <a:pt x="11413" y="8809"/>
                </a:lnTo>
                <a:lnTo>
                  <a:pt x="11680" y="8663"/>
                </a:lnTo>
                <a:lnTo>
                  <a:pt x="11924" y="8468"/>
                </a:lnTo>
                <a:close/>
                <a:moveTo>
                  <a:pt x="11924" y="9539"/>
                </a:moveTo>
                <a:lnTo>
                  <a:pt x="11924" y="9782"/>
                </a:lnTo>
                <a:lnTo>
                  <a:pt x="11851" y="9806"/>
                </a:lnTo>
                <a:lnTo>
                  <a:pt x="11778" y="9831"/>
                </a:lnTo>
                <a:lnTo>
                  <a:pt x="11632" y="9952"/>
                </a:lnTo>
                <a:lnTo>
                  <a:pt x="11510" y="10074"/>
                </a:lnTo>
                <a:lnTo>
                  <a:pt x="11388" y="10171"/>
                </a:lnTo>
                <a:lnTo>
                  <a:pt x="11242" y="10269"/>
                </a:lnTo>
                <a:lnTo>
                  <a:pt x="11169" y="10342"/>
                </a:lnTo>
                <a:lnTo>
                  <a:pt x="11096" y="10415"/>
                </a:lnTo>
                <a:lnTo>
                  <a:pt x="11096" y="9904"/>
                </a:lnTo>
                <a:lnTo>
                  <a:pt x="11218" y="9879"/>
                </a:lnTo>
                <a:lnTo>
                  <a:pt x="11364" y="9831"/>
                </a:lnTo>
                <a:lnTo>
                  <a:pt x="11607" y="9709"/>
                </a:lnTo>
                <a:lnTo>
                  <a:pt x="11924" y="9539"/>
                </a:lnTo>
                <a:close/>
                <a:moveTo>
                  <a:pt x="11924" y="10220"/>
                </a:moveTo>
                <a:lnTo>
                  <a:pt x="11924" y="10658"/>
                </a:lnTo>
                <a:lnTo>
                  <a:pt x="11753" y="10755"/>
                </a:lnTo>
                <a:lnTo>
                  <a:pt x="11583" y="10853"/>
                </a:lnTo>
                <a:lnTo>
                  <a:pt x="11340" y="10999"/>
                </a:lnTo>
                <a:lnTo>
                  <a:pt x="11096" y="11145"/>
                </a:lnTo>
                <a:lnTo>
                  <a:pt x="11096" y="10536"/>
                </a:lnTo>
                <a:lnTo>
                  <a:pt x="11145" y="10585"/>
                </a:lnTo>
                <a:lnTo>
                  <a:pt x="11340" y="10585"/>
                </a:lnTo>
                <a:lnTo>
                  <a:pt x="11486" y="10512"/>
                </a:lnTo>
                <a:lnTo>
                  <a:pt x="11607" y="10463"/>
                </a:lnTo>
                <a:lnTo>
                  <a:pt x="11753" y="10342"/>
                </a:lnTo>
                <a:lnTo>
                  <a:pt x="11924" y="10220"/>
                </a:lnTo>
                <a:close/>
                <a:moveTo>
                  <a:pt x="11924" y="11047"/>
                </a:moveTo>
                <a:lnTo>
                  <a:pt x="11924" y="11364"/>
                </a:lnTo>
                <a:lnTo>
                  <a:pt x="11778" y="11412"/>
                </a:lnTo>
                <a:lnTo>
                  <a:pt x="11632" y="11485"/>
                </a:lnTo>
                <a:lnTo>
                  <a:pt x="11364" y="11656"/>
                </a:lnTo>
                <a:lnTo>
                  <a:pt x="11096" y="11826"/>
                </a:lnTo>
                <a:lnTo>
                  <a:pt x="11096" y="11461"/>
                </a:lnTo>
                <a:lnTo>
                  <a:pt x="11242" y="11437"/>
                </a:lnTo>
                <a:lnTo>
                  <a:pt x="11364" y="11364"/>
                </a:lnTo>
                <a:lnTo>
                  <a:pt x="11632" y="11218"/>
                </a:lnTo>
                <a:lnTo>
                  <a:pt x="11924" y="11047"/>
                </a:lnTo>
                <a:close/>
                <a:moveTo>
                  <a:pt x="11924" y="11753"/>
                </a:moveTo>
                <a:lnTo>
                  <a:pt x="11924" y="12191"/>
                </a:lnTo>
                <a:lnTo>
                  <a:pt x="11705" y="12288"/>
                </a:lnTo>
                <a:lnTo>
                  <a:pt x="11534" y="12386"/>
                </a:lnTo>
                <a:lnTo>
                  <a:pt x="11315" y="12483"/>
                </a:lnTo>
                <a:lnTo>
                  <a:pt x="11096" y="12605"/>
                </a:lnTo>
                <a:lnTo>
                  <a:pt x="11096" y="12215"/>
                </a:lnTo>
                <a:lnTo>
                  <a:pt x="11267" y="12142"/>
                </a:lnTo>
                <a:lnTo>
                  <a:pt x="11413" y="12045"/>
                </a:lnTo>
                <a:lnTo>
                  <a:pt x="11680" y="11875"/>
                </a:lnTo>
                <a:lnTo>
                  <a:pt x="11924" y="11753"/>
                </a:lnTo>
                <a:close/>
                <a:moveTo>
                  <a:pt x="11924" y="12580"/>
                </a:moveTo>
                <a:lnTo>
                  <a:pt x="11924" y="12848"/>
                </a:lnTo>
                <a:lnTo>
                  <a:pt x="11705" y="13043"/>
                </a:lnTo>
                <a:lnTo>
                  <a:pt x="11388" y="13262"/>
                </a:lnTo>
                <a:lnTo>
                  <a:pt x="11096" y="13481"/>
                </a:lnTo>
                <a:lnTo>
                  <a:pt x="11096" y="12872"/>
                </a:lnTo>
                <a:lnTo>
                  <a:pt x="11242" y="12848"/>
                </a:lnTo>
                <a:lnTo>
                  <a:pt x="11364" y="12824"/>
                </a:lnTo>
                <a:lnTo>
                  <a:pt x="11632" y="12702"/>
                </a:lnTo>
                <a:lnTo>
                  <a:pt x="11924" y="12580"/>
                </a:lnTo>
                <a:close/>
                <a:moveTo>
                  <a:pt x="11948" y="13237"/>
                </a:moveTo>
                <a:lnTo>
                  <a:pt x="11948" y="13821"/>
                </a:lnTo>
                <a:lnTo>
                  <a:pt x="11753" y="13919"/>
                </a:lnTo>
                <a:lnTo>
                  <a:pt x="11559" y="14065"/>
                </a:lnTo>
                <a:lnTo>
                  <a:pt x="11340" y="14211"/>
                </a:lnTo>
                <a:lnTo>
                  <a:pt x="11121" y="14357"/>
                </a:lnTo>
                <a:lnTo>
                  <a:pt x="11121" y="13602"/>
                </a:lnTo>
                <a:lnTo>
                  <a:pt x="11291" y="13529"/>
                </a:lnTo>
                <a:lnTo>
                  <a:pt x="11486" y="13481"/>
                </a:lnTo>
                <a:lnTo>
                  <a:pt x="11656" y="13383"/>
                </a:lnTo>
                <a:lnTo>
                  <a:pt x="11826" y="13310"/>
                </a:lnTo>
                <a:lnTo>
                  <a:pt x="11948" y="13237"/>
                </a:lnTo>
                <a:close/>
                <a:moveTo>
                  <a:pt x="11948" y="14211"/>
                </a:moveTo>
                <a:lnTo>
                  <a:pt x="11948" y="14357"/>
                </a:lnTo>
                <a:lnTo>
                  <a:pt x="11778" y="14454"/>
                </a:lnTo>
                <a:lnTo>
                  <a:pt x="11607" y="14551"/>
                </a:lnTo>
                <a:lnTo>
                  <a:pt x="11364" y="14722"/>
                </a:lnTo>
                <a:lnTo>
                  <a:pt x="11121" y="14916"/>
                </a:lnTo>
                <a:lnTo>
                  <a:pt x="11121" y="14649"/>
                </a:lnTo>
                <a:lnTo>
                  <a:pt x="11242" y="14600"/>
                </a:lnTo>
                <a:lnTo>
                  <a:pt x="11388" y="14551"/>
                </a:lnTo>
                <a:lnTo>
                  <a:pt x="11632" y="14405"/>
                </a:lnTo>
                <a:lnTo>
                  <a:pt x="11948" y="14211"/>
                </a:lnTo>
                <a:close/>
                <a:moveTo>
                  <a:pt x="11972" y="14722"/>
                </a:moveTo>
                <a:lnTo>
                  <a:pt x="11997" y="15379"/>
                </a:lnTo>
                <a:lnTo>
                  <a:pt x="11753" y="15500"/>
                </a:lnTo>
                <a:lnTo>
                  <a:pt x="11534" y="15622"/>
                </a:lnTo>
                <a:lnTo>
                  <a:pt x="11315" y="15768"/>
                </a:lnTo>
                <a:lnTo>
                  <a:pt x="11121" y="15938"/>
                </a:lnTo>
                <a:lnTo>
                  <a:pt x="11121" y="15257"/>
                </a:lnTo>
                <a:lnTo>
                  <a:pt x="11413" y="15062"/>
                </a:lnTo>
                <a:lnTo>
                  <a:pt x="11680" y="14868"/>
                </a:lnTo>
                <a:lnTo>
                  <a:pt x="11972" y="14722"/>
                </a:lnTo>
                <a:close/>
                <a:moveTo>
                  <a:pt x="11997" y="15792"/>
                </a:moveTo>
                <a:lnTo>
                  <a:pt x="11997" y="16060"/>
                </a:lnTo>
                <a:lnTo>
                  <a:pt x="11510" y="16376"/>
                </a:lnTo>
                <a:lnTo>
                  <a:pt x="11315" y="16498"/>
                </a:lnTo>
                <a:lnTo>
                  <a:pt x="11121" y="16644"/>
                </a:lnTo>
                <a:lnTo>
                  <a:pt x="11121" y="16206"/>
                </a:lnTo>
                <a:lnTo>
                  <a:pt x="11413" y="16109"/>
                </a:lnTo>
                <a:lnTo>
                  <a:pt x="11680" y="15963"/>
                </a:lnTo>
                <a:lnTo>
                  <a:pt x="11997" y="15792"/>
                </a:lnTo>
                <a:close/>
                <a:moveTo>
                  <a:pt x="8736" y="3042"/>
                </a:moveTo>
                <a:lnTo>
                  <a:pt x="9782" y="3115"/>
                </a:lnTo>
                <a:lnTo>
                  <a:pt x="10804" y="3115"/>
                </a:lnTo>
                <a:lnTo>
                  <a:pt x="10707" y="4818"/>
                </a:lnTo>
                <a:lnTo>
                  <a:pt x="10634" y="6522"/>
                </a:lnTo>
                <a:lnTo>
                  <a:pt x="10610" y="8225"/>
                </a:lnTo>
                <a:lnTo>
                  <a:pt x="10610" y="9928"/>
                </a:lnTo>
                <a:lnTo>
                  <a:pt x="10658" y="13335"/>
                </a:lnTo>
                <a:lnTo>
                  <a:pt x="10658" y="15038"/>
                </a:lnTo>
                <a:lnTo>
                  <a:pt x="10683" y="16741"/>
                </a:lnTo>
                <a:lnTo>
                  <a:pt x="10245" y="16741"/>
                </a:lnTo>
                <a:lnTo>
                  <a:pt x="9831" y="16717"/>
                </a:lnTo>
                <a:lnTo>
                  <a:pt x="9393" y="16717"/>
                </a:lnTo>
                <a:lnTo>
                  <a:pt x="8979" y="16693"/>
                </a:lnTo>
                <a:lnTo>
                  <a:pt x="7714" y="16717"/>
                </a:lnTo>
                <a:lnTo>
                  <a:pt x="6424" y="16717"/>
                </a:lnTo>
                <a:lnTo>
                  <a:pt x="5232" y="16668"/>
                </a:lnTo>
                <a:lnTo>
                  <a:pt x="4016" y="16644"/>
                </a:lnTo>
                <a:lnTo>
                  <a:pt x="2434" y="16644"/>
                </a:lnTo>
                <a:lnTo>
                  <a:pt x="1899" y="16668"/>
                </a:lnTo>
                <a:lnTo>
                  <a:pt x="1923" y="16620"/>
                </a:lnTo>
                <a:lnTo>
                  <a:pt x="1923" y="16644"/>
                </a:lnTo>
                <a:lnTo>
                  <a:pt x="1947" y="16620"/>
                </a:lnTo>
                <a:lnTo>
                  <a:pt x="1923" y="16571"/>
                </a:lnTo>
                <a:lnTo>
                  <a:pt x="1899" y="16376"/>
                </a:lnTo>
                <a:lnTo>
                  <a:pt x="1899" y="16060"/>
                </a:lnTo>
                <a:lnTo>
                  <a:pt x="1923" y="15744"/>
                </a:lnTo>
                <a:lnTo>
                  <a:pt x="1996" y="14040"/>
                </a:lnTo>
                <a:lnTo>
                  <a:pt x="2020" y="12751"/>
                </a:lnTo>
                <a:lnTo>
                  <a:pt x="2045" y="11485"/>
                </a:lnTo>
                <a:lnTo>
                  <a:pt x="2045" y="8955"/>
                </a:lnTo>
                <a:lnTo>
                  <a:pt x="2045" y="5646"/>
                </a:lnTo>
                <a:lnTo>
                  <a:pt x="1996" y="3918"/>
                </a:lnTo>
                <a:lnTo>
                  <a:pt x="1972" y="3334"/>
                </a:lnTo>
                <a:lnTo>
                  <a:pt x="1947" y="3066"/>
                </a:lnTo>
                <a:lnTo>
                  <a:pt x="2458" y="3139"/>
                </a:lnTo>
                <a:lnTo>
                  <a:pt x="2994" y="3188"/>
                </a:lnTo>
                <a:lnTo>
                  <a:pt x="3505" y="3212"/>
                </a:lnTo>
                <a:lnTo>
                  <a:pt x="4040" y="3212"/>
                </a:lnTo>
                <a:lnTo>
                  <a:pt x="5110" y="3164"/>
                </a:lnTo>
                <a:lnTo>
                  <a:pt x="6157" y="3115"/>
                </a:lnTo>
                <a:lnTo>
                  <a:pt x="7446" y="3066"/>
                </a:lnTo>
                <a:lnTo>
                  <a:pt x="8103" y="3042"/>
                </a:lnTo>
                <a:close/>
                <a:moveTo>
                  <a:pt x="6595" y="18177"/>
                </a:moveTo>
                <a:lnTo>
                  <a:pt x="6716" y="18225"/>
                </a:lnTo>
                <a:lnTo>
                  <a:pt x="6814" y="18323"/>
                </a:lnTo>
                <a:lnTo>
                  <a:pt x="6887" y="18493"/>
                </a:lnTo>
                <a:lnTo>
                  <a:pt x="6911" y="18590"/>
                </a:lnTo>
                <a:lnTo>
                  <a:pt x="6935" y="18712"/>
                </a:lnTo>
                <a:lnTo>
                  <a:pt x="6935" y="18834"/>
                </a:lnTo>
                <a:lnTo>
                  <a:pt x="6911" y="18955"/>
                </a:lnTo>
                <a:lnTo>
                  <a:pt x="6887" y="19053"/>
                </a:lnTo>
                <a:lnTo>
                  <a:pt x="6838" y="19174"/>
                </a:lnTo>
                <a:lnTo>
                  <a:pt x="6765" y="19272"/>
                </a:lnTo>
                <a:lnTo>
                  <a:pt x="6692" y="19345"/>
                </a:lnTo>
                <a:lnTo>
                  <a:pt x="6570" y="19418"/>
                </a:lnTo>
                <a:lnTo>
                  <a:pt x="6424" y="19442"/>
                </a:lnTo>
                <a:lnTo>
                  <a:pt x="6278" y="19442"/>
                </a:lnTo>
                <a:lnTo>
                  <a:pt x="6132" y="19393"/>
                </a:lnTo>
                <a:lnTo>
                  <a:pt x="6011" y="19345"/>
                </a:lnTo>
                <a:lnTo>
                  <a:pt x="5913" y="19247"/>
                </a:lnTo>
                <a:lnTo>
                  <a:pt x="5816" y="19126"/>
                </a:lnTo>
                <a:lnTo>
                  <a:pt x="5792" y="19004"/>
                </a:lnTo>
                <a:lnTo>
                  <a:pt x="5792" y="18858"/>
                </a:lnTo>
                <a:lnTo>
                  <a:pt x="5816" y="18688"/>
                </a:lnTo>
                <a:lnTo>
                  <a:pt x="5865" y="18566"/>
                </a:lnTo>
                <a:lnTo>
                  <a:pt x="5938" y="18420"/>
                </a:lnTo>
                <a:lnTo>
                  <a:pt x="6011" y="18323"/>
                </a:lnTo>
                <a:lnTo>
                  <a:pt x="6108" y="18250"/>
                </a:lnTo>
                <a:lnTo>
                  <a:pt x="6157" y="18274"/>
                </a:lnTo>
                <a:lnTo>
                  <a:pt x="6230" y="18250"/>
                </a:lnTo>
                <a:lnTo>
                  <a:pt x="6351" y="18225"/>
                </a:lnTo>
                <a:lnTo>
                  <a:pt x="6376" y="18225"/>
                </a:lnTo>
                <a:lnTo>
                  <a:pt x="6424" y="18201"/>
                </a:lnTo>
                <a:lnTo>
                  <a:pt x="6473" y="18177"/>
                </a:lnTo>
                <a:close/>
                <a:moveTo>
                  <a:pt x="6497" y="17690"/>
                </a:moveTo>
                <a:lnTo>
                  <a:pt x="6303" y="17714"/>
                </a:lnTo>
                <a:lnTo>
                  <a:pt x="6205" y="17763"/>
                </a:lnTo>
                <a:lnTo>
                  <a:pt x="6132" y="17812"/>
                </a:lnTo>
                <a:lnTo>
                  <a:pt x="6011" y="17836"/>
                </a:lnTo>
                <a:lnTo>
                  <a:pt x="5913" y="17860"/>
                </a:lnTo>
                <a:lnTo>
                  <a:pt x="5816" y="17933"/>
                </a:lnTo>
                <a:lnTo>
                  <a:pt x="5719" y="17982"/>
                </a:lnTo>
                <a:lnTo>
                  <a:pt x="5621" y="18079"/>
                </a:lnTo>
                <a:lnTo>
                  <a:pt x="5548" y="18177"/>
                </a:lnTo>
                <a:lnTo>
                  <a:pt x="5475" y="18274"/>
                </a:lnTo>
                <a:lnTo>
                  <a:pt x="5427" y="18396"/>
                </a:lnTo>
                <a:lnTo>
                  <a:pt x="5354" y="18639"/>
                </a:lnTo>
                <a:lnTo>
                  <a:pt x="5329" y="18882"/>
                </a:lnTo>
                <a:lnTo>
                  <a:pt x="5329" y="19028"/>
                </a:lnTo>
                <a:lnTo>
                  <a:pt x="5354" y="19150"/>
                </a:lnTo>
                <a:lnTo>
                  <a:pt x="5378" y="19272"/>
                </a:lnTo>
                <a:lnTo>
                  <a:pt x="5427" y="19393"/>
                </a:lnTo>
                <a:lnTo>
                  <a:pt x="5500" y="19491"/>
                </a:lnTo>
                <a:lnTo>
                  <a:pt x="5573" y="19588"/>
                </a:lnTo>
                <a:lnTo>
                  <a:pt x="5670" y="19661"/>
                </a:lnTo>
                <a:lnTo>
                  <a:pt x="5767" y="19734"/>
                </a:lnTo>
                <a:lnTo>
                  <a:pt x="5889" y="19807"/>
                </a:lnTo>
                <a:lnTo>
                  <a:pt x="5986" y="19856"/>
                </a:lnTo>
                <a:lnTo>
                  <a:pt x="6108" y="19880"/>
                </a:lnTo>
                <a:lnTo>
                  <a:pt x="6254" y="19904"/>
                </a:lnTo>
                <a:lnTo>
                  <a:pt x="6376" y="19904"/>
                </a:lnTo>
                <a:lnTo>
                  <a:pt x="6497" y="19880"/>
                </a:lnTo>
                <a:lnTo>
                  <a:pt x="6619" y="19856"/>
                </a:lnTo>
                <a:lnTo>
                  <a:pt x="6765" y="19807"/>
                </a:lnTo>
                <a:lnTo>
                  <a:pt x="6935" y="19710"/>
                </a:lnTo>
                <a:lnTo>
                  <a:pt x="7081" y="19564"/>
                </a:lnTo>
                <a:lnTo>
                  <a:pt x="7203" y="19393"/>
                </a:lnTo>
                <a:lnTo>
                  <a:pt x="7276" y="19199"/>
                </a:lnTo>
                <a:lnTo>
                  <a:pt x="7325" y="19004"/>
                </a:lnTo>
                <a:lnTo>
                  <a:pt x="7349" y="18785"/>
                </a:lnTo>
                <a:lnTo>
                  <a:pt x="7349" y="18566"/>
                </a:lnTo>
                <a:lnTo>
                  <a:pt x="7300" y="18371"/>
                </a:lnTo>
                <a:lnTo>
                  <a:pt x="7252" y="18201"/>
                </a:lnTo>
                <a:lnTo>
                  <a:pt x="7154" y="18031"/>
                </a:lnTo>
                <a:lnTo>
                  <a:pt x="7008" y="17885"/>
                </a:lnTo>
                <a:lnTo>
                  <a:pt x="6862" y="17763"/>
                </a:lnTo>
                <a:lnTo>
                  <a:pt x="6692" y="17714"/>
                </a:lnTo>
                <a:lnTo>
                  <a:pt x="6497" y="17690"/>
                </a:lnTo>
                <a:close/>
                <a:moveTo>
                  <a:pt x="2531" y="463"/>
                </a:moveTo>
                <a:lnTo>
                  <a:pt x="3018" y="487"/>
                </a:lnTo>
                <a:lnTo>
                  <a:pt x="3943" y="536"/>
                </a:lnTo>
                <a:lnTo>
                  <a:pt x="4867" y="560"/>
                </a:lnTo>
                <a:lnTo>
                  <a:pt x="7860" y="585"/>
                </a:lnTo>
                <a:lnTo>
                  <a:pt x="9588" y="560"/>
                </a:lnTo>
                <a:lnTo>
                  <a:pt x="9344" y="755"/>
                </a:lnTo>
                <a:lnTo>
                  <a:pt x="9223" y="852"/>
                </a:lnTo>
                <a:lnTo>
                  <a:pt x="9150" y="974"/>
                </a:lnTo>
                <a:lnTo>
                  <a:pt x="9150" y="998"/>
                </a:lnTo>
                <a:lnTo>
                  <a:pt x="9150" y="1023"/>
                </a:lnTo>
                <a:lnTo>
                  <a:pt x="9174" y="1047"/>
                </a:lnTo>
                <a:lnTo>
                  <a:pt x="9223" y="1047"/>
                </a:lnTo>
                <a:lnTo>
                  <a:pt x="9393" y="998"/>
                </a:lnTo>
                <a:lnTo>
                  <a:pt x="9563" y="901"/>
                </a:lnTo>
                <a:lnTo>
                  <a:pt x="9855" y="682"/>
                </a:lnTo>
                <a:lnTo>
                  <a:pt x="10099" y="560"/>
                </a:lnTo>
                <a:lnTo>
                  <a:pt x="10512" y="585"/>
                </a:lnTo>
                <a:lnTo>
                  <a:pt x="10902" y="609"/>
                </a:lnTo>
                <a:lnTo>
                  <a:pt x="10707" y="682"/>
                </a:lnTo>
                <a:lnTo>
                  <a:pt x="10512" y="804"/>
                </a:lnTo>
                <a:lnTo>
                  <a:pt x="10172" y="998"/>
                </a:lnTo>
                <a:lnTo>
                  <a:pt x="9880" y="1168"/>
                </a:lnTo>
                <a:lnTo>
                  <a:pt x="9588" y="1339"/>
                </a:lnTo>
                <a:lnTo>
                  <a:pt x="9344" y="1558"/>
                </a:lnTo>
                <a:lnTo>
                  <a:pt x="9223" y="1679"/>
                </a:lnTo>
                <a:lnTo>
                  <a:pt x="9101" y="1801"/>
                </a:lnTo>
                <a:lnTo>
                  <a:pt x="9101" y="1825"/>
                </a:lnTo>
                <a:lnTo>
                  <a:pt x="9125" y="1850"/>
                </a:lnTo>
                <a:lnTo>
                  <a:pt x="9125" y="1874"/>
                </a:lnTo>
                <a:lnTo>
                  <a:pt x="9150" y="1874"/>
                </a:lnTo>
                <a:lnTo>
                  <a:pt x="9466" y="1777"/>
                </a:lnTo>
                <a:lnTo>
                  <a:pt x="9782" y="1631"/>
                </a:lnTo>
                <a:lnTo>
                  <a:pt x="10366" y="1314"/>
                </a:lnTo>
                <a:lnTo>
                  <a:pt x="10610" y="1217"/>
                </a:lnTo>
                <a:lnTo>
                  <a:pt x="10877" y="1096"/>
                </a:lnTo>
                <a:lnTo>
                  <a:pt x="11121" y="950"/>
                </a:lnTo>
                <a:lnTo>
                  <a:pt x="11242" y="877"/>
                </a:lnTo>
                <a:lnTo>
                  <a:pt x="11315" y="804"/>
                </a:lnTo>
                <a:lnTo>
                  <a:pt x="11340" y="731"/>
                </a:lnTo>
                <a:lnTo>
                  <a:pt x="11486" y="804"/>
                </a:lnTo>
                <a:lnTo>
                  <a:pt x="11607" y="925"/>
                </a:lnTo>
                <a:lnTo>
                  <a:pt x="11729" y="1047"/>
                </a:lnTo>
                <a:lnTo>
                  <a:pt x="11802" y="1193"/>
                </a:lnTo>
                <a:lnTo>
                  <a:pt x="11486" y="1387"/>
                </a:lnTo>
                <a:lnTo>
                  <a:pt x="11169" y="1558"/>
                </a:lnTo>
                <a:lnTo>
                  <a:pt x="10853" y="1704"/>
                </a:lnTo>
                <a:lnTo>
                  <a:pt x="10488" y="1850"/>
                </a:lnTo>
                <a:lnTo>
                  <a:pt x="10220" y="1971"/>
                </a:lnTo>
                <a:lnTo>
                  <a:pt x="9928" y="2093"/>
                </a:lnTo>
                <a:lnTo>
                  <a:pt x="9807" y="2190"/>
                </a:lnTo>
                <a:lnTo>
                  <a:pt x="9709" y="2288"/>
                </a:lnTo>
                <a:lnTo>
                  <a:pt x="9612" y="2385"/>
                </a:lnTo>
                <a:lnTo>
                  <a:pt x="9515" y="2507"/>
                </a:lnTo>
                <a:lnTo>
                  <a:pt x="9515" y="2580"/>
                </a:lnTo>
                <a:lnTo>
                  <a:pt x="9539" y="2628"/>
                </a:lnTo>
                <a:lnTo>
                  <a:pt x="8931" y="2580"/>
                </a:lnTo>
                <a:lnTo>
                  <a:pt x="7641" y="2580"/>
                </a:lnTo>
                <a:lnTo>
                  <a:pt x="6327" y="2653"/>
                </a:lnTo>
                <a:lnTo>
                  <a:pt x="5135" y="2701"/>
                </a:lnTo>
                <a:lnTo>
                  <a:pt x="3967" y="2726"/>
                </a:lnTo>
                <a:lnTo>
                  <a:pt x="3359" y="2726"/>
                </a:lnTo>
                <a:lnTo>
                  <a:pt x="2775" y="2701"/>
                </a:lnTo>
                <a:lnTo>
                  <a:pt x="2166" y="2653"/>
                </a:lnTo>
                <a:lnTo>
                  <a:pt x="1582" y="2604"/>
                </a:lnTo>
                <a:lnTo>
                  <a:pt x="1509" y="2604"/>
                </a:lnTo>
                <a:lnTo>
                  <a:pt x="1436" y="2628"/>
                </a:lnTo>
                <a:lnTo>
                  <a:pt x="1412" y="2701"/>
                </a:lnTo>
                <a:lnTo>
                  <a:pt x="1388" y="2774"/>
                </a:lnTo>
                <a:lnTo>
                  <a:pt x="1388" y="2847"/>
                </a:lnTo>
                <a:lnTo>
                  <a:pt x="1412" y="2896"/>
                </a:lnTo>
                <a:lnTo>
                  <a:pt x="1461" y="2969"/>
                </a:lnTo>
                <a:lnTo>
                  <a:pt x="1534" y="2993"/>
                </a:lnTo>
                <a:lnTo>
                  <a:pt x="1558" y="3212"/>
                </a:lnTo>
                <a:lnTo>
                  <a:pt x="1558" y="3553"/>
                </a:lnTo>
                <a:lnTo>
                  <a:pt x="1534" y="4453"/>
                </a:lnTo>
                <a:lnTo>
                  <a:pt x="1509" y="5402"/>
                </a:lnTo>
                <a:lnTo>
                  <a:pt x="1485" y="6108"/>
                </a:lnTo>
                <a:lnTo>
                  <a:pt x="1461" y="6668"/>
                </a:lnTo>
                <a:lnTo>
                  <a:pt x="1461" y="7227"/>
                </a:lnTo>
                <a:lnTo>
                  <a:pt x="1485" y="8371"/>
                </a:lnTo>
                <a:lnTo>
                  <a:pt x="1509" y="9490"/>
                </a:lnTo>
                <a:lnTo>
                  <a:pt x="1534" y="10634"/>
                </a:lnTo>
                <a:lnTo>
                  <a:pt x="1485" y="13043"/>
                </a:lnTo>
                <a:lnTo>
                  <a:pt x="1461" y="14235"/>
                </a:lnTo>
                <a:lnTo>
                  <a:pt x="1412" y="15427"/>
                </a:lnTo>
                <a:lnTo>
                  <a:pt x="1363" y="16084"/>
                </a:lnTo>
                <a:lnTo>
                  <a:pt x="1339" y="16255"/>
                </a:lnTo>
                <a:lnTo>
                  <a:pt x="1363" y="16425"/>
                </a:lnTo>
                <a:lnTo>
                  <a:pt x="1388" y="16571"/>
                </a:lnTo>
                <a:lnTo>
                  <a:pt x="1436" y="16693"/>
                </a:lnTo>
                <a:lnTo>
                  <a:pt x="1509" y="16766"/>
                </a:lnTo>
                <a:lnTo>
                  <a:pt x="1461" y="16863"/>
                </a:lnTo>
                <a:lnTo>
                  <a:pt x="1436" y="16960"/>
                </a:lnTo>
                <a:lnTo>
                  <a:pt x="1485" y="17058"/>
                </a:lnTo>
                <a:lnTo>
                  <a:pt x="1534" y="17082"/>
                </a:lnTo>
                <a:lnTo>
                  <a:pt x="1582" y="17106"/>
                </a:lnTo>
                <a:lnTo>
                  <a:pt x="1874" y="17131"/>
                </a:lnTo>
                <a:lnTo>
                  <a:pt x="2191" y="17155"/>
                </a:lnTo>
                <a:lnTo>
                  <a:pt x="2799" y="17179"/>
                </a:lnTo>
                <a:lnTo>
                  <a:pt x="4016" y="17131"/>
                </a:lnTo>
                <a:lnTo>
                  <a:pt x="5329" y="17155"/>
                </a:lnTo>
                <a:lnTo>
                  <a:pt x="6619" y="17204"/>
                </a:lnTo>
                <a:lnTo>
                  <a:pt x="7252" y="17228"/>
                </a:lnTo>
                <a:lnTo>
                  <a:pt x="7884" y="17228"/>
                </a:lnTo>
                <a:lnTo>
                  <a:pt x="9150" y="17179"/>
                </a:lnTo>
                <a:lnTo>
                  <a:pt x="9661" y="17179"/>
                </a:lnTo>
                <a:lnTo>
                  <a:pt x="10172" y="17204"/>
                </a:lnTo>
                <a:lnTo>
                  <a:pt x="10683" y="17204"/>
                </a:lnTo>
                <a:lnTo>
                  <a:pt x="10926" y="17179"/>
                </a:lnTo>
                <a:lnTo>
                  <a:pt x="11194" y="17155"/>
                </a:lnTo>
                <a:lnTo>
                  <a:pt x="11242" y="17131"/>
                </a:lnTo>
                <a:lnTo>
                  <a:pt x="11291" y="17082"/>
                </a:lnTo>
                <a:lnTo>
                  <a:pt x="11340" y="17033"/>
                </a:lnTo>
                <a:lnTo>
                  <a:pt x="11364" y="16985"/>
                </a:lnTo>
                <a:lnTo>
                  <a:pt x="11364" y="16887"/>
                </a:lnTo>
                <a:lnTo>
                  <a:pt x="11315" y="16766"/>
                </a:lnTo>
                <a:lnTo>
                  <a:pt x="11632" y="16620"/>
                </a:lnTo>
                <a:lnTo>
                  <a:pt x="11997" y="16449"/>
                </a:lnTo>
                <a:lnTo>
                  <a:pt x="11997" y="16960"/>
                </a:lnTo>
                <a:lnTo>
                  <a:pt x="11997" y="17058"/>
                </a:lnTo>
                <a:lnTo>
                  <a:pt x="11826" y="17106"/>
                </a:lnTo>
                <a:lnTo>
                  <a:pt x="11656" y="17155"/>
                </a:lnTo>
                <a:lnTo>
                  <a:pt x="11315" y="17301"/>
                </a:lnTo>
                <a:lnTo>
                  <a:pt x="11121" y="17398"/>
                </a:lnTo>
                <a:lnTo>
                  <a:pt x="10926" y="17495"/>
                </a:lnTo>
                <a:lnTo>
                  <a:pt x="10731" y="17617"/>
                </a:lnTo>
                <a:lnTo>
                  <a:pt x="10585" y="17763"/>
                </a:lnTo>
                <a:lnTo>
                  <a:pt x="10585" y="17787"/>
                </a:lnTo>
                <a:lnTo>
                  <a:pt x="10610" y="17812"/>
                </a:lnTo>
                <a:lnTo>
                  <a:pt x="10683" y="17836"/>
                </a:lnTo>
                <a:lnTo>
                  <a:pt x="10780" y="17836"/>
                </a:lnTo>
                <a:lnTo>
                  <a:pt x="10950" y="17787"/>
                </a:lnTo>
                <a:lnTo>
                  <a:pt x="11267" y="17666"/>
                </a:lnTo>
                <a:lnTo>
                  <a:pt x="11632" y="17520"/>
                </a:lnTo>
                <a:lnTo>
                  <a:pt x="11997" y="17422"/>
                </a:lnTo>
                <a:lnTo>
                  <a:pt x="11997" y="17739"/>
                </a:lnTo>
                <a:lnTo>
                  <a:pt x="11875" y="17763"/>
                </a:lnTo>
                <a:lnTo>
                  <a:pt x="11778" y="17836"/>
                </a:lnTo>
                <a:lnTo>
                  <a:pt x="11559" y="17958"/>
                </a:lnTo>
                <a:lnTo>
                  <a:pt x="11340" y="18055"/>
                </a:lnTo>
                <a:lnTo>
                  <a:pt x="11145" y="18201"/>
                </a:lnTo>
                <a:lnTo>
                  <a:pt x="10926" y="18323"/>
                </a:lnTo>
                <a:lnTo>
                  <a:pt x="10731" y="18420"/>
                </a:lnTo>
                <a:lnTo>
                  <a:pt x="10707" y="18444"/>
                </a:lnTo>
                <a:lnTo>
                  <a:pt x="10707" y="18493"/>
                </a:lnTo>
                <a:lnTo>
                  <a:pt x="10731" y="18517"/>
                </a:lnTo>
                <a:lnTo>
                  <a:pt x="10975" y="18517"/>
                </a:lnTo>
                <a:lnTo>
                  <a:pt x="11194" y="18493"/>
                </a:lnTo>
                <a:lnTo>
                  <a:pt x="11413" y="18444"/>
                </a:lnTo>
                <a:lnTo>
                  <a:pt x="11632" y="18371"/>
                </a:lnTo>
                <a:lnTo>
                  <a:pt x="11802" y="18298"/>
                </a:lnTo>
                <a:lnTo>
                  <a:pt x="11997" y="18225"/>
                </a:lnTo>
                <a:lnTo>
                  <a:pt x="11997" y="18590"/>
                </a:lnTo>
                <a:lnTo>
                  <a:pt x="11778" y="18663"/>
                </a:lnTo>
                <a:lnTo>
                  <a:pt x="11534" y="18736"/>
                </a:lnTo>
                <a:lnTo>
                  <a:pt x="10999" y="18907"/>
                </a:lnTo>
                <a:lnTo>
                  <a:pt x="10731" y="19004"/>
                </a:lnTo>
                <a:lnTo>
                  <a:pt x="10488" y="19150"/>
                </a:lnTo>
                <a:lnTo>
                  <a:pt x="10464" y="19174"/>
                </a:lnTo>
                <a:lnTo>
                  <a:pt x="10464" y="19199"/>
                </a:lnTo>
                <a:lnTo>
                  <a:pt x="10464" y="19247"/>
                </a:lnTo>
                <a:lnTo>
                  <a:pt x="10488" y="19247"/>
                </a:lnTo>
                <a:lnTo>
                  <a:pt x="10634" y="19272"/>
                </a:lnTo>
                <a:lnTo>
                  <a:pt x="10756" y="19272"/>
                </a:lnTo>
                <a:lnTo>
                  <a:pt x="11023" y="19247"/>
                </a:lnTo>
                <a:lnTo>
                  <a:pt x="11267" y="19199"/>
                </a:lnTo>
                <a:lnTo>
                  <a:pt x="11510" y="19126"/>
                </a:lnTo>
                <a:lnTo>
                  <a:pt x="11753" y="19077"/>
                </a:lnTo>
                <a:lnTo>
                  <a:pt x="12021" y="19028"/>
                </a:lnTo>
                <a:lnTo>
                  <a:pt x="12021" y="19223"/>
                </a:lnTo>
                <a:lnTo>
                  <a:pt x="11364" y="19515"/>
                </a:lnTo>
                <a:lnTo>
                  <a:pt x="11048" y="19685"/>
                </a:lnTo>
                <a:lnTo>
                  <a:pt x="10902" y="19783"/>
                </a:lnTo>
                <a:lnTo>
                  <a:pt x="10780" y="19904"/>
                </a:lnTo>
                <a:lnTo>
                  <a:pt x="10756" y="19929"/>
                </a:lnTo>
                <a:lnTo>
                  <a:pt x="10756" y="19953"/>
                </a:lnTo>
                <a:lnTo>
                  <a:pt x="10780" y="19977"/>
                </a:lnTo>
                <a:lnTo>
                  <a:pt x="10804" y="19977"/>
                </a:lnTo>
                <a:lnTo>
                  <a:pt x="11121" y="19953"/>
                </a:lnTo>
                <a:lnTo>
                  <a:pt x="11413" y="19880"/>
                </a:lnTo>
                <a:lnTo>
                  <a:pt x="11729" y="19758"/>
                </a:lnTo>
                <a:lnTo>
                  <a:pt x="12021" y="19637"/>
                </a:lnTo>
                <a:lnTo>
                  <a:pt x="12021" y="19856"/>
                </a:lnTo>
                <a:lnTo>
                  <a:pt x="11972" y="19977"/>
                </a:lnTo>
                <a:lnTo>
                  <a:pt x="11899" y="20099"/>
                </a:lnTo>
                <a:lnTo>
                  <a:pt x="11753" y="20099"/>
                </a:lnTo>
                <a:lnTo>
                  <a:pt x="11607" y="20123"/>
                </a:lnTo>
                <a:lnTo>
                  <a:pt x="11315" y="20221"/>
                </a:lnTo>
                <a:lnTo>
                  <a:pt x="10926" y="20342"/>
                </a:lnTo>
                <a:lnTo>
                  <a:pt x="10731" y="20415"/>
                </a:lnTo>
                <a:lnTo>
                  <a:pt x="10537" y="20537"/>
                </a:lnTo>
                <a:lnTo>
                  <a:pt x="10512" y="20561"/>
                </a:lnTo>
                <a:lnTo>
                  <a:pt x="9928" y="20537"/>
                </a:lnTo>
                <a:lnTo>
                  <a:pt x="9344" y="20513"/>
                </a:lnTo>
                <a:lnTo>
                  <a:pt x="8541" y="20513"/>
                </a:lnTo>
                <a:lnTo>
                  <a:pt x="7738" y="20537"/>
                </a:lnTo>
                <a:lnTo>
                  <a:pt x="6084" y="20561"/>
                </a:lnTo>
                <a:lnTo>
                  <a:pt x="4429" y="20561"/>
                </a:lnTo>
                <a:lnTo>
                  <a:pt x="2848" y="20513"/>
                </a:lnTo>
                <a:lnTo>
                  <a:pt x="1753" y="20513"/>
                </a:lnTo>
                <a:lnTo>
                  <a:pt x="1631" y="20464"/>
                </a:lnTo>
                <a:lnTo>
                  <a:pt x="1339" y="20342"/>
                </a:lnTo>
                <a:lnTo>
                  <a:pt x="1193" y="20269"/>
                </a:lnTo>
                <a:lnTo>
                  <a:pt x="1023" y="20172"/>
                </a:lnTo>
                <a:lnTo>
                  <a:pt x="901" y="20050"/>
                </a:lnTo>
                <a:lnTo>
                  <a:pt x="779" y="19929"/>
                </a:lnTo>
                <a:lnTo>
                  <a:pt x="731" y="19807"/>
                </a:lnTo>
                <a:lnTo>
                  <a:pt x="682" y="19661"/>
                </a:lnTo>
                <a:lnTo>
                  <a:pt x="609" y="19393"/>
                </a:lnTo>
                <a:lnTo>
                  <a:pt x="585" y="19101"/>
                </a:lnTo>
                <a:lnTo>
                  <a:pt x="560" y="18834"/>
                </a:lnTo>
                <a:lnTo>
                  <a:pt x="536" y="17131"/>
                </a:lnTo>
                <a:lnTo>
                  <a:pt x="560" y="15427"/>
                </a:lnTo>
                <a:lnTo>
                  <a:pt x="536" y="13091"/>
                </a:lnTo>
                <a:lnTo>
                  <a:pt x="487" y="9247"/>
                </a:lnTo>
                <a:lnTo>
                  <a:pt x="463" y="5402"/>
                </a:lnTo>
                <a:lnTo>
                  <a:pt x="463" y="3967"/>
                </a:lnTo>
                <a:lnTo>
                  <a:pt x="487" y="3139"/>
                </a:lnTo>
                <a:lnTo>
                  <a:pt x="536" y="2653"/>
                </a:lnTo>
                <a:lnTo>
                  <a:pt x="585" y="2142"/>
                </a:lnTo>
                <a:lnTo>
                  <a:pt x="682" y="1655"/>
                </a:lnTo>
                <a:lnTo>
                  <a:pt x="828" y="1168"/>
                </a:lnTo>
                <a:lnTo>
                  <a:pt x="901" y="1023"/>
                </a:lnTo>
                <a:lnTo>
                  <a:pt x="1023" y="852"/>
                </a:lnTo>
                <a:lnTo>
                  <a:pt x="1217" y="731"/>
                </a:lnTo>
                <a:lnTo>
                  <a:pt x="1461" y="609"/>
                </a:lnTo>
                <a:lnTo>
                  <a:pt x="1753" y="536"/>
                </a:lnTo>
                <a:lnTo>
                  <a:pt x="2118" y="487"/>
                </a:lnTo>
                <a:lnTo>
                  <a:pt x="2531" y="463"/>
                </a:lnTo>
                <a:close/>
                <a:moveTo>
                  <a:pt x="2507" y="1"/>
                </a:moveTo>
                <a:lnTo>
                  <a:pt x="2045" y="25"/>
                </a:lnTo>
                <a:lnTo>
                  <a:pt x="1655" y="98"/>
                </a:lnTo>
                <a:lnTo>
                  <a:pt x="1315" y="171"/>
                </a:lnTo>
                <a:lnTo>
                  <a:pt x="1023" y="317"/>
                </a:lnTo>
                <a:lnTo>
                  <a:pt x="804" y="463"/>
                </a:lnTo>
                <a:lnTo>
                  <a:pt x="609" y="633"/>
                </a:lnTo>
                <a:lnTo>
                  <a:pt x="463" y="828"/>
                </a:lnTo>
                <a:lnTo>
                  <a:pt x="366" y="1023"/>
                </a:lnTo>
                <a:lnTo>
                  <a:pt x="293" y="1241"/>
                </a:lnTo>
                <a:lnTo>
                  <a:pt x="220" y="1436"/>
                </a:lnTo>
                <a:lnTo>
                  <a:pt x="195" y="1655"/>
                </a:lnTo>
                <a:lnTo>
                  <a:pt x="147" y="2020"/>
                </a:lnTo>
                <a:lnTo>
                  <a:pt x="122" y="2312"/>
                </a:lnTo>
                <a:lnTo>
                  <a:pt x="74" y="2823"/>
                </a:lnTo>
                <a:lnTo>
                  <a:pt x="25" y="3334"/>
                </a:lnTo>
                <a:lnTo>
                  <a:pt x="1" y="4356"/>
                </a:lnTo>
                <a:lnTo>
                  <a:pt x="25" y="5354"/>
                </a:lnTo>
                <a:lnTo>
                  <a:pt x="49" y="6376"/>
                </a:lnTo>
                <a:lnTo>
                  <a:pt x="49" y="7544"/>
                </a:lnTo>
                <a:lnTo>
                  <a:pt x="49" y="8736"/>
                </a:lnTo>
                <a:lnTo>
                  <a:pt x="1" y="11072"/>
                </a:lnTo>
                <a:lnTo>
                  <a:pt x="25" y="12264"/>
                </a:lnTo>
                <a:lnTo>
                  <a:pt x="49" y="13432"/>
                </a:lnTo>
                <a:lnTo>
                  <a:pt x="98" y="14624"/>
                </a:lnTo>
                <a:lnTo>
                  <a:pt x="98" y="15817"/>
                </a:lnTo>
                <a:lnTo>
                  <a:pt x="98" y="16693"/>
                </a:lnTo>
                <a:lnTo>
                  <a:pt x="98" y="17568"/>
                </a:lnTo>
                <a:lnTo>
                  <a:pt x="122" y="18444"/>
                </a:lnTo>
                <a:lnTo>
                  <a:pt x="171" y="19345"/>
                </a:lnTo>
                <a:lnTo>
                  <a:pt x="195" y="19612"/>
                </a:lnTo>
                <a:lnTo>
                  <a:pt x="244" y="19880"/>
                </a:lnTo>
                <a:lnTo>
                  <a:pt x="341" y="20123"/>
                </a:lnTo>
                <a:lnTo>
                  <a:pt x="463" y="20367"/>
                </a:lnTo>
                <a:lnTo>
                  <a:pt x="633" y="20561"/>
                </a:lnTo>
                <a:lnTo>
                  <a:pt x="804" y="20732"/>
                </a:lnTo>
                <a:lnTo>
                  <a:pt x="925" y="20805"/>
                </a:lnTo>
                <a:lnTo>
                  <a:pt x="1047" y="20853"/>
                </a:lnTo>
                <a:lnTo>
                  <a:pt x="1169" y="20902"/>
                </a:lnTo>
                <a:lnTo>
                  <a:pt x="1315" y="20926"/>
                </a:lnTo>
                <a:lnTo>
                  <a:pt x="2994" y="20951"/>
                </a:lnTo>
                <a:lnTo>
                  <a:pt x="4186" y="20975"/>
                </a:lnTo>
                <a:lnTo>
                  <a:pt x="4964" y="20999"/>
                </a:lnTo>
                <a:lnTo>
                  <a:pt x="5938" y="21024"/>
                </a:lnTo>
                <a:lnTo>
                  <a:pt x="6911" y="21024"/>
                </a:lnTo>
                <a:lnTo>
                  <a:pt x="8833" y="20999"/>
                </a:lnTo>
                <a:lnTo>
                  <a:pt x="9198" y="20999"/>
                </a:lnTo>
                <a:lnTo>
                  <a:pt x="9588" y="21024"/>
                </a:lnTo>
                <a:lnTo>
                  <a:pt x="10366" y="21072"/>
                </a:lnTo>
                <a:lnTo>
                  <a:pt x="10756" y="21072"/>
                </a:lnTo>
                <a:lnTo>
                  <a:pt x="11145" y="21048"/>
                </a:lnTo>
                <a:lnTo>
                  <a:pt x="11315" y="20999"/>
                </a:lnTo>
                <a:lnTo>
                  <a:pt x="11510" y="20951"/>
                </a:lnTo>
                <a:lnTo>
                  <a:pt x="11680" y="20902"/>
                </a:lnTo>
                <a:lnTo>
                  <a:pt x="11851" y="20805"/>
                </a:lnTo>
                <a:lnTo>
                  <a:pt x="12021" y="20683"/>
                </a:lnTo>
                <a:lnTo>
                  <a:pt x="12167" y="20513"/>
                </a:lnTo>
                <a:lnTo>
                  <a:pt x="12264" y="20318"/>
                </a:lnTo>
                <a:lnTo>
                  <a:pt x="12362" y="20075"/>
                </a:lnTo>
                <a:lnTo>
                  <a:pt x="12435" y="19807"/>
                </a:lnTo>
                <a:lnTo>
                  <a:pt x="12483" y="19515"/>
                </a:lnTo>
                <a:lnTo>
                  <a:pt x="12532" y="19223"/>
                </a:lnTo>
                <a:lnTo>
                  <a:pt x="12556" y="18907"/>
                </a:lnTo>
                <a:lnTo>
                  <a:pt x="12580" y="18298"/>
                </a:lnTo>
                <a:lnTo>
                  <a:pt x="12580" y="17739"/>
                </a:lnTo>
                <a:lnTo>
                  <a:pt x="12556" y="16960"/>
                </a:lnTo>
                <a:lnTo>
                  <a:pt x="12532" y="15573"/>
                </a:lnTo>
                <a:lnTo>
                  <a:pt x="12508" y="14186"/>
                </a:lnTo>
                <a:lnTo>
                  <a:pt x="12483" y="13286"/>
                </a:lnTo>
                <a:lnTo>
                  <a:pt x="12459" y="12118"/>
                </a:lnTo>
                <a:lnTo>
                  <a:pt x="12459" y="9441"/>
                </a:lnTo>
                <a:lnTo>
                  <a:pt x="12459" y="6960"/>
                </a:lnTo>
                <a:lnTo>
                  <a:pt x="12435" y="5500"/>
                </a:lnTo>
                <a:lnTo>
                  <a:pt x="12435" y="4794"/>
                </a:lnTo>
                <a:lnTo>
                  <a:pt x="12483" y="4113"/>
                </a:lnTo>
                <a:lnTo>
                  <a:pt x="12532" y="3431"/>
                </a:lnTo>
                <a:lnTo>
                  <a:pt x="12556" y="2726"/>
                </a:lnTo>
                <a:lnTo>
                  <a:pt x="12556" y="2336"/>
                </a:lnTo>
                <a:lnTo>
                  <a:pt x="12532" y="1898"/>
                </a:lnTo>
                <a:lnTo>
                  <a:pt x="12435" y="1509"/>
                </a:lnTo>
                <a:lnTo>
                  <a:pt x="12386" y="1314"/>
                </a:lnTo>
                <a:lnTo>
                  <a:pt x="12313" y="1120"/>
                </a:lnTo>
                <a:lnTo>
                  <a:pt x="12240" y="950"/>
                </a:lnTo>
                <a:lnTo>
                  <a:pt x="12143" y="779"/>
                </a:lnTo>
                <a:lnTo>
                  <a:pt x="12021" y="633"/>
                </a:lnTo>
                <a:lnTo>
                  <a:pt x="11899" y="512"/>
                </a:lnTo>
                <a:lnTo>
                  <a:pt x="11729" y="414"/>
                </a:lnTo>
                <a:lnTo>
                  <a:pt x="11559" y="317"/>
                </a:lnTo>
                <a:lnTo>
                  <a:pt x="11364" y="268"/>
                </a:lnTo>
                <a:lnTo>
                  <a:pt x="11145" y="220"/>
                </a:lnTo>
                <a:lnTo>
                  <a:pt x="11096" y="171"/>
                </a:lnTo>
                <a:lnTo>
                  <a:pt x="10999" y="147"/>
                </a:lnTo>
                <a:lnTo>
                  <a:pt x="10634" y="122"/>
                </a:lnTo>
                <a:lnTo>
                  <a:pt x="10269" y="98"/>
                </a:lnTo>
                <a:lnTo>
                  <a:pt x="9515" y="98"/>
                </a:lnTo>
                <a:lnTo>
                  <a:pt x="8030" y="122"/>
                </a:lnTo>
                <a:lnTo>
                  <a:pt x="4867" y="98"/>
                </a:lnTo>
                <a:lnTo>
                  <a:pt x="3943" y="74"/>
                </a:lnTo>
                <a:lnTo>
                  <a:pt x="3018" y="25"/>
                </a:lnTo>
                <a:lnTo>
                  <a:pt x="2507" y="1"/>
                </a:lnTo>
                <a:close/>
              </a:path>
            </a:pathLst>
          </a:custGeom>
          <a:solidFill>
            <a:srgbClr val="1C458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p15:prstTrans prst="pageCurlSingle"/>
      </p:transition>
    </mc:Choice>
    <mc:Fallback xmlns="">
      <p:transition spd="slow" advClick="0">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showMasterSp="0">
  <p:cSld>
    <p:bg>
      <p:bgPr>
        <a:solidFill>
          <a:srgbClr val="002B42"/>
        </a:solidFill>
        <a:effectLst/>
      </p:bgPr>
    </p:bg>
    <p:spTree>
      <p:nvGrpSpPr>
        <p:cNvPr id="1" name=""/>
        <p:cNvGrpSpPr/>
        <p:nvPr/>
      </p:nvGrpSpPr>
      <p:grpSpPr>
        <a:xfrm>
          <a:off x="0" y="0"/>
          <a:ext cx="0" cy="0"/>
          <a:chOff x="0" y="0"/>
          <a:chExt cx="0" cy="0"/>
        </a:xfrm>
      </p:grpSpPr>
      <p:pic>
        <p:nvPicPr>
          <p:cNvPr id="30" name="Imagen 29" descr="Imagen que contiene objeto, interior, azul, tabla&#10;&#10;Descripción generada automáticamente">
            <a:extLst>
              <a:ext uri="{FF2B5EF4-FFF2-40B4-BE49-F238E27FC236}">
                <a16:creationId xmlns:a16="http://schemas.microsoft.com/office/drawing/2014/main" id="{154870AA-7CF0-374E-956C-5D21D46A31F4}"/>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0" y="15909"/>
            <a:ext cx="3352603" cy="5138249"/>
          </a:xfrm>
          <a:prstGeom prst="rect">
            <a:avLst/>
          </a:prstGeom>
        </p:spPr>
      </p:pic>
      <p:sp>
        <p:nvSpPr>
          <p:cNvPr id="65" name="Marcador de número de diapositiva 3">
            <a:extLst>
              <a:ext uri="{FF2B5EF4-FFF2-40B4-BE49-F238E27FC236}">
                <a16:creationId xmlns:a16="http://schemas.microsoft.com/office/drawing/2014/main" id="{65E57DF2-542A-5E45-819A-2A3448FB2504}"/>
              </a:ext>
            </a:extLst>
          </p:cNvPr>
          <p:cNvSpPr txBox="1">
            <a:spLocks/>
          </p:cNvSpPr>
          <p:nvPr/>
        </p:nvSpPr>
        <p:spPr>
          <a:xfrm>
            <a:off x="2359141" y="4458999"/>
            <a:ext cx="993462" cy="661442"/>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1pPr>
            <a:lvl2pPr marR="0" lvl="1"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2pPr>
            <a:lvl3pPr marR="0" lvl="2"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3pPr>
            <a:lvl4pPr marR="0" lvl="3"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4pPr>
            <a:lvl5pPr marR="0" lvl="4"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5pPr>
            <a:lvl6pPr marR="0" lvl="5"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6pPr>
            <a:lvl7pPr marR="0" lvl="6"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7pPr>
            <a:lvl8pPr marR="0" lvl="7"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8pPr>
            <a:lvl9pPr marR="0" lvl="8"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9pPr>
          </a:lstStyle>
          <a:p>
            <a:pPr algn="ctr"/>
            <a:r>
              <a:rPr lang="es-MX" sz="1200" b="1" dirty="0">
                <a:solidFill>
                  <a:srgbClr val="C00000"/>
                </a:solidFill>
              </a:rPr>
              <a:t>Clic en el boton rojo para apagar microscopio</a:t>
            </a:r>
          </a:p>
        </p:txBody>
      </p:sp>
      <mc:AlternateContent xmlns:mc="http://schemas.openxmlformats.org/markup-compatibility/2006" xmlns:pslz="http://schemas.microsoft.com/office/powerpoint/2016/slidezoom">
        <mc:Choice Requires="pslz">
          <p:graphicFrame>
            <p:nvGraphicFramePr>
              <p:cNvPr id="67" name="Vista general de diapositiva 66">
                <a:extLst>
                  <a:ext uri="{FF2B5EF4-FFF2-40B4-BE49-F238E27FC236}">
                    <a16:creationId xmlns:a16="http://schemas.microsoft.com/office/drawing/2014/main" id="{B24D58F2-AA19-C94D-91DF-239B52FA32C1}"/>
                  </a:ext>
                </a:extLst>
              </p:cNvPr>
              <p:cNvGraphicFramePr>
                <a:graphicFrameLocks noChangeAspect="1"/>
              </p:cNvGraphicFramePr>
              <p:nvPr>
                <p:extLst>
                  <p:ext uri="{D42A27DB-BD31-4B8C-83A1-F6EECF244321}">
                    <p14:modId xmlns:p14="http://schemas.microsoft.com/office/powerpoint/2010/main" val="571374308"/>
                  </p:ext>
                </p:extLst>
              </p:nvPr>
            </p:nvGraphicFramePr>
            <p:xfrm>
              <a:off x="2726404" y="4013027"/>
              <a:ext cx="473725" cy="485568"/>
            </p:xfrm>
            <a:graphic>
              <a:graphicData uri="http://schemas.microsoft.com/office/powerpoint/2016/slidezoom">
                <pslz:sldZm>
                  <pslz:sldZmObj sldId="300" cId="2570966938">
                    <pslz:zmPr id="{4DF2D036-B6D3-F945-B1D9-2CEFCF40E21A}" imageType="cover">
                      <p166:blipFill xmlns:p166="http://schemas.microsoft.com/office/powerpoint/2016/6/main">
                        <a:blip r:embed="rId3" cstate="email">
                          <a:extLst>
                            <a:ext uri="{28A0092B-C50C-407E-A947-70E740481C1C}">
                              <a14:useLocalDpi xmlns:a14="http://schemas.microsoft.com/office/drawing/2010/main"/>
                            </a:ext>
                          </a:extLst>
                        </a:blip>
                        <a:stretch>
                          <a:fillRect/>
                        </a:stretch>
                      </p166:blipFill>
                      <p166:spPr xmlns:p166="http://schemas.microsoft.com/office/powerpoint/2016/6/main">
                        <a:xfrm>
                          <a:off x="0" y="0"/>
                          <a:ext cx="473725" cy="485568"/>
                        </a:xfrm>
                        <a:prstGeom prst="rect">
                          <a:avLst/>
                        </a:prstGeom>
                        <a:ln w="3175">
                          <a:noFill/>
                        </a:ln>
                      </p166:spPr>
                    </pslz:zmPr>
                  </pslz:sldZmObj>
                </pslz:sldZm>
              </a:graphicData>
            </a:graphic>
          </p:graphicFrame>
        </mc:Choice>
        <mc:Fallback xmlns="">
          <p:pic>
            <p:nvPicPr>
              <p:cNvPr id="67" name="Vista general de diapositiva 66">
                <a:extLst>
                  <a:ext uri="{FF2B5EF4-FFF2-40B4-BE49-F238E27FC236}">
                    <a16:creationId xmlns:a16="http://schemas.microsoft.com/office/drawing/2014/main" id="{B24D58F2-AA19-C94D-91DF-239B52FA32C1}"/>
                  </a:ext>
                </a:extLst>
              </p:cNvPr>
              <p:cNvPicPr>
                <a:picLocks noGrp="1" noRot="1" noChangeAspect="1" noMove="1" noResize="1" noEditPoints="1" noAdjustHandles="1" noChangeArrowheads="1" noChangeShapeType="1"/>
              </p:cNvPicPr>
              <p:nvPr/>
            </p:nvPicPr>
            <p:blipFill>
              <a:blip r:embed="rId12"/>
              <a:stretch>
                <a:fillRect/>
              </a:stretch>
            </p:blipFill>
            <p:spPr>
              <a:xfrm>
                <a:off x="2726404" y="4013027"/>
                <a:ext cx="473725" cy="485568"/>
              </a:xfrm>
              <a:prstGeom prst="rect">
                <a:avLst/>
              </a:prstGeom>
              <a:ln w="3175">
                <a:noFill/>
              </a:ln>
            </p:spPr>
          </p:pic>
        </mc:Fallback>
      </mc:AlternateContent>
      <mc:AlternateContent xmlns:mc="http://schemas.openxmlformats.org/markup-compatibility/2006" xmlns:pslz="http://schemas.microsoft.com/office/powerpoint/2016/slidezoom">
        <mc:Choice Requires="pslz">
          <p:graphicFrame>
            <p:nvGraphicFramePr>
              <p:cNvPr id="3" name="Vista general de diapositiva 2">
                <a:extLst>
                  <a:ext uri="{FF2B5EF4-FFF2-40B4-BE49-F238E27FC236}">
                    <a16:creationId xmlns:a16="http://schemas.microsoft.com/office/drawing/2014/main" id="{45B0733A-37E1-EB41-8DF3-1133EE5453D3}"/>
                  </a:ext>
                </a:extLst>
              </p:cNvPr>
              <p:cNvGraphicFramePr>
                <a:graphicFrameLocks noChangeAspect="1"/>
              </p:cNvGraphicFramePr>
              <p:nvPr>
                <p:extLst>
                  <p:ext uri="{D42A27DB-BD31-4B8C-83A1-F6EECF244321}">
                    <p14:modId xmlns:p14="http://schemas.microsoft.com/office/powerpoint/2010/main" val="1436758569"/>
                  </p:ext>
                </p:extLst>
              </p:nvPr>
            </p:nvGraphicFramePr>
            <p:xfrm>
              <a:off x="3496614" y="151564"/>
              <a:ext cx="904175" cy="930396"/>
            </p:xfrm>
            <a:graphic>
              <a:graphicData uri="http://schemas.microsoft.com/office/powerpoint/2016/slidezoom">
                <pslz:sldZm>
                  <pslz:sldZmObj sldId="293" cId="1877433909">
                    <pslz:zmPr id="{4C3895EB-65EE-B24C-9D3D-FED68B6F8889}" returnToParent="0" imageType="cover" transitionDur="1000">
                      <p166:blipFill xmlns:p166="http://schemas.microsoft.com/office/powerpoint/2016/6/main">
                        <a:blip r:embed="rId13" cstate="email">
                          <a:extLst>
                            <a:ext uri="{28A0092B-C50C-407E-A947-70E740481C1C}">
                              <a14:useLocalDpi xmlns:a14="http://schemas.microsoft.com/office/drawing/2010/main"/>
                            </a:ext>
                          </a:extLst>
                        </a:blip>
                        <a:stretch>
                          <a:fillRect/>
                        </a:stretch>
                      </p166:blipFill>
                      <p166:spPr xmlns:p166="http://schemas.microsoft.com/office/powerpoint/2016/6/main">
                        <a:xfrm>
                          <a:off x="0" y="0"/>
                          <a:ext cx="904175" cy="930396"/>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166:spPr>
                    </pslz:zmPr>
                  </pslz:sldZmObj>
                </pslz:sldZm>
              </a:graphicData>
            </a:graphic>
          </p:graphicFrame>
        </mc:Choice>
        <mc:Fallback xmlns="">
          <p:pic>
            <p:nvPicPr>
              <p:cNvPr id="3" name="Vista general de diapositiva 2">
                <a:extLst>
                  <a:ext uri="{FF2B5EF4-FFF2-40B4-BE49-F238E27FC236}">
                    <a16:creationId xmlns:a16="http://schemas.microsoft.com/office/drawing/2014/main" id="{45B0733A-37E1-EB41-8DF3-1133EE5453D3}"/>
                  </a:ext>
                </a:extLst>
              </p:cNvPr>
              <p:cNvPicPr>
                <a:picLocks noGrp="1" noRot="1" noChangeAspect="1" noMove="1" noResize="1" noEditPoints="1" noAdjustHandles="1" noChangeArrowheads="1" noChangeShapeType="1"/>
              </p:cNvPicPr>
              <p:nvPr/>
            </p:nvPicPr>
            <p:blipFill>
              <a:blip r:embed="rId14"/>
              <a:stretch>
                <a:fillRect/>
              </a:stretch>
            </p:blipFill>
            <p:spPr>
              <a:xfrm>
                <a:off x="3496614" y="151564"/>
                <a:ext cx="904175" cy="930396"/>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mc:Fallback>
      </mc:AlternateContent>
      <mc:AlternateContent xmlns:mc="http://schemas.openxmlformats.org/markup-compatibility/2006" xmlns:pslz="http://schemas.microsoft.com/office/powerpoint/2016/slidezoom">
        <mc:Choice Requires="pslz">
          <p:graphicFrame>
            <p:nvGraphicFramePr>
              <p:cNvPr id="5" name="Vista general de diapositiva 4">
                <a:extLst>
                  <a:ext uri="{FF2B5EF4-FFF2-40B4-BE49-F238E27FC236}">
                    <a16:creationId xmlns:a16="http://schemas.microsoft.com/office/drawing/2014/main" id="{85634EE8-0BC8-3242-922D-BDDEEC6F2837}"/>
                  </a:ext>
                </a:extLst>
              </p:cNvPr>
              <p:cNvGraphicFramePr>
                <a:graphicFrameLocks noChangeAspect="1"/>
              </p:cNvGraphicFramePr>
              <p:nvPr>
                <p:extLst>
                  <p:ext uri="{D42A27DB-BD31-4B8C-83A1-F6EECF244321}">
                    <p14:modId xmlns:p14="http://schemas.microsoft.com/office/powerpoint/2010/main" val="3380410566"/>
                  </p:ext>
                </p:extLst>
              </p:nvPr>
            </p:nvGraphicFramePr>
            <p:xfrm>
              <a:off x="4567288" y="117572"/>
              <a:ext cx="937075" cy="964388"/>
            </p:xfrm>
            <a:graphic>
              <a:graphicData uri="http://schemas.microsoft.com/office/powerpoint/2016/slidezoom">
                <pslz:sldZm>
                  <pslz:sldZmObj sldId="301" cId="957085659">
                    <pslz:zmPr id="{04F21A79-0B92-C94E-A826-DAB3A5BC17AB}" returnToParent="0" imageType="cover" transitionDur="1000">
                      <p166:blipFill xmlns:p166="http://schemas.microsoft.com/office/powerpoint/2016/6/main">
                        <a:blip r:embed="rId15">
                          <a:extLst>
                            <a:ext uri="{28A0092B-C50C-407E-A947-70E740481C1C}">
                              <a14:useLocalDpi xmlns:a14="http://schemas.microsoft.com/office/drawing/2010/main"/>
                            </a:ext>
                          </a:extLst>
                        </a:blip>
                        <a:stretch>
                          <a:fillRect/>
                        </a:stretch>
                      </p166:blipFill>
                      <p166:spPr xmlns:p166="http://schemas.microsoft.com/office/powerpoint/2016/6/main">
                        <a:xfrm>
                          <a:off x="0" y="0"/>
                          <a:ext cx="937075" cy="964388"/>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166:spPr>
                    </pslz:zmPr>
                  </pslz:sldZmObj>
                </pslz:sldZm>
              </a:graphicData>
            </a:graphic>
          </p:graphicFrame>
        </mc:Choice>
        <mc:Fallback xmlns="">
          <p:pic>
            <p:nvPicPr>
              <p:cNvPr id="5" name="Vista general de diapositiva 4">
                <a:extLst>
                  <a:ext uri="{FF2B5EF4-FFF2-40B4-BE49-F238E27FC236}">
                    <a16:creationId xmlns:a16="http://schemas.microsoft.com/office/drawing/2014/main" id="{85634EE8-0BC8-3242-922D-BDDEEC6F2837}"/>
                  </a:ext>
                </a:extLst>
              </p:cNvPr>
              <p:cNvPicPr>
                <a:picLocks noGrp="1" noRot="1" noChangeAspect="1" noMove="1" noResize="1" noEditPoints="1" noAdjustHandles="1" noChangeArrowheads="1" noChangeShapeType="1"/>
              </p:cNvPicPr>
              <p:nvPr/>
            </p:nvPicPr>
            <p:blipFill>
              <a:blip r:embed="rId16"/>
              <a:stretch>
                <a:fillRect/>
              </a:stretch>
            </p:blipFill>
            <p:spPr>
              <a:xfrm>
                <a:off x="4567288" y="117572"/>
                <a:ext cx="937075" cy="964388"/>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mc:Fallback>
      </mc:AlternateContent>
      <mc:AlternateContent xmlns:mc="http://schemas.openxmlformats.org/markup-compatibility/2006" xmlns:pslz="http://schemas.microsoft.com/office/powerpoint/2016/slidezoom">
        <mc:Choice Requires="pslz">
          <p:graphicFrame>
            <p:nvGraphicFramePr>
              <p:cNvPr id="9" name="Vista general de diapositiva 8">
                <a:extLst>
                  <a:ext uri="{FF2B5EF4-FFF2-40B4-BE49-F238E27FC236}">
                    <a16:creationId xmlns:a16="http://schemas.microsoft.com/office/drawing/2014/main" id="{199B0A31-12D4-0443-8BF5-9DF07FBA8AC5}"/>
                  </a:ext>
                </a:extLst>
              </p:cNvPr>
              <p:cNvGraphicFramePr>
                <a:graphicFrameLocks noChangeAspect="1"/>
              </p:cNvGraphicFramePr>
              <p:nvPr>
                <p:extLst>
                  <p:ext uri="{D42A27DB-BD31-4B8C-83A1-F6EECF244321}">
                    <p14:modId xmlns:p14="http://schemas.microsoft.com/office/powerpoint/2010/main" val="2330127466"/>
                  </p:ext>
                </p:extLst>
              </p:nvPr>
            </p:nvGraphicFramePr>
            <p:xfrm>
              <a:off x="6880687" y="151678"/>
              <a:ext cx="904174" cy="930167"/>
            </p:xfrm>
            <a:graphic>
              <a:graphicData uri="http://schemas.microsoft.com/office/powerpoint/2016/slidezoom">
                <pslz:sldZm>
                  <pslz:sldZmObj sldId="295" cId="3227394176">
                    <pslz:zmPr id="{A4729669-8AC5-124D-810F-7B01AB2FA8E3}" returnToParent="0" imageType="cover" transitionDur="1000">
                      <p166:blipFill xmlns:p166="http://schemas.microsoft.com/office/powerpoint/2016/6/main">
                        <a:blip r:embed="rId17">
                          <a:extLst>
                            <a:ext uri="{28A0092B-C50C-407E-A947-70E740481C1C}">
                              <a14:useLocalDpi xmlns:a14="http://schemas.microsoft.com/office/drawing/2010/main"/>
                            </a:ext>
                          </a:extLst>
                        </a:blip>
                        <a:stretch>
                          <a:fillRect/>
                        </a:stretch>
                      </p166:blipFill>
                      <p166:spPr xmlns:p166="http://schemas.microsoft.com/office/powerpoint/2016/6/main">
                        <a:xfrm>
                          <a:off x="0" y="0"/>
                          <a:ext cx="904174" cy="930167"/>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166:spPr>
                    </pslz:zmPr>
                  </pslz:sldZmObj>
                </pslz:sldZm>
              </a:graphicData>
            </a:graphic>
          </p:graphicFrame>
        </mc:Choice>
        <mc:Fallback xmlns="">
          <p:pic>
            <p:nvPicPr>
              <p:cNvPr id="9" name="Vista general de diapositiva 8">
                <a:extLst>
                  <a:ext uri="{FF2B5EF4-FFF2-40B4-BE49-F238E27FC236}">
                    <a16:creationId xmlns:a16="http://schemas.microsoft.com/office/drawing/2014/main" id="{199B0A31-12D4-0443-8BF5-9DF07FBA8AC5}"/>
                  </a:ext>
                </a:extLst>
              </p:cNvPr>
              <p:cNvPicPr>
                <a:picLocks noGrp="1" noRot="1" noChangeAspect="1" noMove="1" noResize="1" noEditPoints="1" noAdjustHandles="1" noChangeArrowheads="1" noChangeShapeType="1"/>
              </p:cNvPicPr>
              <p:nvPr/>
            </p:nvPicPr>
            <p:blipFill>
              <a:blip r:embed="rId18"/>
              <a:stretch>
                <a:fillRect/>
              </a:stretch>
            </p:blipFill>
            <p:spPr>
              <a:xfrm>
                <a:off x="6880687" y="151678"/>
                <a:ext cx="904174" cy="930167"/>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mc:Fallback>
      </mc:AlternateContent>
      <mc:AlternateContent xmlns:mc="http://schemas.openxmlformats.org/markup-compatibility/2006" xmlns:pslz="http://schemas.microsoft.com/office/powerpoint/2016/slidezoom">
        <mc:Choice Requires="pslz">
          <p:graphicFrame>
            <p:nvGraphicFramePr>
              <p:cNvPr id="11" name="Vista general de diapositiva 10">
                <a:extLst>
                  <a:ext uri="{FF2B5EF4-FFF2-40B4-BE49-F238E27FC236}">
                    <a16:creationId xmlns:a16="http://schemas.microsoft.com/office/drawing/2014/main" id="{9607DA3F-9E85-7E43-A4AF-564EDF0D24E6}"/>
                  </a:ext>
                </a:extLst>
              </p:cNvPr>
              <p:cNvGraphicFramePr>
                <a:graphicFrameLocks noChangeAspect="1"/>
              </p:cNvGraphicFramePr>
              <p:nvPr>
                <p:extLst>
                  <p:ext uri="{D42A27DB-BD31-4B8C-83A1-F6EECF244321}">
                    <p14:modId xmlns:p14="http://schemas.microsoft.com/office/powerpoint/2010/main" val="903853473"/>
                  </p:ext>
                </p:extLst>
              </p:nvPr>
            </p:nvGraphicFramePr>
            <p:xfrm>
              <a:off x="8023832" y="113476"/>
              <a:ext cx="936919" cy="964390"/>
            </p:xfrm>
            <a:graphic>
              <a:graphicData uri="http://schemas.microsoft.com/office/powerpoint/2016/slidezoom">
                <pslz:sldZm>
                  <pslz:sldZmObj sldId="305" cId="1726204439">
                    <pslz:zmPr id="{4EF86F25-0484-5844-BAF9-1C36C4D36996}" returnToParent="0" imageType="cover" transitionDur="1000">
                      <p166:blipFill xmlns:p166="http://schemas.microsoft.com/office/powerpoint/2016/6/main">
                        <a:blip r:embed="rId19">
                          <a:extLst>
                            <a:ext uri="{28A0092B-C50C-407E-A947-70E740481C1C}">
                              <a14:useLocalDpi xmlns:a14="http://schemas.microsoft.com/office/drawing/2010/main"/>
                            </a:ext>
                          </a:extLst>
                        </a:blip>
                        <a:stretch>
                          <a:fillRect/>
                        </a:stretch>
                      </p166:blipFill>
                      <p166:spPr xmlns:p166="http://schemas.microsoft.com/office/powerpoint/2016/6/main">
                        <a:xfrm>
                          <a:off x="0" y="0"/>
                          <a:ext cx="936919" cy="96439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166:spPr>
                    </pslz:zmPr>
                  </pslz:sldZmObj>
                </pslz:sldZm>
              </a:graphicData>
            </a:graphic>
          </p:graphicFrame>
        </mc:Choice>
        <mc:Fallback xmlns="">
          <p:pic>
            <p:nvPicPr>
              <p:cNvPr id="11" name="Vista general de diapositiva 10">
                <a:extLst>
                  <a:ext uri="{FF2B5EF4-FFF2-40B4-BE49-F238E27FC236}">
                    <a16:creationId xmlns:a16="http://schemas.microsoft.com/office/drawing/2014/main" id="{9607DA3F-9E85-7E43-A4AF-564EDF0D24E6}"/>
                  </a:ext>
                </a:extLst>
              </p:cNvPr>
              <p:cNvPicPr>
                <a:picLocks noGrp="1" noRot="1" noChangeAspect="1" noMove="1" noResize="1" noEditPoints="1" noAdjustHandles="1" noChangeArrowheads="1" noChangeShapeType="1"/>
              </p:cNvPicPr>
              <p:nvPr/>
            </p:nvPicPr>
            <p:blipFill>
              <a:blip r:embed="rId20"/>
              <a:stretch>
                <a:fillRect/>
              </a:stretch>
            </p:blipFill>
            <p:spPr>
              <a:xfrm>
                <a:off x="8023832" y="113476"/>
                <a:ext cx="936919" cy="96439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mc:Fallback>
      </mc:AlternateContent>
      <mc:AlternateContent xmlns:mc="http://schemas.openxmlformats.org/markup-compatibility/2006" xmlns:pslz="http://schemas.microsoft.com/office/powerpoint/2016/slidezoom">
        <mc:Choice Requires="pslz">
          <p:graphicFrame>
            <p:nvGraphicFramePr>
              <p:cNvPr id="15" name="Vista general de diapositiva 14">
                <a:extLst>
                  <a:ext uri="{FF2B5EF4-FFF2-40B4-BE49-F238E27FC236}">
                    <a16:creationId xmlns:a16="http://schemas.microsoft.com/office/drawing/2014/main" id="{99ADDF33-7EFC-3F4A-BF8C-9D5CA8C60772}"/>
                  </a:ext>
                </a:extLst>
              </p:cNvPr>
              <p:cNvGraphicFramePr>
                <a:graphicFrameLocks noChangeAspect="1"/>
              </p:cNvGraphicFramePr>
              <p:nvPr>
                <p:extLst>
                  <p:ext uri="{D42A27DB-BD31-4B8C-83A1-F6EECF244321}">
                    <p14:modId xmlns:p14="http://schemas.microsoft.com/office/powerpoint/2010/main" val="2632684567"/>
                  </p:ext>
                </p:extLst>
              </p:nvPr>
            </p:nvGraphicFramePr>
            <p:xfrm>
              <a:off x="4567222" y="1369702"/>
              <a:ext cx="937208" cy="964275"/>
            </p:xfrm>
            <a:graphic>
              <a:graphicData uri="http://schemas.microsoft.com/office/powerpoint/2016/slidezoom">
                <pslz:sldZm>
                  <pslz:sldZmObj sldId="312" cId="990212194">
                    <pslz:zmPr id="{94757548-66E7-FD4F-9FD0-FB7CE06C833B}" returnToParent="0" imageType="cover" transitionDur="1000">
                      <p166:blipFill xmlns:p166="http://schemas.microsoft.com/office/powerpoint/2016/6/main">
                        <a:blip r:embed="rId21">
                          <a:extLst>
                            <a:ext uri="{28A0092B-C50C-407E-A947-70E740481C1C}">
                              <a14:useLocalDpi xmlns:a14="http://schemas.microsoft.com/office/drawing/2010/main"/>
                            </a:ext>
                          </a:extLst>
                        </a:blip>
                        <a:stretch>
                          <a:fillRect/>
                        </a:stretch>
                      </p166:blipFill>
                      <p166:spPr xmlns:p166="http://schemas.microsoft.com/office/powerpoint/2016/6/main">
                        <a:xfrm>
                          <a:off x="0" y="0"/>
                          <a:ext cx="937208" cy="964275"/>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166:spPr>
                    </pslz:zmPr>
                  </pslz:sldZmObj>
                </pslz:sldZm>
              </a:graphicData>
            </a:graphic>
          </p:graphicFrame>
        </mc:Choice>
        <mc:Fallback xmlns="">
          <p:pic>
            <p:nvPicPr>
              <p:cNvPr id="15" name="Vista general de diapositiva 14">
                <a:extLst>
                  <a:ext uri="{FF2B5EF4-FFF2-40B4-BE49-F238E27FC236}">
                    <a16:creationId xmlns:a16="http://schemas.microsoft.com/office/drawing/2014/main" id="{99ADDF33-7EFC-3F4A-BF8C-9D5CA8C60772}"/>
                  </a:ext>
                </a:extLst>
              </p:cNvPr>
              <p:cNvPicPr>
                <a:picLocks noGrp="1" noRot="1" noChangeAspect="1" noMove="1" noResize="1" noEditPoints="1" noAdjustHandles="1" noChangeArrowheads="1" noChangeShapeType="1"/>
              </p:cNvPicPr>
              <p:nvPr/>
            </p:nvPicPr>
            <p:blipFill>
              <a:blip r:embed="rId22"/>
              <a:stretch>
                <a:fillRect/>
              </a:stretch>
            </p:blipFill>
            <p:spPr>
              <a:xfrm>
                <a:off x="4567222" y="1369702"/>
                <a:ext cx="937208" cy="964275"/>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mc:Fallback>
      </mc:AlternateContent>
      <mc:AlternateContent xmlns:mc="http://schemas.openxmlformats.org/markup-compatibility/2006" xmlns:pslz="http://schemas.microsoft.com/office/powerpoint/2016/slidezoom">
        <mc:Choice Requires="pslz">
          <p:graphicFrame>
            <p:nvGraphicFramePr>
              <p:cNvPr id="17" name="Vista general de diapositiva 16">
                <a:extLst>
                  <a:ext uri="{FF2B5EF4-FFF2-40B4-BE49-F238E27FC236}">
                    <a16:creationId xmlns:a16="http://schemas.microsoft.com/office/drawing/2014/main" id="{8526636C-A6AB-4948-BD9D-282F4440519F}"/>
                  </a:ext>
                </a:extLst>
              </p:cNvPr>
              <p:cNvGraphicFramePr>
                <a:graphicFrameLocks noChangeAspect="1"/>
              </p:cNvGraphicFramePr>
              <p:nvPr>
                <p:extLst>
                  <p:ext uri="{D42A27DB-BD31-4B8C-83A1-F6EECF244321}">
                    <p14:modId xmlns:p14="http://schemas.microsoft.com/office/powerpoint/2010/main" val="409263370"/>
                  </p:ext>
                </p:extLst>
              </p:nvPr>
            </p:nvGraphicFramePr>
            <p:xfrm>
              <a:off x="5710328" y="1369646"/>
              <a:ext cx="976126" cy="1004656"/>
            </p:xfrm>
            <a:graphic>
              <a:graphicData uri="http://schemas.microsoft.com/office/powerpoint/2016/slidezoom">
                <pslz:sldZm>
                  <pslz:sldZmObj sldId="313" cId="1774292088">
                    <pslz:zmPr id="{05C2A637-7E9C-444C-89D4-85840F434CA1}" returnToParent="0" imageType="cover" transitionDur="1000">
                      <p166:blipFill xmlns:p166="http://schemas.microsoft.com/office/powerpoint/2016/6/main">
                        <a:blip r:embed="rId23">
                          <a:extLst>
                            <a:ext uri="{28A0092B-C50C-407E-A947-70E740481C1C}">
                              <a14:useLocalDpi xmlns:a14="http://schemas.microsoft.com/office/drawing/2010/main"/>
                            </a:ext>
                          </a:extLst>
                        </a:blip>
                        <a:stretch>
                          <a:fillRect/>
                        </a:stretch>
                      </p166:blipFill>
                      <p166:spPr xmlns:p166="http://schemas.microsoft.com/office/powerpoint/2016/6/main">
                        <a:xfrm>
                          <a:off x="0" y="0"/>
                          <a:ext cx="976126" cy="1004656"/>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166:spPr>
                    </pslz:zmPr>
                  </pslz:sldZmObj>
                </pslz:sldZm>
              </a:graphicData>
            </a:graphic>
          </p:graphicFrame>
        </mc:Choice>
        <mc:Fallback xmlns="">
          <p:pic>
            <p:nvPicPr>
              <p:cNvPr id="17" name="Vista general de diapositiva 16">
                <a:extLst>
                  <a:ext uri="{FF2B5EF4-FFF2-40B4-BE49-F238E27FC236}">
                    <a16:creationId xmlns:a16="http://schemas.microsoft.com/office/drawing/2014/main" id="{8526636C-A6AB-4948-BD9D-282F4440519F}"/>
                  </a:ext>
                </a:extLst>
              </p:cNvPr>
              <p:cNvPicPr>
                <a:picLocks noGrp="1" noRot="1" noChangeAspect="1" noMove="1" noResize="1" noEditPoints="1" noAdjustHandles="1" noChangeArrowheads="1" noChangeShapeType="1"/>
              </p:cNvPicPr>
              <p:nvPr/>
            </p:nvPicPr>
            <p:blipFill>
              <a:blip r:embed="rId24"/>
              <a:stretch>
                <a:fillRect/>
              </a:stretch>
            </p:blipFill>
            <p:spPr>
              <a:xfrm>
                <a:off x="5710328" y="1369646"/>
                <a:ext cx="976126" cy="1004656"/>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mc:Fallback>
      </mc:AlternateContent>
      <mc:AlternateContent xmlns:mc="http://schemas.openxmlformats.org/markup-compatibility/2006" xmlns:pslz="http://schemas.microsoft.com/office/powerpoint/2016/slidezoom">
        <mc:Choice Requires="pslz">
          <p:graphicFrame>
            <p:nvGraphicFramePr>
              <p:cNvPr id="19" name="Vista general de diapositiva 18">
                <a:extLst>
                  <a:ext uri="{FF2B5EF4-FFF2-40B4-BE49-F238E27FC236}">
                    <a16:creationId xmlns:a16="http://schemas.microsoft.com/office/drawing/2014/main" id="{9818FCCE-8EA6-0B4A-BF0B-1C2E49F076D9}"/>
                  </a:ext>
                </a:extLst>
              </p:cNvPr>
              <p:cNvGraphicFramePr>
                <a:graphicFrameLocks noChangeAspect="1"/>
              </p:cNvGraphicFramePr>
              <p:nvPr>
                <p:extLst>
                  <p:ext uri="{D42A27DB-BD31-4B8C-83A1-F6EECF244321}">
                    <p14:modId xmlns:p14="http://schemas.microsoft.com/office/powerpoint/2010/main" val="3258497526"/>
                  </p:ext>
                </p:extLst>
              </p:nvPr>
            </p:nvGraphicFramePr>
            <p:xfrm>
              <a:off x="6892353" y="1339539"/>
              <a:ext cx="995908" cy="1024601"/>
            </p:xfrm>
            <a:graphic>
              <a:graphicData uri="http://schemas.microsoft.com/office/powerpoint/2016/slidezoom">
                <pslz:sldZm>
                  <pslz:sldZmObj sldId="314" cId="898884431">
                    <pslz:zmPr id="{1330CA01-37D3-B946-B9B0-BDE497967161}" returnToParent="0" imageType="cover" transitionDur="1000">
                      <p166:blipFill xmlns:p166="http://schemas.microsoft.com/office/powerpoint/2016/6/main">
                        <a:blip r:embed="rId25">
                          <a:extLst>
                            <a:ext uri="{28A0092B-C50C-407E-A947-70E740481C1C}">
                              <a14:useLocalDpi xmlns:a14="http://schemas.microsoft.com/office/drawing/2010/main"/>
                            </a:ext>
                          </a:extLst>
                        </a:blip>
                        <a:stretch>
                          <a:fillRect/>
                        </a:stretch>
                      </p166:blipFill>
                      <p166:spPr xmlns:p166="http://schemas.microsoft.com/office/powerpoint/2016/6/main">
                        <a:xfrm>
                          <a:off x="0" y="0"/>
                          <a:ext cx="995908" cy="1024601"/>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166:spPr>
                    </pslz:zmPr>
                  </pslz:sldZmObj>
                </pslz:sldZm>
              </a:graphicData>
            </a:graphic>
          </p:graphicFrame>
        </mc:Choice>
        <mc:Fallback xmlns="">
          <p:pic>
            <p:nvPicPr>
              <p:cNvPr id="19" name="Vista general de diapositiva 18">
                <a:extLst>
                  <a:ext uri="{FF2B5EF4-FFF2-40B4-BE49-F238E27FC236}">
                    <a16:creationId xmlns:a16="http://schemas.microsoft.com/office/drawing/2014/main" id="{9818FCCE-8EA6-0B4A-BF0B-1C2E49F076D9}"/>
                  </a:ext>
                </a:extLst>
              </p:cNvPr>
              <p:cNvPicPr>
                <a:picLocks noGrp="1" noRot="1" noChangeAspect="1" noMove="1" noResize="1" noEditPoints="1" noAdjustHandles="1" noChangeArrowheads="1" noChangeShapeType="1"/>
              </p:cNvPicPr>
              <p:nvPr/>
            </p:nvPicPr>
            <p:blipFill>
              <a:blip r:embed="rId26"/>
              <a:stretch>
                <a:fillRect/>
              </a:stretch>
            </p:blipFill>
            <p:spPr>
              <a:xfrm>
                <a:off x="6892353" y="1339539"/>
                <a:ext cx="995908" cy="1024601"/>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mc:Fallback>
      </mc:AlternateContent>
      <mc:AlternateContent xmlns:mc="http://schemas.openxmlformats.org/markup-compatibility/2006" xmlns:pslz="http://schemas.microsoft.com/office/powerpoint/2016/slidezoom">
        <mc:Choice Requires="pslz">
          <p:graphicFrame>
            <p:nvGraphicFramePr>
              <p:cNvPr id="21" name="Vista general de diapositiva 20">
                <a:extLst>
                  <a:ext uri="{FF2B5EF4-FFF2-40B4-BE49-F238E27FC236}">
                    <a16:creationId xmlns:a16="http://schemas.microsoft.com/office/drawing/2014/main" id="{D32655A9-DB05-E84C-99DF-81BC5F2445E3}"/>
                  </a:ext>
                </a:extLst>
              </p:cNvPr>
              <p:cNvGraphicFramePr>
                <a:graphicFrameLocks noChangeAspect="1"/>
              </p:cNvGraphicFramePr>
              <p:nvPr>
                <p:extLst>
                  <p:ext uri="{D42A27DB-BD31-4B8C-83A1-F6EECF244321}">
                    <p14:modId xmlns:p14="http://schemas.microsoft.com/office/powerpoint/2010/main" val="3131136955"/>
                  </p:ext>
                </p:extLst>
              </p:nvPr>
            </p:nvGraphicFramePr>
            <p:xfrm>
              <a:off x="8023817" y="1309244"/>
              <a:ext cx="995647" cy="1024790"/>
            </p:xfrm>
            <a:graphic>
              <a:graphicData uri="http://schemas.microsoft.com/office/powerpoint/2016/slidezoom">
                <pslz:sldZm>
                  <pslz:sldZmObj sldId="315" cId="2611972427">
                    <pslz:zmPr id="{EA94E888-9243-EB48-AD2E-83C9BE064A1B}" returnToParent="0" imageType="cover" transitionDur="1000">
                      <p166:blipFill xmlns:p166="http://schemas.microsoft.com/office/powerpoint/2016/6/main">
                        <a:blip r:embed="rId27">
                          <a:extLst>
                            <a:ext uri="{28A0092B-C50C-407E-A947-70E740481C1C}">
                              <a14:useLocalDpi xmlns:a14="http://schemas.microsoft.com/office/drawing/2010/main"/>
                            </a:ext>
                          </a:extLst>
                        </a:blip>
                        <a:stretch>
                          <a:fillRect/>
                        </a:stretch>
                      </p166:blipFill>
                      <p166:spPr xmlns:p166="http://schemas.microsoft.com/office/powerpoint/2016/6/main">
                        <a:xfrm>
                          <a:off x="0" y="0"/>
                          <a:ext cx="995647" cy="102479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166:spPr>
                    </pslz:zmPr>
                  </pslz:sldZmObj>
                </pslz:sldZm>
              </a:graphicData>
            </a:graphic>
          </p:graphicFrame>
        </mc:Choice>
        <mc:Fallback xmlns="">
          <p:pic>
            <p:nvPicPr>
              <p:cNvPr id="21" name="Vista general de diapositiva 20">
                <a:extLst>
                  <a:ext uri="{FF2B5EF4-FFF2-40B4-BE49-F238E27FC236}">
                    <a16:creationId xmlns:a16="http://schemas.microsoft.com/office/drawing/2014/main" id="{D32655A9-DB05-E84C-99DF-81BC5F2445E3}"/>
                  </a:ext>
                </a:extLst>
              </p:cNvPr>
              <p:cNvPicPr>
                <a:picLocks noGrp="1" noRot="1" noChangeAspect="1" noMove="1" noResize="1" noEditPoints="1" noAdjustHandles="1" noChangeArrowheads="1" noChangeShapeType="1"/>
              </p:cNvPicPr>
              <p:nvPr/>
            </p:nvPicPr>
            <p:blipFill>
              <a:blip r:embed="rId28"/>
              <a:stretch>
                <a:fillRect/>
              </a:stretch>
            </p:blipFill>
            <p:spPr>
              <a:xfrm>
                <a:off x="8023817" y="1309244"/>
                <a:ext cx="995647" cy="102479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mc:Fallback>
      </mc:AlternateContent>
      <mc:AlternateContent xmlns:mc="http://schemas.openxmlformats.org/markup-compatibility/2006" xmlns:pslz="http://schemas.microsoft.com/office/powerpoint/2016/slidezoom">
        <mc:Choice Requires="pslz">
          <p:graphicFrame>
            <p:nvGraphicFramePr>
              <p:cNvPr id="23" name="Vista general de diapositiva 22">
                <a:extLst>
                  <a:ext uri="{FF2B5EF4-FFF2-40B4-BE49-F238E27FC236}">
                    <a16:creationId xmlns:a16="http://schemas.microsoft.com/office/drawing/2014/main" id="{7F65691E-C6C1-654E-A53E-BEA6EFB648E3}"/>
                  </a:ext>
                </a:extLst>
              </p:cNvPr>
              <p:cNvGraphicFramePr>
                <a:graphicFrameLocks noChangeAspect="1"/>
              </p:cNvGraphicFramePr>
              <p:nvPr>
                <p:extLst>
                  <p:ext uri="{D42A27DB-BD31-4B8C-83A1-F6EECF244321}">
                    <p14:modId xmlns:p14="http://schemas.microsoft.com/office/powerpoint/2010/main" val="2114335197"/>
                  </p:ext>
                </p:extLst>
              </p:nvPr>
            </p:nvGraphicFramePr>
            <p:xfrm>
              <a:off x="3437206" y="2615826"/>
              <a:ext cx="994619" cy="1023433"/>
            </p:xfrm>
            <a:graphic>
              <a:graphicData uri="http://schemas.microsoft.com/office/powerpoint/2016/slidezoom">
                <pslz:sldZm>
                  <pslz:sldZmObj sldId="316" cId="4292445619">
                    <pslz:zmPr id="{2B14A1DD-ED90-154D-B472-B9E5A4CF8B0A}" returnToParent="0" imageType="cover" transitionDur="1000">
                      <p166:blipFill xmlns:p166="http://schemas.microsoft.com/office/powerpoint/2016/6/main">
                        <a:blip r:embed="rId29">
                          <a:extLst>
                            <a:ext uri="{28A0092B-C50C-407E-A947-70E740481C1C}">
                              <a14:useLocalDpi xmlns:a14="http://schemas.microsoft.com/office/drawing/2010/main"/>
                            </a:ext>
                          </a:extLst>
                        </a:blip>
                        <a:stretch>
                          <a:fillRect/>
                        </a:stretch>
                      </p166:blipFill>
                      <p166:spPr xmlns:p166="http://schemas.microsoft.com/office/powerpoint/2016/6/main">
                        <a:xfrm>
                          <a:off x="0" y="0"/>
                          <a:ext cx="994619" cy="1023433"/>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166:spPr>
                    </pslz:zmPr>
                  </pslz:sldZmObj>
                </pslz:sldZm>
              </a:graphicData>
            </a:graphic>
          </p:graphicFrame>
        </mc:Choice>
        <mc:Fallback xmlns="">
          <p:pic>
            <p:nvPicPr>
              <p:cNvPr id="23" name="Vista general de diapositiva 22">
                <a:extLst>
                  <a:ext uri="{FF2B5EF4-FFF2-40B4-BE49-F238E27FC236}">
                    <a16:creationId xmlns:a16="http://schemas.microsoft.com/office/drawing/2014/main" id="{7F65691E-C6C1-654E-A53E-BEA6EFB648E3}"/>
                  </a:ext>
                </a:extLst>
              </p:cNvPr>
              <p:cNvPicPr>
                <a:picLocks noGrp="1" noRot="1" noChangeAspect="1" noMove="1" noResize="1" noEditPoints="1" noAdjustHandles="1" noChangeArrowheads="1" noChangeShapeType="1"/>
              </p:cNvPicPr>
              <p:nvPr/>
            </p:nvPicPr>
            <p:blipFill>
              <a:blip r:embed="rId30"/>
              <a:stretch>
                <a:fillRect/>
              </a:stretch>
            </p:blipFill>
            <p:spPr>
              <a:xfrm>
                <a:off x="3437206" y="2615826"/>
                <a:ext cx="994619" cy="1023433"/>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mc:Fallback>
      </mc:AlternateContent>
      <mc:AlternateContent xmlns:mc="http://schemas.openxmlformats.org/markup-compatibility/2006" xmlns:pslz="http://schemas.microsoft.com/office/powerpoint/2016/slidezoom">
        <mc:Choice Requires="pslz">
          <p:graphicFrame>
            <p:nvGraphicFramePr>
              <p:cNvPr id="25" name="Vista general de diapositiva 24">
                <a:extLst>
                  <a:ext uri="{FF2B5EF4-FFF2-40B4-BE49-F238E27FC236}">
                    <a16:creationId xmlns:a16="http://schemas.microsoft.com/office/drawing/2014/main" id="{0B48FB47-8F02-3541-A748-612722285199}"/>
                  </a:ext>
                </a:extLst>
              </p:cNvPr>
              <p:cNvGraphicFramePr>
                <a:graphicFrameLocks noChangeAspect="1"/>
              </p:cNvGraphicFramePr>
              <p:nvPr>
                <p:extLst>
                  <p:ext uri="{D42A27DB-BD31-4B8C-83A1-F6EECF244321}">
                    <p14:modId xmlns:p14="http://schemas.microsoft.com/office/powerpoint/2010/main" val="3656473602"/>
                  </p:ext>
                </p:extLst>
              </p:nvPr>
            </p:nvGraphicFramePr>
            <p:xfrm>
              <a:off x="4551065" y="2615811"/>
              <a:ext cx="994444" cy="1023464"/>
            </p:xfrm>
            <a:graphic>
              <a:graphicData uri="http://schemas.microsoft.com/office/powerpoint/2016/slidezoom">
                <pslz:sldZm>
                  <pslz:sldZmObj sldId="317" cId="137332966">
                    <pslz:zmPr id="{ADBED9BC-3E0A-834F-B3F0-51E91A95A2ED}" returnToParent="0" imageType="cover" transitionDur="1000">
                      <p166:blipFill xmlns:p166="http://schemas.microsoft.com/office/powerpoint/2016/6/main">
                        <a:blip r:embed="rId31">
                          <a:extLst>
                            <a:ext uri="{28A0092B-C50C-407E-A947-70E740481C1C}">
                              <a14:useLocalDpi xmlns:a14="http://schemas.microsoft.com/office/drawing/2010/main"/>
                            </a:ext>
                          </a:extLst>
                        </a:blip>
                        <a:stretch>
                          <a:fillRect/>
                        </a:stretch>
                      </p166:blipFill>
                      <p166:spPr xmlns:p166="http://schemas.microsoft.com/office/powerpoint/2016/6/main">
                        <a:xfrm>
                          <a:off x="0" y="0"/>
                          <a:ext cx="994444" cy="1023464"/>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166:spPr>
                    </pslz:zmPr>
                  </pslz:sldZmObj>
                </pslz:sldZm>
              </a:graphicData>
            </a:graphic>
          </p:graphicFrame>
        </mc:Choice>
        <mc:Fallback xmlns="">
          <p:pic>
            <p:nvPicPr>
              <p:cNvPr id="25" name="Vista general de diapositiva 24">
                <a:extLst>
                  <a:ext uri="{FF2B5EF4-FFF2-40B4-BE49-F238E27FC236}">
                    <a16:creationId xmlns:a16="http://schemas.microsoft.com/office/drawing/2014/main" id="{0B48FB47-8F02-3541-A748-612722285199}"/>
                  </a:ext>
                </a:extLst>
              </p:cNvPr>
              <p:cNvPicPr>
                <a:picLocks noGrp="1" noRot="1" noChangeAspect="1" noMove="1" noResize="1" noEditPoints="1" noAdjustHandles="1" noChangeArrowheads="1" noChangeShapeType="1"/>
              </p:cNvPicPr>
              <p:nvPr/>
            </p:nvPicPr>
            <p:blipFill>
              <a:blip r:embed="rId32"/>
              <a:stretch>
                <a:fillRect/>
              </a:stretch>
            </p:blipFill>
            <p:spPr>
              <a:xfrm>
                <a:off x="4551065" y="2615811"/>
                <a:ext cx="994444" cy="1023464"/>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mc:Fallback>
      </mc:AlternateContent>
      <mc:AlternateContent xmlns:mc="http://schemas.openxmlformats.org/markup-compatibility/2006" xmlns:pslz="http://schemas.microsoft.com/office/powerpoint/2016/slidezoom">
        <mc:Choice Requires="pslz">
          <p:graphicFrame>
            <p:nvGraphicFramePr>
              <p:cNvPr id="27" name="Vista general de diapositiva 26">
                <a:extLst>
                  <a:ext uri="{FF2B5EF4-FFF2-40B4-BE49-F238E27FC236}">
                    <a16:creationId xmlns:a16="http://schemas.microsoft.com/office/drawing/2014/main" id="{9BEF3F6A-3DEC-804F-BC34-43FF760E2150}"/>
                  </a:ext>
                </a:extLst>
              </p:cNvPr>
              <p:cNvGraphicFramePr>
                <a:graphicFrameLocks noChangeAspect="1"/>
              </p:cNvGraphicFramePr>
              <p:nvPr>
                <p:extLst>
                  <p:ext uri="{D42A27DB-BD31-4B8C-83A1-F6EECF244321}">
                    <p14:modId xmlns:p14="http://schemas.microsoft.com/office/powerpoint/2010/main" val="3869229369"/>
                  </p:ext>
                </p:extLst>
              </p:nvPr>
            </p:nvGraphicFramePr>
            <p:xfrm>
              <a:off x="5710409" y="2615811"/>
              <a:ext cx="978645" cy="1007414"/>
            </p:xfrm>
            <a:graphic>
              <a:graphicData uri="http://schemas.microsoft.com/office/powerpoint/2016/slidezoom">
                <pslz:sldZm>
                  <pslz:sldZmObj sldId="318" cId="2284028455">
                    <pslz:zmPr id="{98A1E3CA-AC87-D043-A120-BC59E4818A19}" returnToParent="0" imageType="cover" transitionDur="1000">
                      <p166:blipFill xmlns:p166="http://schemas.microsoft.com/office/powerpoint/2016/6/main">
                        <a:blip r:embed="rId33">
                          <a:extLst>
                            <a:ext uri="{28A0092B-C50C-407E-A947-70E740481C1C}">
                              <a14:useLocalDpi xmlns:a14="http://schemas.microsoft.com/office/drawing/2010/main"/>
                            </a:ext>
                          </a:extLst>
                        </a:blip>
                        <a:stretch>
                          <a:fillRect/>
                        </a:stretch>
                      </p166:blipFill>
                      <p166:spPr xmlns:p166="http://schemas.microsoft.com/office/powerpoint/2016/6/main">
                        <a:xfrm>
                          <a:off x="0" y="0"/>
                          <a:ext cx="978645" cy="1007414"/>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166:spPr>
                    </pslz:zmPr>
                  </pslz:sldZmObj>
                </pslz:sldZm>
              </a:graphicData>
            </a:graphic>
          </p:graphicFrame>
        </mc:Choice>
        <mc:Fallback xmlns="">
          <p:pic>
            <p:nvPicPr>
              <p:cNvPr id="27" name="Vista general de diapositiva 26">
                <a:extLst>
                  <a:ext uri="{FF2B5EF4-FFF2-40B4-BE49-F238E27FC236}">
                    <a16:creationId xmlns:a16="http://schemas.microsoft.com/office/drawing/2014/main" id="{9BEF3F6A-3DEC-804F-BC34-43FF760E2150}"/>
                  </a:ext>
                </a:extLst>
              </p:cNvPr>
              <p:cNvPicPr>
                <a:picLocks noGrp="1" noRot="1" noChangeAspect="1" noMove="1" noResize="1" noEditPoints="1" noAdjustHandles="1" noChangeArrowheads="1" noChangeShapeType="1"/>
              </p:cNvPicPr>
              <p:nvPr/>
            </p:nvPicPr>
            <p:blipFill>
              <a:blip r:embed="rId34"/>
              <a:stretch>
                <a:fillRect/>
              </a:stretch>
            </p:blipFill>
            <p:spPr>
              <a:xfrm>
                <a:off x="5710409" y="2615811"/>
                <a:ext cx="978645" cy="1007414"/>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mc:Fallback>
      </mc:AlternateContent>
      <mc:AlternateContent xmlns:mc="http://schemas.openxmlformats.org/markup-compatibility/2006" xmlns:pslz="http://schemas.microsoft.com/office/powerpoint/2016/slidezoom">
        <mc:Choice Requires="pslz">
          <p:graphicFrame>
            <p:nvGraphicFramePr>
              <p:cNvPr id="29" name="Vista general de diapositiva 28">
                <a:extLst>
                  <a:ext uri="{FF2B5EF4-FFF2-40B4-BE49-F238E27FC236}">
                    <a16:creationId xmlns:a16="http://schemas.microsoft.com/office/drawing/2014/main" id="{81F3F5B1-E1B8-7D4B-9F1D-64AF31F67134}"/>
                  </a:ext>
                </a:extLst>
              </p:cNvPr>
              <p:cNvGraphicFramePr>
                <a:graphicFrameLocks noChangeAspect="1"/>
              </p:cNvGraphicFramePr>
              <p:nvPr>
                <p:extLst>
                  <p:ext uri="{D42A27DB-BD31-4B8C-83A1-F6EECF244321}">
                    <p14:modId xmlns:p14="http://schemas.microsoft.com/office/powerpoint/2010/main" val="4269997683"/>
                  </p:ext>
                </p:extLst>
              </p:nvPr>
            </p:nvGraphicFramePr>
            <p:xfrm>
              <a:off x="6892353" y="2575953"/>
              <a:ext cx="1010562" cy="1040032"/>
            </p:xfrm>
            <a:graphic>
              <a:graphicData uri="http://schemas.microsoft.com/office/powerpoint/2016/slidezoom">
                <pslz:sldZm>
                  <pslz:sldZmObj sldId="319" cId="1733661395">
                    <pslz:zmPr id="{0FB875E8-F6F9-0C47-B074-C508B4C0218B}" returnToParent="0" imageType="cover" transitionDur="1000">
                      <p166:blipFill xmlns:p166="http://schemas.microsoft.com/office/powerpoint/2016/6/main">
                        <a:blip r:embed="rId35">
                          <a:extLst>
                            <a:ext uri="{28A0092B-C50C-407E-A947-70E740481C1C}">
                              <a14:useLocalDpi xmlns:a14="http://schemas.microsoft.com/office/drawing/2010/main"/>
                            </a:ext>
                          </a:extLst>
                        </a:blip>
                        <a:stretch>
                          <a:fillRect/>
                        </a:stretch>
                      </p166:blipFill>
                      <p166:spPr xmlns:p166="http://schemas.microsoft.com/office/powerpoint/2016/6/main">
                        <a:xfrm>
                          <a:off x="0" y="0"/>
                          <a:ext cx="1010562" cy="1040032"/>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166:spPr>
                    </pslz:zmPr>
                  </pslz:sldZmObj>
                </pslz:sldZm>
              </a:graphicData>
            </a:graphic>
          </p:graphicFrame>
        </mc:Choice>
        <mc:Fallback xmlns="">
          <p:pic>
            <p:nvPicPr>
              <p:cNvPr id="29" name="Vista general de diapositiva 28">
                <a:extLst>
                  <a:ext uri="{FF2B5EF4-FFF2-40B4-BE49-F238E27FC236}">
                    <a16:creationId xmlns:a16="http://schemas.microsoft.com/office/drawing/2014/main" id="{81F3F5B1-E1B8-7D4B-9F1D-64AF31F67134}"/>
                  </a:ext>
                </a:extLst>
              </p:cNvPr>
              <p:cNvPicPr>
                <a:picLocks noGrp="1" noRot="1" noChangeAspect="1" noMove="1" noResize="1" noEditPoints="1" noAdjustHandles="1" noChangeArrowheads="1" noChangeShapeType="1"/>
              </p:cNvPicPr>
              <p:nvPr/>
            </p:nvPicPr>
            <p:blipFill>
              <a:blip r:embed="rId36"/>
              <a:stretch>
                <a:fillRect/>
              </a:stretch>
            </p:blipFill>
            <p:spPr>
              <a:xfrm>
                <a:off x="6892353" y="2575953"/>
                <a:ext cx="1010562" cy="1040032"/>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mc:Fallback>
      </mc:AlternateContent>
      <mc:AlternateContent xmlns:mc="http://schemas.openxmlformats.org/markup-compatibility/2006" xmlns:pslz="http://schemas.microsoft.com/office/powerpoint/2016/slidezoom">
        <mc:Choice Requires="pslz">
          <p:graphicFrame>
            <p:nvGraphicFramePr>
              <p:cNvPr id="32" name="Vista general de diapositiva 31">
                <a:extLst>
                  <a:ext uri="{FF2B5EF4-FFF2-40B4-BE49-F238E27FC236}">
                    <a16:creationId xmlns:a16="http://schemas.microsoft.com/office/drawing/2014/main" id="{D91DDD8C-A3E3-5E4C-9DB6-23BD5D444FAD}"/>
                  </a:ext>
                </a:extLst>
              </p:cNvPr>
              <p:cNvGraphicFramePr>
                <a:graphicFrameLocks noChangeAspect="1"/>
              </p:cNvGraphicFramePr>
              <p:nvPr>
                <p:extLst>
                  <p:ext uri="{D42A27DB-BD31-4B8C-83A1-F6EECF244321}">
                    <p14:modId xmlns:p14="http://schemas.microsoft.com/office/powerpoint/2010/main" val="2186404417"/>
                  </p:ext>
                </p:extLst>
              </p:nvPr>
            </p:nvGraphicFramePr>
            <p:xfrm>
              <a:off x="8035998" y="2585034"/>
              <a:ext cx="1008935" cy="1038187"/>
            </p:xfrm>
            <a:graphic>
              <a:graphicData uri="http://schemas.microsoft.com/office/powerpoint/2016/slidezoom">
                <pslz:sldZm>
                  <pslz:sldZmObj sldId="320" cId="1583027888">
                    <pslz:zmPr id="{F07DE0F8-7668-9045-93D4-A56CADD2D7D5}" returnToParent="0" imageType="cover" transitionDur="1000">
                      <p166:blipFill xmlns:p166="http://schemas.microsoft.com/office/powerpoint/2016/6/main">
                        <a:blip r:embed="rId37">
                          <a:extLst>
                            <a:ext uri="{28A0092B-C50C-407E-A947-70E740481C1C}">
                              <a14:useLocalDpi xmlns:a14="http://schemas.microsoft.com/office/drawing/2010/main"/>
                            </a:ext>
                          </a:extLst>
                        </a:blip>
                        <a:stretch>
                          <a:fillRect/>
                        </a:stretch>
                      </p166:blipFill>
                      <p166:spPr xmlns:p166="http://schemas.microsoft.com/office/powerpoint/2016/6/main">
                        <a:xfrm>
                          <a:off x="0" y="0"/>
                          <a:ext cx="1008935" cy="1038187"/>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166:spPr>
                    </pslz:zmPr>
                  </pslz:sldZmObj>
                </pslz:sldZm>
              </a:graphicData>
            </a:graphic>
          </p:graphicFrame>
        </mc:Choice>
        <mc:Fallback xmlns="">
          <p:pic>
            <p:nvPicPr>
              <p:cNvPr id="32" name="Vista general de diapositiva 31">
                <a:extLst>
                  <a:ext uri="{FF2B5EF4-FFF2-40B4-BE49-F238E27FC236}">
                    <a16:creationId xmlns:a16="http://schemas.microsoft.com/office/drawing/2014/main" id="{D91DDD8C-A3E3-5E4C-9DB6-23BD5D444FAD}"/>
                  </a:ext>
                </a:extLst>
              </p:cNvPr>
              <p:cNvPicPr>
                <a:picLocks noGrp="1" noRot="1" noChangeAspect="1" noMove="1" noResize="1" noEditPoints="1" noAdjustHandles="1" noChangeArrowheads="1" noChangeShapeType="1"/>
              </p:cNvPicPr>
              <p:nvPr/>
            </p:nvPicPr>
            <p:blipFill>
              <a:blip r:embed="rId38"/>
              <a:stretch>
                <a:fillRect/>
              </a:stretch>
            </p:blipFill>
            <p:spPr>
              <a:xfrm>
                <a:off x="8035998" y="2585034"/>
                <a:ext cx="1008935" cy="1038187"/>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mc:Fallback>
      </mc:AlternateContent>
      <mc:AlternateContent xmlns:mc="http://schemas.openxmlformats.org/markup-compatibility/2006" xmlns:pslz="http://schemas.microsoft.com/office/powerpoint/2016/slidezoom">
        <mc:Choice Requires="pslz">
          <p:graphicFrame>
            <p:nvGraphicFramePr>
              <p:cNvPr id="34" name="Vista general de diapositiva 33">
                <a:extLst>
                  <a:ext uri="{FF2B5EF4-FFF2-40B4-BE49-F238E27FC236}">
                    <a16:creationId xmlns:a16="http://schemas.microsoft.com/office/drawing/2014/main" id="{76593838-808D-1B47-97BB-B437CD64BDEE}"/>
                  </a:ext>
                </a:extLst>
              </p:cNvPr>
              <p:cNvGraphicFramePr>
                <a:graphicFrameLocks noChangeAspect="1"/>
              </p:cNvGraphicFramePr>
              <p:nvPr>
                <p:extLst>
                  <p:ext uri="{D42A27DB-BD31-4B8C-83A1-F6EECF244321}">
                    <p14:modId xmlns:p14="http://schemas.microsoft.com/office/powerpoint/2010/main" val="148214551"/>
                  </p:ext>
                </p:extLst>
              </p:nvPr>
            </p:nvGraphicFramePr>
            <p:xfrm>
              <a:off x="5691943" y="113490"/>
              <a:ext cx="937209" cy="964360"/>
            </p:xfrm>
            <a:graphic>
              <a:graphicData uri="http://schemas.microsoft.com/office/powerpoint/2016/slidezoom">
                <pslz:sldZm>
                  <pslz:sldZmObj sldId="321" cId="2149418826">
                    <pslz:zmPr id="{F4B51FD9-ABBF-4C40-834F-BD45057628C2}" returnToParent="0" imageType="cover" transitionDur="1000">
                      <p166:blipFill xmlns:p166="http://schemas.microsoft.com/office/powerpoint/2016/6/main">
                        <a:blip r:embed="rId39">
                          <a:extLst>
                            <a:ext uri="{28A0092B-C50C-407E-A947-70E740481C1C}">
                              <a14:useLocalDpi xmlns:a14="http://schemas.microsoft.com/office/drawing/2010/main"/>
                            </a:ext>
                          </a:extLst>
                        </a:blip>
                        <a:stretch>
                          <a:fillRect/>
                        </a:stretch>
                      </p166:blipFill>
                      <p166:spPr xmlns:p166="http://schemas.microsoft.com/office/powerpoint/2016/6/main">
                        <a:xfrm>
                          <a:off x="0" y="0"/>
                          <a:ext cx="937209" cy="96436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166:spPr>
                    </pslz:zmPr>
                  </pslz:sldZmObj>
                </pslz:sldZm>
              </a:graphicData>
            </a:graphic>
          </p:graphicFrame>
        </mc:Choice>
        <mc:Fallback xmlns="">
          <p:pic>
            <p:nvPicPr>
              <p:cNvPr id="34" name="Vista general de diapositiva 33">
                <a:extLst>
                  <a:ext uri="{FF2B5EF4-FFF2-40B4-BE49-F238E27FC236}">
                    <a16:creationId xmlns:a16="http://schemas.microsoft.com/office/drawing/2014/main" id="{76593838-808D-1B47-97BB-B437CD64BDEE}"/>
                  </a:ext>
                </a:extLst>
              </p:cNvPr>
              <p:cNvPicPr>
                <a:picLocks noGrp="1" noRot="1" noChangeAspect="1" noMove="1" noResize="1" noEditPoints="1" noAdjustHandles="1" noChangeArrowheads="1" noChangeShapeType="1"/>
              </p:cNvPicPr>
              <p:nvPr/>
            </p:nvPicPr>
            <p:blipFill>
              <a:blip r:embed="rId40"/>
              <a:stretch>
                <a:fillRect/>
              </a:stretch>
            </p:blipFill>
            <p:spPr>
              <a:xfrm>
                <a:off x="5691943" y="113490"/>
                <a:ext cx="937209" cy="96436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mc:Fallback>
      </mc:AlternateContent>
      <mc:AlternateContent xmlns:mc="http://schemas.openxmlformats.org/markup-compatibility/2006" xmlns:pslz="http://schemas.microsoft.com/office/powerpoint/2016/slidezoom">
        <mc:Choice Requires="pslz">
          <p:graphicFrame>
            <p:nvGraphicFramePr>
              <p:cNvPr id="36" name="Vista general de diapositiva 35">
                <a:extLst>
                  <a:ext uri="{FF2B5EF4-FFF2-40B4-BE49-F238E27FC236}">
                    <a16:creationId xmlns:a16="http://schemas.microsoft.com/office/drawing/2014/main" id="{E7A4E1E4-915F-8947-AC84-0D1828FD5A33}"/>
                  </a:ext>
                </a:extLst>
              </p:cNvPr>
              <p:cNvGraphicFramePr>
                <a:graphicFrameLocks noChangeAspect="1"/>
              </p:cNvGraphicFramePr>
              <p:nvPr>
                <p:extLst>
                  <p:ext uri="{D42A27DB-BD31-4B8C-83A1-F6EECF244321}">
                    <p14:modId xmlns:p14="http://schemas.microsoft.com/office/powerpoint/2010/main" val="331423512"/>
                  </p:ext>
                </p:extLst>
              </p:nvPr>
            </p:nvGraphicFramePr>
            <p:xfrm>
              <a:off x="3494662" y="1369645"/>
              <a:ext cx="937118" cy="964389"/>
            </p:xfrm>
            <a:graphic>
              <a:graphicData uri="http://schemas.microsoft.com/office/powerpoint/2016/slidezoom">
                <pslz:sldZm>
                  <pslz:sldZmObj sldId="322" cId="722967998">
                    <pslz:zmPr id="{78E06C58-A6ED-0F44-8BB0-F16AF39B2DEE}" returnToParent="0" imageType="cover" transitionDur="1000">
                      <p166:blipFill xmlns:p166="http://schemas.microsoft.com/office/powerpoint/2016/6/main">
                        <a:blip r:embed="rId41">
                          <a:extLst>
                            <a:ext uri="{28A0092B-C50C-407E-A947-70E740481C1C}">
                              <a14:useLocalDpi xmlns:a14="http://schemas.microsoft.com/office/drawing/2010/main"/>
                            </a:ext>
                          </a:extLst>
                        </a:blip>
                        <a:stretch>
                          <a:fillRect/>
                        </a:stretch>
                      </p166:blipFill>
                      <p166:spPr xmlns:p166="http://schemas.microsoft.com/office/powerpoint/2016/6/main">
                        <a:xfrm>
                          <a:off x="0" y="0"/>
                          <a:ext cx="937118" cy="964389"/>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166:spPr>
                    </pslz:zmPr>
                  </pslz:sldZmObj>
                </pslz:sldZm>
              </a:graphicData>
            </a:graphic>
          </p:graphicFrame>
        </mc:Choice>
        <mc:Fallback xmlns="">
          <p:pic>
            <p:nvPicPr>
              <p:cNvPr id="36" name="Vista general de diapositiva 35">
                <a:extLst>
                  <a:ext uri="{FF2B5EF4-FFF2-40B4-BE49-F238E27FC236}">
                    <a16:creationId xmlns:a16="http://schemas.microsoft.com/office/drawing/2014/main" id="{E7A4E1E4-915F-8947-AC84-0D1828FD5A33}"/>
                  </a:ext>
                </a:extLst>
              </p:cNvPr>
              <p:cNvPicPr>
                <a:picLocks noGrp="1" noRot="1" noChangeAspect="1" noMove="1" noResize="1" noEditPoints="1" noAdjustHandles="1" noChangeArrowheads="1" noChangeShapeType="1"/>
              </p:cNvPicPr>
              <p:nvPr/>
            </p:nvPicPr>
            <p:blipFill>
              <a:blip r:embed="rId42"/>
              <a:stretch>
                <a:fillRect/>
              </a:stretch>
            </p:blipFill>
            <p:spPr>
              <a:xfrm>
                <a:off x="3494662" y="1369645"/>
                <a:ext cx="937118" cy="964389"/>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mc:Fallback>
      </mc:AlternateContent>
      <mc:AlternateContent xmlns:mc="http://schemas.openxmlformats.org/markup-compatibility/2006" xmlns:pslz="http://schemas.microsoft.com/office/powerpoint/2016/slidezoom">
        <mc:Choice Requires="pslz">
          <p:graphicFrame>
            <p:nvGraphicFramePr>
              <p:cNvPr id="38" name="Vista general de diapositiva 37">
                <a:extLst>
                  <a:ext uri="{FF2B5EF4-FFF2-40B4-BE49-F238E27FC236}">
                    <a16:creationId xmlns:a16="http://schemas.microsoft.com/office/drawing/2014/main" id="{3C02916B-ABCA-3544-9AC3-62E337090F89}"/>
                  </a:ext>
                </a:extLst>
              </p:cNvPr>
              <p:cNvGraphicFramePr>
                <a:graphicFrameLocks noChangeAspect="1"/>
              </p:cNvGraphicFramePr>
              <p:nvPr>
                <p:extLst>
                  <p:ext uri="{D42A27DB-BD31-4B8C-83A1-F6EECF244321}">
                    <p14:modId xmlns:p14="http://schemas.microsoft.com/office/powerpoint/2010/main" val="2010631977"/>
                  </p:ext>
                </p:extLst>
              </p:nvPr>
            </p:nvGraphicFramePr>
            <p:xfrm>
              <a:off x="3498671" y="3944626"/>
              <a:ext cx="961855" cy="989757"/>
            </p:xfrm>
            <a:graphic>
              <a:graphicData uri="http://schemas.microsoft.com/office/powerpoint/2016/slidezoom">
                <pslz:sldZm>
                  <pslz:sldZmObj sldId="323" cId="4032779672">
                    <pslz:zmPr id="{5D5C78BD-7163-B043-9209-7B00D2FDA658}" returnToParent="0" imageType="cover" transitionDur="1000">
                      <p166:blipFill xmlns:p166="http://schemas.microsoft.com/office/powerpoint/2016/6/main">
                        <a:blip r:embed="rId43">
                          <a:extLst>
                            <a:ext uri="{28A0092B-C50C-407E-A947-70E740481C1C}">
                              <a14:useLocalDpi xmlns:a14="http://schemas.microsoft.com/office/drawing/2010/main"/>
                            </a:ext>
                          </a:extLst>
                        </a:blip>
                        <a:stretch>
                          <a:fillRect/>
                        </a:stretch>
                      </p166:blipFill>
                      <p166:spPr xmlns:p166="http://schemas.microsoft.com/office/powerpoint/2016/6/main">
                        <a:xfrm>
                          <a:off x="0" y="0"/>
                          <a:ext cx="961855" cy="989757"/>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166:spPr>
                    </pslz:zmPr>
                  </pslz:sldZmObj>
                </pslz:sldZm>
              </a:graphicData>
            </a:graphic>
          </p:graphicFrame>
        </mc:Choice>
        <mc:Fallback xmlns="">
          <p:pic>
            <p:nvPicPr>
              <p:cNvPr id="38" name="Vista general de diapositiva 37">
                <a:extLst>
                  <a:ext uri="{FF2B5EF4-FFF2-40B4-BE49-F238E27FC236}">
                    <a16:creationId xmlns:a16="http://schemas.microsoft.com/office/drawing/2014/main" id="{3C02916B-ABCA-3544-9AC3-62E337090F89}"/>
                  </a:ext>
                </a:extLst>
              </p:cNvPr>
              <p:cNvPicPr>
                <a:picLocks noGrp="1" noRot="1" noChangeAspect="1" noMove="1" noResize="1" noEditPoints="1" noAdjustHandles="1" noChangeArrowheads="1" noChangeShapeType="1"/>
              </p:cNvPicPr>
              <p:nvPr/>
            </p:nvPicPr>
            <p:blipFill>
              <a:blip r:embed="rId44"/>
              <a:stretch>
                <a:fillRect/>
              </a:stretch>
            </p:blipFill>
            <p:spPr>
              <a:xfrm>
                <a:off x="3498671" y="3944626"/>
                <a:ext cx="961855" cy="989757"/>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mc:Fallback>
      </mc:AlternateContent>
      <mc:AlternateContent xmlns:mc="http://schemas.openxmlformats.org/markup-compatibility/2006" xmlns:pslz="http://schemas.microsoft.com/office/powerpoint/2016/slidezoom">
        <mc:Choice Requires="pslz">
          <p:graphicFrame>
            <p:nvGraphicFramePr>
              <p:cNvPr id="40" name="Vista general de diapositiva 39">
                <a:extLst>
                  <a:ext uri="{FF2B5EF4-FFF2-40B4-BE49-F238E27FC236}">
                    <a16:creationId xmlns:a16="http://schemas.microsoft.com/office/drawing/2014/main" id="{46C816D6-40F2-D243-9F31-6D8D0D0A8FBD}"/>
                  </a:ext>
                </a:extLst>
              </p:cNvPr>
              <p:cNvGraphicFramePr>
                <a:graphicFrameLocks noChangeAspect="1"/>
              </p:cNvGraphicFramePr>
              <p:nvPr>
                <p:extLst>
                  <p:ext uri="{D42A27DB-BD31-4B8C-83A1-F6EECF244321}">
                    <p14:modId xmlns:p14="http://schemas.microsoft.com/office/powerpoint/2010/main" val="2971647948"/>
                  </p:ext>
                </p:extLst>
              </p:nvPr>
            </p:nvGraphicFramePr>
            <p:xfrm>
              <a:off x="5825593" y="3959795"/>
              <a:ext cx="947249" cy="974455"/>
            </p:xfrm>
            <a:graphic>
              <a:graphicData uri="http://schemas.microsoft.com/office/powerpoint/2016/slidezoom">
                <pslz:sldZm>
                  <pslz:sldZmObj sldId="324" cId="3766041839">
                    <pslz:zmPr id="{129332A0-B79E-C54E-9896-FFAE8CA88A44}" returnToParent="0" imageType="cover" transitionDur="1000">
                      <p166:blipFill xmlns:p166="http://schemas.microsoft.com/office/powerpoint/2016/6/main">
                        <a:blip r:embed="rId45">
                          <a:extLst>
                            <a:ext uri="{28A0092B-C50C-407E-A947-70E740481C1C}">
                              <a14:useLocalDpi xmlns:a14="http://schemas.microsoft.com/office/drawing/2010/main"/>
                            </a:ext>
                          </a:extLst>
                        </a:blip>
                        <a:stretch>
                          <a:fillRect/>
                        </a:stretch>
                      </p166:blipFill>
                      <p166:spPr xmlns:p166="http://schemas.microsoft.com/office/powerpoint/2016/6/main">
                        <a:xfrm>
                          <a:off x="0" y="0"/>
                          <a:ext cx="947249" cy="974455"/>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166:spPr>
                    </pslz:zmPr>
                  </pslz:sldZmObj>
                </pslz:sldZm>
              </a:graphicData>
            </a:graphic>
          </p:graphicFrame>
        </mc:Choice>
        <mc:Fallback xmlns="">
          <p:pic>
            <p:nvPicPr>
              <p:cNvPr id="40" name="Vista general de diapositiva 39">
                <a:extLst>
                  <a:ext uri="{FF2B5EF4-FFF2-40B4-BE49-F238E27FC236}">
                    <a16:creationId xmlns:a16="http://schemas.microsoft.com/office/drawing/2014/main" id="{46C816D6-40F2-D243-9F31-6D8D0D0A8FBD}"/>
                  </a:ext>
                </a:extLst>
              </p:cNvPr>
              <p:cNvPicPr>
                <a:picLocks noGrp="1" noRot="1" noChangeAspect="1" noMove="1" noResize="1" noEditPoints="1" noAdjustHandles="1" noChangeArrowheads="1" noChangeShapeType="1"/>
              </p:cNvPicPr>
              <p:nvPr/>
            </p:nvPicPr>
            <p:blipFill>
              <a:blip r:embed="rId46"/>
              <a:stretch>
                <a:fillRect/>
              </a:stretch>
            </p:blipFill>
            <p:spPr>
              <a:xfrm>
                <a:off x="5825593" y="3959795"/>
                <a:ext cx="947249" cy="974455"/>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mc:Fallback>
      </mc:AlternateContent>
      <mc:AlternateContent xmlns:mc="http://schemas.openxmlformats.org/markup-compatibility/2006" xmlns:pslz="http://schemas.microsoft.com/office/powerpoint/2016/slidezoom">
        <mc:Choice Requires="pslz">
          <p:graphicFrame>
            <p:nvGraphicFramePr>
              <p:cNvPr id="42" name="Vista general de diapositiva 41">
                <a:extLst>
                  <a:ext uri="{FF2B5EF4-FFF2-40B4-BE49-F238E27FC236}">
                    <a16:creationId xmlns:a16="http://schemas.microsoft.com/office/drawing/2014/main" id="{6A7FF5ED-D34B-334D-B937-AC9D6446F59A}"/>
                  </a:ext>
                </a:extLst>
              </p:cNvPr>
              <p:cNvGraphicFramePr>
                <a:graphicFrameLocks noChangeAspect="1"/>
              </p:cNvGraphicFramePr>
              <p:nvPr>
                <p:extLst>
                  <p:ext uri="{D42A27DB-BD31-4B8C-83A1-F6EECF244321}">
                    <p14:modId xmlns:p14="http://schemas.microsoft.com/office/powerpoint/2010/main" val="1808812755"/>
                  </p:ext>
                </p:extLst>
              </p:nvPr>
            </p:nvGraphicFramePr>
            <p:xfrm>
              <a:off x="8136690" y="3942256"/>
              <a:ext cx="915362" cy="941887"/>
            </p:xfrm>
            <a:graphic>
              <a:graphicData uri="http://schemas.microsoft.com/office/powerpoint/2016/slidezoom">
                <pslz:sldZm>
                  <pslz:sldZmObj sldId="325" cId="127888268">
                    <pslz:zmPr id="{B3097390-CDAD-A04F-9197-EB9A87DD26E7}" returnToParent="0" imageType="cover" transitionDur="1000">
                      <p166:blipFill xmlns:p166="http://schemas.microsoft.com/office/powerpoint/2016/6/main">
                        <a:blip r:embed="rId47">
                          <a:extLst>
                            <a:ext uri="{28A0092B-C50C-407E-A947-70E740481C1C}">
                              <a14:useLocalDpi xmlns:a14="http://schemas.microsoft.com/office/drawing/2010/main"/>
                            </a:ext>
                          </a:extLst>
                        </a:blip>
                        <a:stretch>
                          <a:fillRect/>
                        </a:stretch>
                      </p166:blipFill>
                      <p166:spPr xmlns:p166="http://schemas.microsoft.com/office/powerpoint/2016/6/main">
                        <a:xfrm>
                          <a:off x="0" y="0"/>
                          <a:ext cx="915362" cy="941887"/>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166:spPr>
                    </pslz:zmPr>
                  </pslz:sldZmObj>
                </pslz:sldZm>
              </a:graphicData>
            </a:graphic>
          </p:graphicFrame>
        </mc:Choice>
        <mc:Fallback xmlns="">
          <p:pic>
            <p:nvPicPr>
              <p:cNvPr id="42" name="Vista general de diapositiva 41">
                <a:extLst>
                  <a:ext uri="{FF2B5EF4-FFF2-40B4-BE49-F238E27FC236}">
                    <a16:creationId xmlns:a16="http://schemas.microsoft.com/office/drawing/2014/main" id="{6A7FF5ED-D34B-334D-B937-AC9D6446F59A}"/>
                  </a:ext>
                </a:extLst>
              </p:cNvPr>
              <p:cNvPicPr>
                <a:picLocks noGrp="1" noRot="1" noChangeAspect="1" noMove="1" noResize="1" noEditPoints="1" noAdjustHandles="1" noChangeArrowheads="1" noChangeShapeType="1"/>
              </p:cNvPicPr>
              <p:nvPr/>
            </p:nvPicPr>
            <p:blipFill>
              <a:blip r:embed="rId48"/>
              <a:stretch>
                <a:fillRect/>
              </a:stretch>
            </p:blipFill>
            <p:spPr>
              <a:xfrm>
                <a:off x="8136690" y="3942256"/>
                <a:ext cx="915362" cy="941887"/>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mc:Fallback>
      </mc:AlternateContent>
      <mc:AlternateContent xmlns:mc="http://schemas.openxmlformats.org/markup-compatibility/2006" xmlns:pslz="http://schemas.microsoft.com/office/powerpoint/2016/slidezoom">
        <mc:Choice Requires="pslz">
          <p:graphicFrame>
            <p:nvGraphicFramePr>
              <p:cNvPr id="44" name="Vista general de diapositiva 43">
                <a:extLst>
                  <a:ext uri="{FF2B5EF4-FFF2-40B4-BE49-F238E27FC236}">
                    <a16:creationId xmlns:a16="http://schemas.microsoft.com/office/drawing/2014/main" id="{2879E2FB-DCCD-874F-B43E-15E500FB6261}"/>
                  </a:ext>
                </a:extLst>
              </p:cNvPr>
              <p:cNvGraphicFramePr>
                <a:graphicFrameLocks noChangeAspect="1"/>
              </p:cNvGraphicFramePr>
              <p:nvPr>
                <p:extLst>
                  <p:ext uri="{D42A27DB-BD31-4B8C-83A1-F6EECF244321}">
                    <p14:modId xmlns:p14="http://schemas.microsoft.com/office/powerpoint/2010/main" val="1171886342"/>
                  </p:ext>
                </p:extLst>
              </p:nvPr>
            </p:nvGraphicFramePr>
            <p:xfrm>
              <a:off x="4653388" y="3931374"/>
              <a:ext cx="961736" cy="989757"/>
            </p:xfrm>
            <a:graphic>
              <a:graphicData uri="http://schemas.microsoft.com/office/powerpoint/2016/slidezoom">
                <pslz:sldZm>
                  <pslz:sldZmObj sldId="326" cId="1481094636">
                    <pslz:zmPr id="{D096FDD5-E40C-EE41-97F0-B1DA71468EBA}" returnToParent="0" imageType="cover" transitionDur="1000">
                      <p166:blipFill xmlns:p166="http://schemas.microsoft.com/office/powerpoint/2016/6/main">
                        <a:blip r:embed="rId49">
                          <a:extLst>
                            <a:ext uri="{28A0092B-C50C-407E-A947-70E740481C1C}">
                              <a14:useLocalDpi xmlns:a14="http://schemas.microsoft.com/office/drawing/2010/main"/>
                            </a:ext>
                          </a:extLst>
                        </a:blip>
                        <a:stretch>
                          <a:fillRect/>
                        </a:stretch>
                      </p166:blipFill>
                      <p166:spPr xmlns:p166="http://schemas.microsoft.com/office/powerpoint/2016/6/main">
                        <a:xfrm>
                          <a:off x="0" y="0"/>
                          <a:ext cx="961736" cy="989757"/>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166:spPr>
                    </pslz:zmPr>
                  </pslz:sldZmObj>
                </pslz:sldZm>
              </a:graphicData>
            </a:graphic>
          </p:graphicFrame>
        </mc:Choice>
        <mc:Fallback xmlns="">
          <p:pic>
            <p:nvPicPr>
              <p:cNvPr id="44" name="Vista general de diapositiva 43">
                <a:extLst>
                  <a:ext uri="{FF2B5EF4-FFF2-40B4-BE49-F238E27FC236}">
                    <a16:creationId xmlns:a16="http://schemas.microsoft.com/office/drawing/2014/main" id="{2879E2FB-DCCD-874F-B43E-15E500FB6261}"/>
                  </a:ext>
                </a:extLst>
              </p:cNvPr>
              <p:cNvPicPr>
                <a:picLocks noGrp="1" noRot="1" noChangeAspect="1" noMove="1" noResize="1" noEditPoints="1" noAdjustHandles="1" noChangeArrowheads="1" noChangeShapeType="1"/>
              </p:cNvPicPr>
              <p:nvPr/>
            </p:nvPicPr>
            <p:blipFill>
              <a:blip r:embed="rId50"/>
              <a:stretch>
                <a:fillRect/>
              </a:stretch>
            </p:blipFill>
            <p:spPr>
              <a:xfrm>
                <a:off x="4653388" y="3931374"/>
                <a:ext cx="961736" cy="989757"/>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mc:Fallback>
      </mc:AlternateContent>
      <mc:AlternateContent xmlns:mc="http://schemas.openxmlformats.org/markup-compatibility/2006" xmlns:pslz="http://schemas.microsoft.com/office/powerpoint/2016/slidezoom">
        <mc:Choice Requires="pslz">
          <p:graphicFrame>
            <p:nvGraphicFramePr>
              <p:cNvPr id="47" name="Vista general de diapositiva 46">
                <a:extLst>
                  <a:ext uri="{FF2B5EF4-FFF2-40B4-BE49-F238E27FC236}">
                    <a16:creationId xmlns:a16="http://schemas.microsoft.com/office/drawing/2014/main" id="{C84C3A93-0BFF-E844-83DF-E45C90205E67}"/>
                  </a:ext>
                </a:extLst>
              </p:cNvPr>
              <p:cNvGraphicFramePr>
                <a:graphicFrameLocks noChangeAspect="1"/>
              </p:cNvGraphicFramePr>
              <p:nvPr>
                <p:extLst>
                  <p:ext uri="{D42A27DB-BD31-4B8C-83A1-F6EECF244321}">
                    <p14:modId xmlns:p14="http://schemas.microsoft.com/office/powerpoint/2010/main" val="2664562902"/>
                  </p:ext>
                </p:extLst>
              </p:nvPr>
            </p:nvGraphicFramePr>
            <p:xfrm>
              <a:off x="7003042" y="3943405"/>
              <a:ext cx="939383" cy="966749"/>
            </p:xfrm>
            <a:graphic>
              <a:graphicData uri="http://schemas.microsoft.com/office/powerpoint/2016/slidezoom">
                <pslz:sldZm>
                  <pslz:sldZmObj sldId="327" cId="308407886">
                    <pslz:zmPr id="{69F18558-D33F-AB4A-A44B-AD5D063E3273}" returnToParent="0" imageType="cover" transitionDur="1000">
                      <p166:blipFill xmlns:p166="http://schemas.microsoft.com/office/powerpoint/2016/6/main">
                        <a:blip r:embed="rId51">
                          <a:extLst>
                            <a:ext uri="{28A0092B-C50C-407E-A947-70E740481C1C}">
                              <a14:useLocalDpi xmlns:a14="http://schemas.microsoft.com/office/drawing/2010/main"/>
                            </a:ext>
                          </a:extLst>
                        </a:blip>
                        <a:stretch>
                          <a:fillRect/>
                        </a:stretch>
                      </p166:blipFill>
                      <p166:spPr xmlns:p166="http://schemas.microsoft.com/office/powerpoint/2016/6/main">
                        <a:xfrm>
                          <a:off x="0" y="0"/>
                          <a:ext cx="939383" cy="966749"/>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166:spPr>
                    </pslz:zmPr>
                  </pslz:sldZmObj>
                </pslz:sldZm>
              </a:graphicData>
            </a:graphic>
          </p:graphicFrame>
        </mc:Choice>
        <mc:Fallback xmlns="">
          <p:pic>
            <p:nvPicPr>
              <p:cNvPr id="47" name="Vista general de diapositiva 46">
                <a:extLst>
                  <a:ext uri="{FF2B5EF4-FFF2-40B4-BE49-F238E27FC236}">
                    <a16:creationId xmlns:a16="http://schemas.microsoft.com/office/drawing/2014/main" id="{C84C3A93-0BFF-E844-83DF-E45C90205E67}"/>
                  </a:ext>
                </a:extLst>
              </p:cNvPr>
              <p:cNvPicPr>
                <a:picLocks noGrp="1" noRot="1" noChangeAspect="1" noMove="1" noResize="1" noEditPoints="1" noAdjustHandles="1" noChangeArrowheads="1" noChangeShapeType="1"/>
              </p:cNvPicPr>
              <p:nvPr/>
            </p:nvPicPr>
            <p:blipFill>
              <a:blip r:embed="rId52"/>
              <a:stretch>
                <a:fillRect/>
              </a:stretch>
            </p:blipFill>
            <p:spPr>
              <a:xfrm>
                <a:off x="7003042" y="3943405"/>
                <a:ext cx="939383" cy="966749"/>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mc:Fallback>
      </mc:AlternateContent>
      <p:sp>
        <p:nvSpPr>
          <p:cNvPr id="59" name="Marcador de número de diapositiva 3">
            <a:extLst>
              <a:ext uri="{FF2B5EF4-FFF2-40B4-BE49-F238E27FC236}">
                <a16:creationId xmlns:a16="http://schemas.microsoft.com/office/drawing/2014/main" id="{03C48497-F1F7-FC42-97EE-1EE6A7FA96CC}"/>
              </a:ext>
            </a:extLst>
          </p:cNvPr>
          <p:cNvSpPr txBox="1">
            <a:spLocks/>
          </p:cNvSpPr>
          <p:nvPr/>
        </p:nvSpPr>
        <p:spPr>
          <a:xfrm>
            <a:off x="3775636" y="1033016"/>
            <a:ext cx="317758" cy="330721"/>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1pPr>
            <a:lvl2pPr marR="0" lvl="1"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2pPr>
            <a:lvl3pPr marR="0" lvl="2"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3pPr>
            <a:lvl4pPr marR="0" lvl="3"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4pPr>
            <a:lvl5pPr marR="0" lvl="4"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5pPr>
            <a:lvl6pPr marR="0" lvl="5"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6pPr>
            <a:lvl7pPr marR="0" lvl="6"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7pPr>
            <a:lvl8pPr marR="0" lvl="7"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8pPr>
            <a:lvl9pPr marR="0" lvl="8"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9pPr>
          </a:lstStyle>
          <a:p>
            <a:pPr algn="ctr"/>
            <a:r>
              <a:rPr lang="es-MX" sz="1200" b="1" dirty="0">
                <a:solidFill>
                  <a:srgbClr val="C00000"/>
                </a:solidFill>
              </a:rPr>
              <a:t>1</a:t>
            </a:r>
          </a:p>
        </p:txBody>
      </p:sp>
      <p:sp>
        <p:nvSpPr>
          <p:cNvPr id="61" name="Marcador de número de diapositiva 3">
            <a:extLst>
              <a:ext uri="{FF2B5EF4-FFF2-40B4-BE49-F238E27FC236}">
                <a16:creationId xmlns:a16="http://schemas.microsoft.com/office/drawing/2014/main" id="{833CEF22-5F01-1B48-B60D-88BF3A8CBA45}"/>
              </a:ext>
            </a:extLst>
          </p:cNvPr>
          <p:cNvSpPr txBox="1">
            <a:spLocks/>
          </p:cNvSpPr>
          <p:nvPr/>
        </p:nvSpPr>
        <p:spPr>
          <a:xfrm>
            <a:off x="4876947" y="1008724"/>
            <a:ext cx="317758" cy="330721"/>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1pPr>
            <a:lvl2pPr marR="0" lvl="1"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2pPr>
            <a:lvl3pPr marR="0" lvl="2"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3pPr>
            <a:lvl4pPr marR="0" lvl="3"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4pPr>
            <a:lvl5pPr marR="0" lvl="4"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5pPr>
            <a:lvl6pPr marR="0" lvl="5"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6pPr>
            <a:lvl7pPr marR="0" lvl="6"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7pPr>
            <a:lvl8pPr marR="0" lvl="7"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8pPr>
            <a:lvl9pPr marR="0" lvl="8"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9pPr>
          </a:lstStyle>
          <a:p>
            <a:pPr algn="ctr"/>
            <a:r>
              <a:rPr lang="es-MX" sz="1200" b="1" dirty="0">
                <a:solidFill>
                  <a:srgbClr val="C00000"/>
                </a:solidFill>
              </a:rPr>
              <a:t>2</a:t>
            </a:r>
          </a:p>
        </p:txBody>
      </p:sp>
      <p:sp>
        <p:nvSpPr>
          <p:cNvPr id="63" name="Marcador de número de diapositiva 3">
            <a:extLst>
              <a:ext uri="{FF2B5EF4-FFF2-40B4-BE49-F238E27FC236}">
                <a16:creationId xmlns:a16="http://schemas.microsoft.com/office/drawing/2014/main" id="{FB011878-47F3-1745-9382-FA7C7D67699E}"/>
              </a:ext>
            </a:extLst>
          </p:cNvPr>
          <p:cNvSpPr txBox="1">
            <a:spLocks/>
          </p:cNvSpPr>
          <p:nvPr/>
        </p:nvSpPr>
        <p:spPr>
          <a:xfrm>
            <a:off x="6001668" y="1015598"/>
            <a:ext cx="317758" cy="330721"/>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1pPr>
            <a:lvl2pPr marR="0" lvl="1"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2pPr>
            <a:lvl3pPr marR="0" lvl="2"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3pPr>
            <a:lvl4pPr marR="0" lvl="3"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4pPr>
            <a:lvl5pPr marR="0" lvl="4"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5pPr>
            <a:lvl6pPr marR="0" lvl="5"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6pPr>
            <a:lvl7pPr marR="0" lvl="6"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7pPr>
            <a:lvl8pPr marR="0" lvl="7"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8pPr>
            <a:lvl9pPr marR="0" lvl="8"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9pPr>
          </a:lstStyle>
          <a:p>
            <a:pPr algn="ctr"/>
            <a:r>
              <a:rPr lang="es-MX" sz="1200" b="1" dirty="0">
                <a:solidFill>
                  <a:srgbClr val="C00000"/>
                </a:solidFill>
              </a:rPr>
              <a:t>3</a:t>
            </a:r>
          </a:p>
        </p:txBody>
      </p:sp>
      <p:sp>
        <p:nvSpPr>
          <p:cNvPr id="64" name="Marcador de número de diapositiva 3">
            <a:extLst>
              <a:ext uri="{FF2B5EF4-FFF2-40B4-BE49-F238E27FC236}">
                <a16:creationId xmlns:a16="http://schemas.microsoft.com/office/drawing/2014/main" id="{870D50C1-02B5-D941-8F59-735A9C4FAB06}"/>
              </a:ext>
            </a:extLst>
          </p:cNvPr>
          <p:cNvSpPr txBox="1">
            <a:spLocks/>
          </p:cNvSpPr>
          <p:nvPr/>
        </p:nvSpPr>
        <p:spPr>
          <a:xfrm>
            <a:off x="7173895" y="1008724"/>
            <a:ext cx="317758" cy="330721"/>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1pPr>
            <a:lvl2pPr marR="0" lvl="1"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2pPr>
            <a:lvl3pPr marR="0" lvl="2"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3pPr>
            <a:lvl4pPr marR="0" lvl="3"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4pPr>
            <a:lvl5pPr marR="0" lvl="4"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5pPr>
            <a:lvl6pPr marR="0" lvl="5"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6pPr>
            <a:lvl7pPr marR="0" lvl="6"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7pPr>
            <a:lvl8pPr marR="0" lvl="7"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8pPr>
            <a:lvl9pPr marR="0" lvl="8"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9pPr>
          </a:lstStyle>
          <a:p>
            <a:pPr algn="ctr"/>
            <a:r>
              <a:rPr lang="es-MX" sz="1200" b="1" dirty="0">
                <a:solidFill>
                  <a:srgbClr val="C00000"/>
                </a:solidFill>
              </a:rPr>
              <a:t>4</a:t>
            </a:r>
          </a:p>
        </p:txBody>
      </p:sp>
      <p:sp>
        <p:nvSpPr>
          <p:cNvPr id="66" name="Marcador de número de diapositiva 3">
            <a:extLst>
              <a:ext uri="{FF2B5EF4-FFF2-40B4-BE49-F238E27FC236}">
                <a16:creationId xmlns:a16="http://schemas.microsoft.com/office/drawing/2014/main" id="{33677518-7AF2-CC45-8038-53D235E3CFC7}"/>
              </a:ext>
            </a:extLst>
          </p:cNvPr>
          <p:cNvSpPr txBox="1">
            <a:spLocks/>
          </p:cNvSpPr>
          <p:nvPr/>
        </p:nvSpPr>
        <p:spPr>
          <a:xfrm>
            <a:off x="8329604" y="1000454"/>
            <a:ext cx="317758" cy="330721"/>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1pPr>
            <a:lvl2pPr marR="0" lvl="1"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2pPr>
            <a:lvl3pPr marR="0" lvl="2"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3pPr>
            <a:lvl4pPr marR="0" lvl="3"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4pPr>
            <a:lvl5pPr marR="0" lvl="4"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5pPr>
            <a:lvl6pPr marR="0" lvl="5"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6pPr>
            <a:lvl7pPr marR="0" lvl="6"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7pPr>
            <a:lvl8pPr marR="0" lvl="7"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8pPr>
            <a:lvl9pPr marR="0" lvl="8"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9pPr>
          </a:lstStyle>
          <a:p>
            <a:pPr algn="ctr"/>
            <a:r>
              <a:rPr lang="es-MX" sz="1200" b="1" dirty="0">
                <a:solidFill>
                  <a:srgbClr val="C00000"/>
                </a:solidFill>
              </a:rPr>
              <a:t>5</a:t>
            </a:r>
          </a:p>
        </p:txBody>
      </p:sp>
      <p:sp>
        <p:nvSpPr>
          <p:cNvPr id="68" name="Marcador de número de diapositiva 3">
            <a:extLst>
              <a:ext uri="{FF2B5EF4-FFF2-40B4-BE49-F238E27FC236}">
                <a16:creationId xmlns:a16="http://schemas.microsoft.com/office/drawing/2014/main" id="{06B852C5-44C1-DD48-BB37-E3A35CDC9C10}"/>
              </a:ext>
            </a:extLst>
          </p:cNvPr>
          <p:cNvSpPr txBox="1">
            <a:spLocks/>
          </p:cNvSpPr>
          <p:nvPr/>
        </p:nvSpPr>
        <p:spPr>
          <a:xfrm>
            <a:off x="3775636" y="2323438"/>
            <a:ext cx="317758" cy="330721"/>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1pPr>
            <a:lvl2pPr marR="0" lvl="1"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2pPr>
            <a:lvl3pPr marR="0" lvl="2"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3pPr>
            <a:lvl4pPr marR="0" lvl="3"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4pPr>
            <a:lvl5pPr marR="0" lvl="4"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5pPr>
            <a:lvl6pPr marR="0" lvl="5"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6pPr>
            <a:lvl7pPr marR="0" lvl="6"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7pPr>
            <a:lvl8pPr marR="0" lvl="7"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8pPr>
            <a:lvl9pPr marR="0" lvl="8"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9pPr>
          </a:lstStyle>
          <a:p>
            <a:pPr algn="ctr"/>
            <a:r>
              <a:rPr lang="es-MX" sz="1200" b="1" dirty="0">
                <a:solidFill>
                  <a:srgbClr val="C00000"/>
                </a:solidFill>
              </a:rPr>
              <a:t>6</a:t>
            </a:r>
          </a:p>
        </p:txBody>
      </p:sp>
      <p:sp>
        <p:nvSpPr>
          <p:cNvPr id="69" name="Marcador de número de diapositiva 3">
            <a:extLst>
              <a:ext uri="{FF2B5EF4-FFF2-40B4-BE49-F238E27FC236}">
                <a16:creationId xmlns:a16="http://schemas.microsoft.com/office/drawing/2014/main" id="{6412BCDE-2525-4245-AFD9-C81A5E00285F}"/>
              </a:ext>
            </a:extLst>
          </p:cNvPr>
          <p:cNvSpPr txBox="1">
            <a:spLocks/>
          </p:cNvSpPr>
          <p:nvPr/>
        </p:nvSpPr>
        <p:spPr>
          <a:xfrm>
            <a:off x="4876947" y="2299146"/>
            <a:ext cx="317758" cy="330721"/>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1pPr>
            <a:lvl2pPr marR="0" lvl="1"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2pPr>
            <a:lvl3pPr marR="0" lvl="2"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3pPr>
            <a:lvl4pPr marR="0" lvl="3"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4pPr>
            <a:lvl5pPr marR="0" lvl="4"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5pPr>
            <a:lvl6pPr marR="0" lvl="5"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6pPr>
            <a:lvl7pPr marR="0" lvl="6"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7pPr>
            <a:lvl8pPr marR="0" lvl="7"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8pPr>
            <a:lvl9pPr marR="0" lvl="8"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9pPr>
          </a:lstStyle>
          <a:p>
            <a:pPr algn="ctr"/>
            <a:r>
              <a:rPr lang="es-MX" sz="1200" b="1" dirty="0">
                <a:solidFill>
                  <a:srgbClr val="C00000"/>
                </a:solidFill>
              </a:rPr>
              <a:t>7</a:t>
            </a:r>
          </a:p>
        </p:txBody>
      </p:sp>
      <p:sp>
        <p:nvSpPr>
          <p:cNvPr id="70" name="Marcador de número de diapositiva 3">
            <a:extLst>
              <a:ext uri="{FF2B5EF4-FFF2-40B4-BE49-F238E27FC236}">
                <a16:creationId xmlns:a16="http://schemas.microsoft.com/office/drawing/2014/main" id="{2B22EC28-5671-0F48-8D68-8CD22A920612}"/>
              </a:ext>
            </a:extLst>
          </p:cNvPr>
          <p:cNvSpPr txBox="1">
            <a:spLocks/>
          </p:cNvSpPr>
          <p:nvPr/>
        </p:nvSpPr>
        <p:spPr>
          <a:xfrm>
            <a:off x="6001668" y="2306020"/>
            <a:ext cx="317758" cy="330721"/>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1pPr>
            <a:lvl2pPr marR="0" lvl="1"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2pPr>
            <a:lvl3pPr marR="0" lvl="2"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3pPr>
            <a:lvl4pPr marR="0" lvl="3"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4pPr>
            <a:lvl5pPr marR="0" lvl="4"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5pPr>
            <a:lvl6pPr marR="0" lvl="5"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6pPr>
            <a:lvl7pPr marR="0" lvl="6"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7pPr>
            <a:lvl8pPr marR="0" lvl="7"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8pPr>
            <a:lvl9pPr marR="0" lvl="8"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9pPr>
          </a:lstStyle>
          <a:p>
            <a:pPr algn="ctr"/>
            <a:r>
              <a:rPr lang="es-MX" sz="1200" b="1" dirty="0">
                <a:solidFill>
                  <a:srgbClr val="C00000"/>
                </a:solidFill>
              </a:rPr>
              <a:t>8</a:t>
            </a:r>
          </a:p>
        </p:txBody>
      </p:sp>
      <p:sp>
        <p:nvSpPr>
          <p:cNvPr id="71" name="Marcador de número de diapositiva 3">
            <a:extLst>
              <a:ext uri="{FF2B5EF4-FFF2-40B4-BE49-F238E27FC236}">
                <a16:creationId xmlns:a16="http://schemas.microsoft.com/office/drawing/2014/main" id="{1C958486-FE66-6A4F-ACB3-4BE96CD7CCB5}"/>
              </a:ext>
            </a:extLst>
          </p:cNvPr>
          <p:cNvSpPr txBox="1">
            <a:spLocks/>
          </p:cNvSpPr>
          <p:nvPr/>
        </p:nvSpPr>
        <p:spPr>
          <a:xfrm>
            <a:off x="7173895" y="2299146"/>
            <a:ext cx="317758" cy="330721"/>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1pPr>
            <a:lvl2pPr marR="0" lvl="1"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2pPr>
            <a:lvl3pPr marR="0" lvl="2"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3pPr>
            <a:lvl4pPr marR="0" lvl="3"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4pPr>
            <a:lvl5pPr marR="0" lvl="4"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5pPr>
            <a:lvl6pPr marR="0" lvl="5"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6pPr>
            <a:lvl7pPr marR="0" lvl="6"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7pPr>
            <a:lvl8pPr marR="0" lvl="7"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8pPr>
            <a:lvl9pPr marR="0" lvl="8"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9pPr>
          </a:lstStyle>
          <a:p>
            <a:pPr algn="ctr"/>
            <a:r>
              <a:rPr lang="es-MX" sz="1200" b="1" dirty="0">
                <a:solidFill>
                  <a:srgbClr val="C00000"/>
                </a:solidFill>
              </a:rPr>
              <a:t>9</a:t>
            </a:r>
          </a:p>
        </p:txBody>
      </p:sp>
      <p:sp>
        <p:nvSpPr>
          <p:cNvPr id="72" name="Marcador de número de diapositiva 3">
            <a:extLst>
              <a:ext uri="{FF2B5EF4-FFF2-40B4-BE49-F238E27FC236}">
                <a16:creationId xmlns:a16="http://schemas.microsoft.com/office/drawing/2014/main" id="{E8223D0A-6D71-194A-83F5-14CE37DF1511}"/>
              </a:ext>
            </a:extLst>
          </p:cNvPr>
          <p:cNvSpPr txBox="1">
            <a:spLocks/>
          </p:cNvSpPr>
          <p:nvPr/>
        </p:nvSpPr>
        <p:spPr>
          <a:xfrm>
            <a:off x="8329604" y="2290876"/>
            <a:ext cx="317758" cy="330721"/>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1pPr>
            <a:lvl2pPr marR="0" lvl="1"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2pPr>
            <a:lvl3pPr marR="0" lvl="2"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3pPr>
            <a:lvl4pPr marR="0" lvl="3"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4pPr>
            <a:lvl5pPr marR="0" lvl="4"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5pPr>
            <a:lvl6pPr marR="0" lvl="5"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6pPr>
            <a:lvl7pPr marR="0" lvl="6"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7pPr>
            <a:lvl8pPr marR="0" lvl="7"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8pPr>
            <a:lvl9pPr marR="0" lvl="8"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9pPr>
          </a:lstStyle>
          <a:p>
            <a:pPr algn="ctr"/>
            <a:r>
              <a:rPr lang="es-MX" sz="1200" b="1" dirty="0">
                <a:solidFill>
                  <a:srgbClr val="C00000"/>
                </a:solidFill>
              </a:rPr>
              <a:t>10</a:t>
            </a:r>
          </a:p>
        </p:txBody>
      </p:sp>
      <p:sp>
        <p:nvSpPr>
          <p:cNvPr id="73" name="Marcador de número de diapositiva 3">
            <a:extLst>
              <a:ext uri="{FF2B5EF4-FFF2-40B4-BE49-F238E27FC236}">
                <a16:creationId xmlns:a16="http://schemas.microsoft.com/office/drawing/2014/main" id="{5AAD6119-939B-634B-87FA-8F84E37AB75E}"/>
              </a:ext>
            </a:extLst>
          </p:cNvPr>
          <p:cNvSpPr txBox="1">
            <a:spLocks/>
          </p:cNvSpPr>
          <p:nvPr/>
        </p:nvSpPr>
        <p:spPr>
          <a:xfrm>
            <a:off x="3775636" y="3628942"/>
            <a:ext cx="317758" cy="330721"/>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1pPr>
            <a:lvl2pPr marR="0" lvl="1"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2pPr>
            <a:lvl3pPr marR="0" lvl="2"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3pPr>
            <a:lvl4pPr marR="0" lvl="3"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4pPr>
            <a:lvl5pPr marR="0" lvl="4"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5pPr>
            <a:lvl6pPr marR="0" lvl="5"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6pPr>
            <a:lvl7pPr marR="0" lvl="6"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7pPr>
            <a:lvl8pPr marR="0" lvl="7"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8pPr>
            <a:lvl9pPr marR="0" lvl="8"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9pPr>
          </a:lstStyle>
          <a:p>
            <a:pPr algn="ctr"/>
            <a:r>
              <a:rPr lang="es-MX" sz="1200" b="1" dirty="0">
                <a:solidFill>
                  <a:srgbClr val="C00000"/>
                </a:solidFill>
              </a:rPr>
              <a:t>11</a:t>
            </a:r>
          </a:p>
        </p:txBody>
      </p:sp>
      <p:sp>
        <p:nvSpPr>
          <p:cNvPr id="74" name="Marcador de número de diapositiva 3">
            <a:extLst>
              <a:ext uri="{FF2B5EF4-FFF2-40B4-BE49-F238E27FC236}">
                <a16:creationId xmlns:a16="http://schemas.microsoft.com/office/drawing/2014/main" id="{FD07C158-5625-B346-BF24-C3892551BC5D}"/>
              </a:ext>
            </a:extLst>
          </p:cNvPr>
          <p:cNvSpPr txBox="1">
            <a:spLocks/>
          </p:cNvSpPr>
          <p:nvPr/>
        </p:nvSpPr>
        <p:spPr>
          <a:xfrm>
            <a:off x="4876947" y="3604650"/>
            <a:ext cx="317758" cy="330721"/>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1pPr>
            <a:lvl2pPr marR="0" lvl="1"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2pPr>
            <a:lvl3pPr marR="0" lvl="2"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3pPr>
            <a:lvl4pPr marR="0" lvl="3"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4pPr>
            <a:lvl5pPr marR="0" lvl="4"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5pPr>
            <a:lvl6pPr marR="0" lvl="5"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6pPr>
            <a:lvl7pPr marR="0" lvl="6"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7pPr>
            <a:lvl8pPr marR="0" lvl="7"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8pPr>
            <a:lvl9pPr marR="0" lvl="8"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9pPr>
          </a:lstStyle>
          <a:p>
            <a:pPr algn="ctr"/>
            <a:r>
              <a:rPr lang="es-MX" sz="1200" b="1" dirty="0">
                <a:solidFill>
                  <a:srgbClr val="C00000"/>
                </a:solidFill>
              </a:rPr>
              <a:t>12</a:t>
            </a:r>
          </a:p>
        </p:txBody>
      </p:sp>
      <p:sp>
        <p:nvSpPr>
          <p:cNvPr id="75" name="Marcador de número de diapositiva 3">
            <a:extLst>
              <a:ext uri="{FF2B5EF4-FFF2-40B4-BE49-F238E27FC236}">
                <a16:creationId xmlns:a16="http://schemas.microsoft.com/office/drawing/2014/main" id="{965D74EE-6C3D-AA4F-80B9-35CC5D3AF320}"/>
              </a:ext>
            </a:extLst>
          </p:cNvPr>
          <p:cNvSpPr txBox="1">
            <a:spLocks/>
          </p:cNvSpPr>
          <p:nvPr/>
        </p:nvSpPr>
        <p:spPr>
          <a:xfrm>
            <a:off x="6001668" y="3611524"/>
            <a:ext cx="317758" cy="330721"/>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1pPr>
            <a:lvl2pPr marR="0" lvl="1"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2pPr>
            <a:lvl3pPr marR="0" lvl="2"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3pPr>
            <a:lvl4pPr marR="0" lvl="3"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4pPr>
            <a:lvl5pPr marR="0" lvl="4"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5pPr>
            <a:lvl6pPr marR="0" lvl="5"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6pPr>
            <a:lvl7pPr marR="0" lvl="6"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7pPr>
            <a:lvl8pPr marR="0" lvl="7"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8pPr>
            <a:lvl9pPr marR="0" lvl="8"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9pPr>
          </a:lstStyle>
          <a:p>
            <a:pPr algn="ctr"/>
            <a:r>
              <a:rPr lang="es-MX" sz="1200" b="1" dirty="0">
                <a:solidFill>
                  <a:srgbClr val="C00000"/>
                </a:solidFill>
              </a:rPr>
              <a:t>13</a:t>
            </a:r>
          </a:p>
        </p:txBody>
      </p:sp>
      <p:sp>
        <p:nvSpPr>
          <p:cNvPr id="76" name="Marcador de número de diapositiva 3">
            <a:extLst>
              <a:ext uri="{FF2B5EF4-FFF2-40B4-BE49-F238E27FC236}">
                <a16:creationId xmlns:a16="http://schemas.microsoft.com/office/drawing/2014/main" id="{9338AC2A-1424-654B-80F3-628E18CDB7F7}"/>
              </a:ext>
            </a:extLst>
          </p:cNvPr>
          <p:cNvSpPr txBox="1">
            <a:spLocks/>
          </p:cNvSpPr>
          <p:nvPr/>
        </p:nvSpPr>
        <p:spPr>
          <a:xfrm>
            <a:off x="7173895" y="3604650"/>
            <a:ext cx="317758" cy="330721"/>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1pPr>
            <a:lvl2pPr marR="0" lvl="1"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2pPr>
            <a:lvl3pPr marR="0" lvl="2"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3pPr>
            <a:lvl4pPr marR="0" lvl="3"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4pPr>
            <a:lvl5pPr marR="0" lvl="4"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5pPr>
            <a:lvl6pPr marR="0" lvl="5"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6pPr>
            <a:lvl7pPr marR="0" lvl="6"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7pPr>
            <a:lvl8pPr marR="0" lvl="7"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8pPr>
            <a:lvl9pPr marR="0" lvl="8"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9pPr>
          </a:lstStyle>
          <a:p>
            <a:pPr algn="ctr"/>
            <a:r>
              <a:rPr lang="es-MX" sz="1200" b="1" dirty="0">
                <a:solidFill>
                  <a:srgbClr val="C00000"/>
                </a:solidFill>
              </a:rPr>
              <a:t>14</a:t>
            </a:r>
          </a:p>
        </p:txBody>
      </p:sp>
      <p:sp>
        <p:nvSpPr>
          <p:cNvPr id="77" name="Marcador de número de diapositiva 3">
            <a:extLst>
              <a:ext uri="{FF2B5EF4-FFF2-40B4-BE49-F238E27FC236}">
                <a16:creationId xmlns:a16="http://schemas.microsoft.com/office/drawing/2014/main" id="{AB1004B6-B0FF-694D-B087-4FE982AF7824}"/>
              </a:ext>
            </a:extLst>
          </p:cNvPr>
          <p:cNvSpPr txBox="1">
            <a:spLocks/>
          </p:cNvSpPr>
          <p:nvPr/>
        </p:nvSpPr>
        <p:spPr>
          <a:xfrm>
            <a:off x="8329604" y="3596380"/>
            <a:ext cx="317758" cy="330721"/>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1pPr>
            <a:lvl2pPr marR="0" lvl="1"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2pPr>
            <a:lvl3pPr marR="0" lvl="2"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3pPr>
            <a:lvl4pPr marR="0" lvl="3"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4pPr>
            <a:lvl5pPr marR="0" lvl="4"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5pPr>
            <a:lvl6pPr marR="0" lvl="5"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6pPr>
            <a:lvl7pPr marR="0" lvl="6"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7pPr>
            <a:lvl8pPr marR="0" lvl="7"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8pPr>
            <a:lvl9pPr marR="0" lvl="8"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9pPr>
          </a:lstStyle>
          <a:p>
            <a:pPr algn="ctr"/>
            <a:r>
              <a:rPr lang="es-MX" sz="1200" b="1" dirty="0">
                <a:solidFill>
                  <a:srgbClr val="C00000"/>
                </a:solidFill>
              </a:rPr>
              <a:t>15</a:t>
            </a:r>
          </a:p>
        </p:txBody>
      </p:sp>
      <p:sp>
        <p:nvSpPr>
          <p:cNvPr id="78" name="Marcador de número de diapositiva 3">
            <a:extLst>
              <a:ext uri="{FF2B5EF4-FFF2-40B4-BE49-F238E27FC236}">
                <a16:creationId xmlns:a16="http://schemas.microsoft.com/office/drawing/2014/main" id="{8E8C07A3-9653-FC45-9EEE-83C37860BD32}"/>
              </a:ext>
            </a:extLst>
          </p:cNvPr>
          <p:cNvSpPr txBox="1">
            <a:spLocks/>
          </p:cNvSpPr>
          <p:nvPr/>
        </p:nvSpPr>
        <p:spPr>
          <a:xfrm>
            <a:off x="3835270" y="4889871"/>
            <a:ext cx="317758" cy="330721"/>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1pPr>
            <a:lvl2pPr marR="0" lvl="1"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2pPr>
            <a:lvl3pPr marR="0" lvl="2"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3pPr>
            <a:lvl4pPr marR="0" lvl="3"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4pPr>
            <a:lvl5pPr marR="0" lvl="4"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5pPr>
            <a:lvl6pPr marR="0" lvl="5"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6pPr>
            <a:lvl7pPr marR="0" lvl="6"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7pPr>
            <a:lvl8pPr marR="0" lvl="7"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8pPr>
            <a:lvl9pPr marR="0" lvl="8"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9pPr>
          </a:lstStyle>
          <a:p>
            <a:pPr algn="ctr"/>
            <a:r>
              <a:rPr lang="es-MX" sz="1200" b="1" dirty="0">
                <a:solidFill>
                  <a:srgbClr val="C00000"/>
                </a:solidFill>
              </a:rPr>
              <a:t>16</a:t>
            </a:r>
          </a:p>
        </p:txBody>
      </p:sp>
      <p:sp>
        <p:nvSpPr>
          <p:cNvPr id="79" name="Marcador de número de diapositiva 3">
            <a:extLst>
              <a:ext uri="{FF2B5EF4-FFF2-40B4-BE49-F238E27FC236}">
                <a16:creationId xmlns:a16="http://schemas.microsoft.com/office/drawing/2014/main" id="{C91BF1B9-52C3-5441-AD7F-D909E5D7BF8F}"/>
              </a:ext>
            </a:extLst>
          </p:cNvPr>
          <p:cNvSpPr txBox="1">
            <a:spLocks/>
          </p:cNvSpPr>
          <p:nvPr/>
        </p:nvSpPr>
        <p:spPr>
          <a:xfrm>
            <a:off x="4936581" y="4865579"/>
            <a:ext cx="317758" cy="330721"/>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1pPr>
            <a:lvl2pPr marR="0" lvl="1"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2pPr>
            <a:lvl3pPr marR="0" lvl="2"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3pPr>
            <a:lvl4pPr marR="0" lvl="3"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4pPr>
            <a:lvl5pPr marR="0" lvl="4"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5pPr>
            <a:lvl6pPr marR="0" lvl="5"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6pPr>
            <a:lvl7pPr marR="0" lvl="6"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7pPr>
            <a:lvl8pPr marR="0" lvl="7"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8pPr>
            <a:lvl9pPr marR="0" lvl="8"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9pPr>
          </a:lstStyle>
          <a:p>
            <a:pPr algn="ctr"/>
            <a:r>
              <a:rPr lang="es-MX" sz="1200" b="1" dirty="0">
                <a:solidFill>
                  <a:srgbClr val="C00000"/>
                </a:solidFill>
              </a:rPr>
              <a:t>17</a:t>
            </a:r>
          </a:p>
        </p:txBody>
      </p:sp>
      <p:sp>
        <p:nvSpPr>
          <p:cNvPr id="80" name="Marcador de número de diapositiva 3">
            <a:extLst>
              <a:ext uri="{FF2B5EF4-FFF2-40B4-BE49-F238E27FC236}">
                <a16:creationId xmlns:a16="http://schemas.microsoft.com/office/drawing/2014/main" id="{DE406968-2D13-D046-9E9E-5CCF39EC3958}"/>
              </a:ext>
            </a:extLst>
          </p:cNvPr>
          <p:cNvSpPr txBox="1">
            <a:spLocks/>
          </p:cNvSpPr>
          <p:nvPr/>
        </p:nvSpPr>
        <p:spPr>
          <a:xfrm>
            <a:off x="6061302" y="4872453"/>
            <a:ext cx="317758" cy="330721"/>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1pPr>
            <a:lvl2pPr marR="0" lvl="1"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2pPr>
            <a:lvl3pPr marR="0" lvl="2"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3pPr>
            <a:lvl4pPr marR="0" lvl="3"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4pPr>
            <a:lvl5pPr marR="0" lvl="4"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5pPr>
            <a:lvl6pPr marR="0" lvl="5"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6pPr>
            <a:lvl7pPr marR="0" lvl="6"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7pPr>
            <a:lvl8pPr marR="0" lvl="7"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8pPr>
            <a:lvl9pPr marR="0" lvl="8"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9pPr>
          </a:lstStyle>
          <a:p>
            <a:pPr algn="ctr"/>
            <a:r>
              <a:rPr lang="es-MX" sz="1200" b="1" dirty="0">
                <a:solidFill>
                  <a:srgbClr val="C00000"/>
                </a:solidFill>
              </a:rPr>
              <a:t>18</a:t>
            </a:r>
          </a:p>
        </p:txBody>
      </p:sp>
      <p:sp>
        <p:nvSpPr>
          <p:cNvPr id="81" name="Marcador de número de diapositiva 3">
            <a:extLst>
              <a:ext uri="{FF2B5EF4-FFF2-40B4-BE49-F238E27FC236}">
                <a16:creationId xmlns:a16="http://schemas.microsoft.com/office/drawing/2014/main" id="{C7001DE5-F426-D64F-8357-BB6FC084510D}"/>
              </a:ext>
            </a:extLst>
          </p:cNvPr>
          <p:cNvSpPr txBox="1">
            <a:spLocks/>
          </p:cNvSpPr>
          <p:nvPr/>
        </p:nvSpPr>
        <p:spPr>
          <a:xfrm>
            <a:off x="7233529" y="4865579"/>
            <a:ext cx="317758" cy="330721"/>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1pPr>
            <a:lvl2pPr marR="0" lvl="1"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2pPr>
            <a:lvl3pPr marR="0" lvl="2"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3pPr>
            <a:lvl4pPr marR="0" lvl="3"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4pPr>
            <a:lvl5pPr marR="0" lvl="4"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5pPr>
            <a:lvl6pPr marR="0" lvl="5"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6pPr>
            <a:lvl7pPr marR="0" lvl="6"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7pPr>
            <a:lvl8pPr marR="0" lvl="7"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8pPr>
            <a:lvl9pPr marR="0" lvl="8"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9pPr>
          </a:lstStyle>
          <a:p>
            <a:pPr algn="ctr"/>
            <a:r>
              <a:rPr lang="es-MX" sz="1200" b="1" dirty="0">
                <a:solidFill>
                  <a:srgbClr val="C00000"/>
                </a:solidFill>
              </a:rPr>
              <a:t>19</a:t>
            </a:r>
          </a:p>
        </p:txBody>
      </p:sp>
      <p:sp>
        <p:nvSpPr>
          <p:cNvPr id="82" name="Marcador de número de diapositiva 3">
            <a:extLst>
              <a:ext uri="{FF2B5EF4-FFF2-40B4-BE49-F238E27FC236}">
                <a16:creationId xmlns:a16="http://schemas.microsoft.com/office/drawing/2014/main" id="{CB3007EC-9F18-344E-A2FD-5AD180DF7EF9}"/>
              </a:ext>
            </a:extLst>
          </p:cNvPr>
          <p:cNvSpPr txBox="1">
            <a:spLocks/>
          </p:cNvSpPr>
          <p:nvPr/>
        </p:nvSpPr>
        <p:spPr>
          <a:xfrm>
            <a:off x="8389238" y="4857309"/>
            <a:ext cx="317758" cy="330721"/>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1pPr>
            <a:lvl2pPr marR="0" lvl="1"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2pPr>
            <a:lvl3pPr marR="0" lvl="2"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3pPr>
            <a:lvl4pPr marR="0" lvl="3"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4pPr>
            <a:lvl5pPr marR="0" lvl="4"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5pPr>
            <a:lvl6pPr marR="0" lvl="5"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6pPr>
            <a:lvl7pPr marR="0" lvl="6"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7pPr>
            <a:lvl8pPr marR="0" lvl="7"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8pPr>
            <a:lvl9pPr marR="0" lvl="8"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9pPr>
          </a:lstStyle>
          <a:p>
            <a:pPr algn="ctr"/>
            <a:r>
              <a:rPr lang="es-MX" sz="1200" b="1" dirty="0">
                <a:solidFill>
                  <a:srgbClr val="C00000"/>
                </a:solidFill>
              </a:rPr>
              <a:t>20</a:t>
            </a:r>
          </a:p>
        </p:txBody>
      </p:sp>
    </p:spTree>
    <p:extLst>
      <p:ext uri="{BB962C8B-B14F-4D97-AF65-F5344CB8AC3E}">
        <p14:creationId xmlns:p14="http://schemas.microsoft.com/office/powerpoint/2010/main" val="2198736746"/>
      </p:ext>
    </p:extLst>
  </p:cSld>
  <p:clrMapOvr>
    <a:masterClrMapping/>
  </p:clrMapOvr>
  <p:transition advClick="0">
    <p:fade thruBlk="1"/>
  </p:transition>
</p:sld>
</file>

<file path=ppt/slides/slide8.xml><?xml version="1.0" encoding="utf-8"?>
<p:sld xmlns:a="http://schemas.openxmlformats.org/drawingml/2006/main" xmlns:r="http://schemas.openxmlformats.org/officeDocument/2006/relationships" xmlns:p="http://schemas.openxmlformats.org/presentationml/2006/main" showMasterSp="0">
  <p:cSld>
    <p:bg>
      <p:bgPr>
        <a:solidFill>
          <a:srgbClr val="002B42"/>
        </a:solidFill>
        <a:effectLst/>
      </p:bgPr>
    </p:bg>
    <p:spTree>
      <p:nvGrpSpPr>
        <p:cNvPr id="1" name=""/>
        <p:cNvGrpSpPr/>
        <p:nvPr/>
      </p:nvGrpSpPr>
      <p:grpSpPr>
        <a:xfrm>
          <a:off x="0" y="0"/>
          <a:ext cx="0" cy="0"/>
          <a:chOff x="0" y="0"/>
          <a:chExt cx="0" cy="0"/>
        </a:xfrm>
      </p:grpSpPr>
      <p:grpSp>
        <p:nvGrpSpPr>
          <p:cNvPr id="89" name="Google Shape;750;p37">
            <a:extLst>
              <a:ext uri="{FF2B5EF4-FFF2-40B4-BE49-F238E27FC236}">
                <a16:creationId xmlns:a16="http://schemas.microsoft.com/office/drawing/2014/main" id="{3FE71684-6CF8-2F4E-BA29-36417F071329}"/>
              </a:ext>
            </a:extLst>
          </p:cNvPr>
          <p:cNvGrpSpPr/>
          <p:nvPr/>
        </p:nvGrpSpPr>
        <p:grpSpPr>
          <a:xfrm>
            <a:off x="5080915" y="336510"/>
            <a:ext cx="3898882" cy="1146741"/>
            <a:chOff x="1442627" y="5710929"/>
            <a:chExt cx="594318" cy="590600"/>
          </a:xfrm>
          <a:solidFill>
            <a:srgbClr val="00B050"/>
          </a:solidFill>
        </p:grpSpPr>
        <p:sp>
          <p:nvSpPr>
            <p:cNvPr id="90" name="Google Shape;751;p37">
              <a:extLst>
                <a:ext uri="{FF2B5EF4-FFF2-40B4-BE49-F238E27FC236}">
                  <a16:creationId xmlns:a16="http://schemas.microsoft.com/office/drawing/2014/main" id="{522ABB64-932A-0247-A356-6FD0448D5AED}"/>
                </a:ext>
              </a:extLst>
            </p:cNvPr>
            <p:cNvSpPr/>
            <p:nvPr/>
          </p:nvSpPr>
          <p:spPr>
            <a:xfrm>
              <a:off x="1442627" y="5710929"/>
              <a:ext cx="594318" cy="405222"/>
            </a:xfrm>
            <a:custGeom>
              <a:avLst/>
              <a:gdLst/>
              <a:ahLst/>
              <a:cxnLst/>
              <a:rect l="l" t="t" r="r" b="b"/>
              <a:pathLst>
                <a:path w="734" h="500" extrusionOk="0">
                  <a:moveTo>
                    <a:pt x="699" y="500"/>
                  </a:moveTo>
                  <a:cubicBezTo>
                    <a:pt x="0" y="500"/>
                    <a:pt x="0" y="500"/>
                    <a:pt x="0" y="500"/>
                  </a:cubicBezTo>
                  <a:cubicBezTo>
                    <a:pt x="0" y="35"/>
                    <a:pt x="0" y="35"/>
                    <a:pt x="0" y="35"/>
                  </a:cubicBezTo>
                  <a:cubicBezTo>
                    <a:pt x="0" y="15"/>
                    <a:pt x="15" y="0"/>
                    <a:pt x="35" y="0"/>
                  </a:cubicBezTo>
                  <a:cubicBezTo>
                    <a:pt x="699" y="0"/>
                    <a:pt x="699" y="0"/>
                    <a:pt x="699" y="0"/>
                  </a:cubicBezTo>
                  <a:cubicBezTo>
                    <a:pt x="718" y="0"/>
                    <a:pt x="734" y="15"/>
                    <a:pt x="734" y="35"/>
                  </a:cubicBezTo>
                  <a:cubicBezTo>
                    <a:pt x="734" y="465"/>
                    <a:pt x="734" y="465"/>
                    <a:pt x="734" y="465"/>
                  </a:cubicBezTo>
                  <a:cubicBezTo>
                    <a:pt x="734" y="484"/>
                    <a:pt x="718" y="500"/>
                    <a:pt x="699" y="500"/>
                  </a:cubicBezTo>
                  <a:close/>
                </a:path>
              </a:pathLst>
            </a:custGeom>
            <a:grp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91" name="Google Shape;752;p37">
              <a:extLst>
                <a:ext uri="{FF2B5EF4-FFF2-40B4-BE49-F238E27FC236}">
                  <a16:creationId xmlns:a16="http://schemas.microsoft.com/office/drawing/2014/main" id="{8EBBE97F-F1B3-FF4D-A6DB-9B2D01F505A1}"/>
                </a:ext>
              </a:extLst>
            </p:cNvPr>
            <p:cNvSpPr/>
            <p:nvPr/>
          </p:nvSpPr>
          <p:spPr>
            <a:xfrm>
              <a:off x="1442627" y="6116151"/>
              <a:ext cx="349820" cy="97191"/>
            </a:xfrm>
            <a:custGeom>
              <a:avLst/>
              <a:gdLst/>
              <a:ahLst/>
              <a:cxnLst/>
              <a:rect l="l" t="t" r="r" b="b"/>
              <a:pathLst>
                <a:path w="1126" h="313" extrusionOk="0">
                  <a:moveTo>
                    <a:pt x="1126" y="313"/>
                  </a:moveTo>
                  <a:lnTo>
                    <a:pt x="0" y="0"/>
                  </a:lnTo>
                  <a:lnTo>
                    <a:pt x="1126" y="0"/>
                  </a:lnTo>
                  <a:lnTo>
                    <a:pt x="1126" y="313"/>
                  </a:lnTo>
                  <a:close/>
                </a:path>
              </a:pathLst>
            </a:custGeom>
            <a:grp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92" name="Google Shape;753;p37">
              <a:extLst>
                <a:ext uri="{FF2B5EF4-FFF2-40B4-BE49-F238E27FC236}">
                  <a16:creationId xmlns:a16="http://schemas.microsoft.com/office/drawing/2014/main" id="{4CEBA59F-9394-C64C-B490-3226F43D6E1B}"/>
                </a:ext>
              </a:extLst>
            </p:cNvPr>
            <p:cNvSpPr/>
            <p:nvPr/>
          </p:nvSpPr>
          <p:spPr>
            <a:xfrm>
              <a:off x="1573731" y="6152482"/>
              <a:ext cx="218715" cy="60861"/>
            </a:xfrm>
            <a:custGeom>
              <a:avLst/>
              <a:gdLst/>
              <a:ahLst/>
              <a:cxnLst/>
              <a:rect l="l" t="t" r="r" b="b"/>
              <a:pathLst>
                <a:path w="704" h="196" extrusionOk="0">
                  <a:moveTo>
                    <a:pt x="0" y="196"/>
                  </a:moveTo>
                  <a:lnTo>
                    <a:pt x="704" y="196"/>
                  </a:lnTo>
                  <a:lnTo>
                    <a:pt x="0" y="0"/>
                  </a:lnTo>
                  <a:lnTo>
                    <a:pt x="0" y="196"/>
                  </a:lnTo>
                  <a:close/>
                </a:path>
              </a:pathLst>
            </a:custGeom>
            <a:grp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93" name="Google Shape;754;p37">
              <a:extLst>
                <a:ext uri="{FF2B5EF4-FFF2-40B4-BE49-F238E27FC236}">
                  <a16:creationId xmlns:a16="http://schemas.microsoft.com/office/drawing/2014/main" id="{7ACC0085-C042-8B41-A2CA-50D27B4005CB}"/>
                </a:ext>
              </a:extLst>
            </p:cNvPr>
            <p:cNvSpPr/>
            <p:nvPr/>
          </p:nvSpPr>
          <p:spPr>
            <a:xfrm>
              <a:off x="1573731" y="6213343"/>
              <a:ext cx="109358" cy="88186"/>
            </a:xfrm>
            <a:custGeom>
              <a:avLst/>
              <a:gdLst/>
              <a:ahLst/>
              <a:cxnLst/>
              <a:rect l="l" t="t" r="r" b="b"/>
              <a:pathLst>
                <a:path w="352" h="284" extrusionOk="0">
                  <a:moveTo>
                    <a:pt x="352" y="284"/>
                  </a:moveTo>
                  <a:lnTo>
                    <a:pt x="0" y="0"/>
                  </a:lnTo>
                  <a:lnTo>
                    <a:pt x="352" y="0"/>
                  </a:lnTo>
                  <a:lnTo>
                    <a:pt x="352" y="284"/>
                  </a:lnTo>
                  <a:close/>
                </a:path>
              </a:pathLst>
            </a:custGeom>
            <a:grp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94" name="Google Shape;755;p37">
              <a:extLst>
                <a:ext uri="{FF2B5EF4-FFF2-40B4-BE49-F238E27FC236}">
                  <a16:creationId xmlns:a16="http://schemas.microsoft.com/office/drawing/2014/main" id="{17C0A4A4-1592-234B-9FC9-7D768BCCB209}"/>
                </a:ext>
              </a:extLst>
            </p:cNvPr>
            <p:cNvSpPr/>
            <p:nvPr/>
          </p:nvSpPr>
          <p:spPr>
            <a:xfrm>
              <a:off x="1573731" y="6213343"/>
              <a:ext cx="109358" cy="88186"/>
            </a:xfrm>
            <a:custGeom>
              <a:avLst/>
              <a:gdLst/>
              <a:ahLst/>
              <a:cxnLst/>
              <a:rect l="l" t="t" r="r" b="b"/>
              <a:pathLst>
                <a:path w="352" h="284" extrusionOk="0">
                  <a:moveTo>
                    <a:pt x="352" y="284"/>
                  </a:moveTo>
                  <a:lnTo>
                    <a:pt x="0" y="0"/>
                  </a:lnTo>
                  <a:lnTo>
                    <a:pt x="352" y="0"/>
                  </a:lnTo>
                  <a:lnTo>
                    <a:pt x="352" y="284"/>
                  </a:lnTo>
                </a:path>
              </a:pathLst>
            </a:custGeom>
            <a:grp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grpSp>
      <p:sp>
        <p:nvSpPr>
          <p:cNvPr id="95" name="Marcador de número de diapositiva 3">
            <a:extLst>
              <a:ext uri="{FF2B5EF4-FFF2-40B4-BE49-F238E27FC236}">
                <a16:creationId xmlns:a16="http://schemas.microsoft.com/office/drawing/2014/main" id="{8AD41CBF-949B-D64A-AE18-578EAA438378}"/>
              </a:ext>
            </a:extLst>
          </p:cNvPr>
          <p:cNvSpPr txBox="1">
            <a:spLocks/>
          </p:cNvSpPr>
          <p:nvPr/>
        </p:nvSpPr>
        <p:spPr>
          <a:xfrm>
            <a:off x="5080916" y="273966"/>
            <a:ext cx="3898882" cy="980853"/>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1pPr>
            <a:lvl2pPr marR="0" lvl="1"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2pPr>
            <a:lvl3pPr marR="0" lvl="2"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3pPr>
            <a:lvl4pPr marR="0" lvl="3"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4pPr>
            <a:lvl5pPr marR="0" lvl="4"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5pPr>
            <a:lvl6pPr marR="0" lvl="5"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6pPr>
            <a:lvl7pPr marR="0" lvl="6"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7pPr>
            <a:lvl8pPr marR="0" lvl="7"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8pPr>
            <a:lvl9pPr marR="0" lvl="8"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9pPr>
          </a:lstStyle>
          <a:p>
            <a:pPr algn="ctr"/>
            <a:r>
              <a:rPr lang="es-MX" sz="2000" b="1" dirty="0">
                <a:solidFill>
                  <a:schemeClr val="tx2">
                    <a:lumMod val="10000"/>
                  </a:schemeClr>
                </a:solidFill>
              </a:rPr>
              <a:t>Muestra colectada en el humedal  “La Sauceda”, Hermosillo, Sonora, febrero-2018.</a:t>
            </a:r>
          </a:p>
        </p:txBody>
      </p:sp>
      <p:sp>
        <p:nvSpPr>
          <p:cNvPr id="96" name="Marcador de número de diapositiva 3">
            <a:extLst>
              <a:ext uri="{FF2B5EF4-FFF2-40B4-BE49-F238E27FC236}">
                <a16:creationId xmlns:a16="http://schemas.microsoft.com/office/drawing/2014/main" id="{172BC590-116B-CF45-AE3C-8F1AA42FC34F}"/>
              </a:ext>
            </a:extLst>
          </p:cNvPr>
          <p:cNvSpPr>
            <a:spLocks noGrp="1"/>
          </p:cNvSpPr>
          <p:nvPr>
            <p:ph type="sldNum" idx="12"/>
          </p:nvPr>
        </p:nvSpPr>
        <p:spPr>
          <a:xfrm>
            <a:off x="5035257" y="1485559"/>
            <a:ext cx="3990198" cy="2598131"/>
          </a:xfrm>
        </p:spPr>
        <p:txBody>
          <a:bodyPr/>
          <a:lstStyle/>
          <a:p>
            <a:pPr lvl="0" algn="just"/>
            <a:r>
              <a:rPr lang="es-MX" sz="2000" b="1" dirty="0"/>
              <a:t>1. Identificar las características principales de los grupos observados.</a:t>
            </a:r>
          </a:p>
          <a:p>
            <a:pPr lvl="0" algn="just"/>
            <a:endParaRPr lang="es-MX" sz="2000" b="1" dirty="0"/>
          </a:p>
          <a:p>
            <a:pPr lvl="0" algn="just"/>
            <a:r>
              <a:rPr lang="es-MX" sz="2000" b="1" dirty="0"/>
              <a:t>2. Realizar anotaciones y dibujos de los ejemplares observados.</a:t>
            </a:r>
          </a:p>
          <a:p>
            <a:pPr lvl="0" algn="just"/>
            <a:endParaRPr lang="es-MX" sz="2000" b="1" dirty="0"/>
          </a:p>
          <a:p>
            <a:pPr lvl="0" algn="just"/>
            <a:r>
              <a:rPr lang="es-MX" sz="2000" b="1" dirty="0"/>
              <a:t>3. Identificar el género y de ser posible la especie de cada ejemplar observado.</a:t>
            </a:r>
          </a:p>
        </p:txBody>
      </p:sp>
      <p:pic>
        <p:nvPicPr>
          <p:cNvPr id="97" name="Gráfico 96" descr="Gesto de doble toque">
            <a:extLst>
              <a:ext uri="{FF2B5EF4-FFF2-40B4-BE49-F238E27FC236}">
                <a16:creationId xmlns:a16="http://schemas.microsoft.com/office/drawing/2014/main" id="{3D0E5BD9-AD36-0341-AC1A-EFB5DEEDFA49}"/>
              </a:ext>
            </a:extLst>
          </p:cNvPr>
          <p:cNvPicPr>
            <a:picLocks noChangeAspect="1"/>
          </p:cNvPicPr>
          <p:nvPr/>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5046424" y="4242315"/>
            <a:ext cx="914400" cy="914400"/>
          </a:xfrm>
          <a:prstGeom prst="rect">
            <a:avLst/>
          </a:prstGeom>
        </p:spPr>
      </p:pic>
      <p:sp>
        <p:nvSpPr>
          <p:cNvPr id="99" name="Marcador de número de diapositiva 3">
            <a:extLst>
              <a:ext uri="{FF2B5EF4-FFF2-40B4-BE49-F238E27FC236}">
                <a16:creationId xmlns:a16="http://schemas.microsoft.com/office/drawing/2014/main" id="{920B5D55-E433-B041-80C5-32CEF0030727}"/>
              </a:ext>
            </a:extLst>
          </p:cNvPr>
          <p:cNvSpPr txBox="1">
            <a:spLocks/>
          </p:cNvSpPr>
          <p:nvPr/>
        </p:nvSpPr>
        <p:spPr>
          <a:xfrm>
            <a:off x="5549983" y="4083690"/>
            <a:ext cx="1737736" cy="661442"/>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1pPr>
            <a:lvl2pPr marR="0" lvl="1"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2pPr>
            <a:lvl3pPr marR="0" lvl="2"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3pPr>
            <a:lvl4pPr marR="0" lvl="3"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4pPr>
            <a:lvl5pPr marR="0" lvl="4"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5pPr>
            <a:lvl6pPr marR="0" lvl="5"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6pPr>
            <a:lvl7pPr marR="0" lvl="6"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7pPr>
            <a:lvl8pPr marR="0" lvl="7"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8pPr>
            <a:lvl9pPr marR="0" lvl="8"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9pPr>
          </a:lstStyle>
          <a:p>
            <a:pPr algn="ctr"/>
            <a:r>
              <a:rPr lang="es-MX" sz="1600" b="1" dirty="0">
                <a:solidFill>
                  <a:srgbClr val="00B050"/>
                </a:solidFill>
              </a:rPr>
              <a:t>Clic en la platina para cambiar la preparación</a:t>
            </a:r>
          </a:p>
        </p:txBody>
      </p:sp>
      <p:pic>
        <p:nvPicPr>
          <p:cNvPr id="103" name="Imagen 102" descr="Imagen que contiene tazón, reloj, foto, pequeño&#10;&#10;Descripción generada automáticamente">
            <a:extLst>
              <a:ext uri="{FF2B5EF4-FFF2-40B4-BE49-F238E27FC236}">
                <a16:creationId xmlns:a16="http://schemas.microsoft.com/office/drawing/2014/main" id="{69AD9AE5-3DED-3745-82E1-37DAF10CBFC7}"/>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5267" y="-8857"/>
            <a:ext cx="5019984" cy="5165572"/>
          </a:xfrm>
          <a:prstGeom prst="rect">
            <a:avLst/>
          </a:prstGeom>
        </p:spPr>
      </p:pic>
      <mc:AlternateContent xmlns:mc="http://schemas.openxmlformats.org/markup-compatibility/2006" xmlns:pslz="http://schemas.microsoft.com/office/powerpoint/2016/slidezoom">
        <mc:Choice Requires="pslz">
          <p:graphicFrame>
            <p:nvGraphicFramePr>
              <p:cNvPr id="106" name="Vista general de diapositiva 105">
                <a:extLst>
                  <a:ext uri="{FF2B5EF4-FFF2-40B4-BE49-F238E27FC236}">
                    <a16:creationId xmlns:a16="http://schemas.microsoft.com/office/drawing/2014/main" id="{46E04EDF-EDA5-7B45-91B3-2EB8A6701E8C}"/>
                  </a:ext>
                </a:extLst>
              </p:cNvPr>
              <p:cNvGraphicFramePr>
                <a:graphicFrameLocks noChangeAspect="1"/>
              </p:cNvGraphicFramePr>
              <p:nvPr>
                <p:extLst>
                  <p:ext uri="{D42A27DB-BD31-4B8C-83A1-F6EECF244321}">
                    <p14:modId xmlns:p14="http://schemas.microsoft.com/office/powerpoint/2010/main" val="2691978848"/>
                  </p:ext>
                </p:extLst>
              </p:nvPr>
            </p:nvGraphicFramePr>
            <p:xfrm>
              <a:off x="7459272" y="3958719"/>
              <a:ext cx="1737736" cy="1285875"/>
            </p:xfrm>
            <a:graphic>
              <a:graphicData uri="http://schemas.microsoft.com/office/powerpoint/2016/slidezoom">
                <pslz:sldZm>
                  <pslz:sldZmObj sldId="292" cId="2198736746">
                    <pslz:zmPr id="{35505C9B-5665-8242-B2BD-776945CF4BC4}" returnToParent="0" imageType="cover" transitionDur="1000">
                      <p166:blipFill xmlns:p166="http://schemas.microsoft.com/office/powerpoint/2016/6/main">
                        <a:blip r:embed="rId6" cstate="email">
                          <a:extLst>
                            <a:ext uri="{28A0092B-C50C-407E-A947-70E740481C1C}">
                              <a14:useLocalDpi xmlns:a14="http://schemas.microsoft.com/office/drawing/2010/main"/>
                            </a:ext>
                          </a:extLst>
                        </a:blip>
                        <a:stretch>
                          <a:fillRect/>
                        </a:stretch>
                      </p166:blipFill>
                      <p166:spPr xmlns:p166="http://schemas.microsoft.com/office/powerpoint/2016/6/main">
                        <a:xfrm>
                          <a:off x="0" y="0"/>
                          <a:ext cx="1737736" cy="1285875"/>
                        </a:xfrm>
                        <a:prstGeom prst="rect">
                          <a:avLst/>
                        </a:prstGeom>
                        <a:ln w="3175">
                          <a:noFill/>
                        </a:ln>
                      </p166:spPr>
                    </pslz:zmPr>
                  </pslz:sldZmObj>
                </pslz:sldZm>
              </a:graphicData>
            </a:graphic>
          </p:graphicFrame>
        </mc:Choice>
        <mc:Fallback xmlns="">
          <p:pic>
            <p:nvPicPr>
              <p:cNvPr id="106" name="Vista general de diapositiva 105">
                <a:extLst>
                  <a:ext uri="{FF2B5EF4-FFF2-40B4-BE49-F238E27FC236}">
                    <a16:creationId xmlns:a16="http://schemas.microsoft.com/office/drawing/2014/main" id="{46E04EDF-EDA5-7B45-91B3-2EB8A6701E8C}"/>
                  </a:ext>
                </a:extLst>
              </p:cNvPr>
              <p:cNvPicPr>
                <a:picLocks noGrp="1" noRot="1" noChangeAspect="1" noMove="1" noResize="1" noEditPoints="1" noAdjustHandles="1" noChangeArrowheads="1" noChangeShapeType="1"/>
              </p:cNvPicPr>
              <p:nvPr/>
            </p:nvPicPr>
            <p:blipFill>
              <a:blip r:embed="rId7"/>
              <a:stretch>
                <a:fillRect/>
              </a:stretch>
            </p:blipFill>
            <p:spPr>
              <a:xfrm>
                <a:off x="7459272" y="3958719"/>
                <a:ext cx="1737736" cy="1285875"/>
              </a:xfrm>
              <a:prstGeom prst="rect">
                <a:avLst/>
              </a:prstGeom>
              <a:ln w="3175">
                <a:noFill/>
              </a:ln>
            </p:spPr>
          </p:pic>
        </mc:Fallback>
      </mc:AlternateContent>
    </p:spTree>
    <p:extLst>
      <p:ext uri="{BB962C8B-B14F-4D97-AF65-F5344CB8AC3E}">
        <p14:creationId xmlns:p14="http://schemas.microsoft.com/office/powerpoint/2010/main" val="1877433909"/>
      </p:ext>
    </p:extLst>
  </p:cSld>
  <p:clrMapOvr>
    <a:masterClrMapping/>
  </p:clrMapOvr>
  <p:transition advClick="0">
    <p:fade thruBlk="1"/>
  </p:transition>
</p:sld>
</file>

<file path=ppt/slides/slide9.xml><?xml version="1.0" encoding="utf-8"?>
<p:sld xmlns:a="http://schemas.openxmlformats.org/drawingml/2006/main" xmlns:r="http://schemas.openxmlformats.org/officeDocument/2006/relationships" xmlns:p="http://schemas.openxmlformats.org/presentationml/2006/main" showMasterSp="0">
  <p:cSld>
    <p:bg>
      <p:bgPr>
        <a:solidFill>
          <a:srgbClr val="002B42"/>
        </a:solidFill>
        <a:effectLst/>
      </p:bgPr>
    </p:bg>
    <p:spTree>
      <p:nvGrpSpPr>
        <p:cNvPr id="1" name=""/>
        <p:cNvGrpSpPr/>
        <p:nvPr/>
      </p:nvGrpSpPr>
      <p:grpSpPr>
        <a:xfrm>
          <a:off x="0" y="0"/>
          <a:ext cx="0" cy="0"/>
          <a:chOff x="0" y="0"/>
          <a:chExt cx="0" cy="0"/>
        </a:xfrm>
      </p:grpSpPr>
      <p:grpSp>
        <p:nvGrpSpPr>
          <p:cNvPr id="89" name="Google Shape;750;p37">
            <a:extLst>
              <a:ext uri="{FF2B5EF4-FFF2-40B4-BE49-F238E27FC236}">
                <a16:creationId xmlns:a16="http://schemas.microsoft.com/office/drawing/2014/main" id="{3FE71684-6CF8-2F4E-BA29-36417F071329}"/>
              </a:ext>
            </a:extLst>
          </p:cNvPr>
          <p:cNvGrpSpPr/>
          <p:nvPr/>
        </p:nvGrpSpPr>
        <p:grpSpPr>
          <a:xfrm>
            <a:off x="5080915" y="336510"/>
            <a:ext cx="3898882" cy="1146741"/>
            <a:chOff x="1442627" y="5710929"/>
            <a:chExt cx="594318" cy="590600"/>
          </a:xfrm>
          <a:solidFill>
            <a:srgbClr val="00B050"/>
          </a:solidFill>
        </p:grpSpPr>
        <p:sp>
          <p:nvSpPr>
            <p:cNvPr id="90" name="Google Shape;751;p37">
              <a:extLst>
                <a:ext uri="{FF2B5EF4-FFF2-40B4-BE49-F238E27FC236}">
                  <a16:creationId xmlns:a16="http://schemas.microsoft.com/office/drawing/2014/main" id="{522ABB64-932A-0247-A356-6FD0448D5AED}"/>
                </a:ext>
              </a:extLst>
            </p:cNvPr>
            <p:cNvSpPr/>
            <p:nvPr/>
          </p:nvSpPr>
          <p:spPr>
            <a:xfrm>
              <a:off x="1442627" y="5710929"/>
              <a:ext cx="594318" cy="405222"/>
            </a:xfrm>
            <a:custGeom>
              <a:avLst/>
              <a:gdLst/>
              <a:ahLst/>
              <a:cxnLst/>
              <a:rect l="l" t="t" r="r" b="b"/>
              <a:pathLst>
                <a:path w="734" h="500" extrusionOk="0">
                  <a:moveTo>
                    <a:pt x="699" y="500"/>
                  </a:moveTo>
                  <a:cubicBezTo>
                    <a:pt x="0" y="500"/>
                    <a:pt x="0" y="500"/>
                    <a:pt x="0" y="500"/>
                  </a:cubicBezTo>
                  <a:cubicBezTo>
                    <a:pt x="0" y="35"/>
                    <a:pt x="0" y="35"/>
                    <a:pt x="0" y="35"/>
                  </a:cubicBezTo>
                  <a:cubicBezTo>
                    <a:pt x="0" y="15"/>
                    <a:pt x="15" y="0"/>
                    <a:pt x="35" y="0"/>
                  </a:cubicBezTo>
                  <a:cubicBezTo>
                    <a:pt x="699" y="0"/>
                    <a:pt x="699" y="0"/>
                    <a:pt x="699" y="0"/>
                  </a:cubicBezTo>
                  <a:cubicBezTo>
                    <a:pt x="718" y="0"/>
                    <a:pt x="734" y="15"/>
                    <a:pt x="734" y="35"/>
                  </a:cubicBezTo>
                  <a:cubicBezTo>
                    <a:pt x="734" y="465"/>
                    <a:pt x="734" y="465"/>
                    <a:pt x="734" y="465"/>
                  </a:cubicBezTo>
                  <a:cubicBezTo>
                    <a:pt x="734" y="484"/>
                    <a:pt x="718" y="500"/>
                    <a:pt x="699" y="500"/>
                  </a:cubicBezTo>
                  <a:close/>
                </a:path>
              </a:pathLst>
            </a:custGeom>
            <a:grp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91" name="Google Shape;752;p37">
              <a:extLst>
                <a:ext uri="{FF2B5EF4-FFF2-40B4-BE49-F238E27FC236}">
                  <a16:creationId xmlns:a16="http://schemas.microsoft.com/office/drawing/2014/main" id="{8EBBE97F-F1B3-FF4D-A6DB-9B2D01F505A1}"/>
                </a:ext>
              </a:extLst>
            </p:cNvPr>
            <p:cNvSpPr/>
            <p:nvPr/>
          </p:nvSpPr>
          <p:spPr>
            <a:xfrm>
              <a:off x="1442627" y="6116151"/>
              <a:ext cx="349820" cy="97191"/>
            </a:xfrm>
            <a:custGeom>
              <a:avLst/>
              <a:gdLst/>
              <a:ahLst/>
              <a:cxnLst/>
              <a:rect l="l" t="t" r="r" b="b"/>
              <a:pathLst>
                <a:path w="1126" h="313" extrusionOk="0">
                  <a:moveTo>
                    <a:pt x="1126" y="313"/>
                  </a:moveTo>
                  <a:lnTo>
                    <a:pt x="0" y="0"/>
                  </a:lnTo>
                  <a:lnTo>
                    <a:pt x="1126" y="0"/>
                  </a:lnTo>
                  <a:lnTo>
                    <a:pt x="1126" y="313"/>
                  </a:lnTo>
                  <a:close/>
                </a:path>
              </a:pathLst>
            </a:custGeom>
            <a:grp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92" name="Google Shape;753;p37">
              <a:extLst>
                <a:ext uri="{FF2B5EF4-FFF2-40B4-BE49-F238E27FC236}">
                  <a16:creationId xmlns:a16="http://schemas.microsoft.com/office/drawing/2014/main" id="{4CEBA59F-9394-C64C-B490-3226F43D6E1B}"/>
                </a:ext>
              </a:extLst>
            </p:cNvPr>
            <p:cNvSpPr/>
            <p:nvPr/>
          </p:nvSpPr>
          <p:spPr>
            <a:xfrm>
              <a:off x="1573731" y="6152482"/>
              <a:ext cx="218715" cy="60861"/>
            </a:xfrm>
            <a:custGeom>
              <a:avLst/>
              <a:gdLst/>
              <a:ahLst/>
              <a:cxnLst/>
              <a:rect l="l" t="t" r="r" b="b"/>
              <a:pathLst>
                <a:path w="704" h="196" extrusionOk="0">
                  <a:moveTo>
                    <a:pt x="0" y="196"/>
                  </a:moveTo>
                  <a:lnTo>
                    <a:pt x="704" y="196"/>
                  </a:lnTo>
                  <a:lnTo>
                    <a:pt x="0" y="0"/>
                  </a:lnTo>
                  <a:lnTo>
                    <a:pt x="0" y="196"/>
                  </a:lnTo>
                  <a:close/>
                </a:path>
              </a:pathLst>
            </a:custGeom>
            <a:grp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93" name="Google Shape;754;p37">
              <a:extLst>
                <a:ext uri="{FF2B5EF4-FFF2-40B4-BE49-F238E27FC236}">
                  <a16:creationId xmlns:a16="http://schemas.microsoft.com/office/drawing/2014/main" id="{7ACC0085-C042-8B41-A2CA-50D27B4005CB}"/>
                </a:ext>
              </a:extLst>
            </p:cNvPr>
            <p:cNvSpPr/>
            <p:nvPr/>
          </p:nvSpPr>
          <p:spPr>
            <a:xfrm>
              <a:off x="1573731" y="6213343"/>
              <a:ext cx="109358" cy="88186"/>
            </a:xfrm>
            <a:custGeom>
              <a:avLst/>
              <a:gdLst/>
              <a:ahLst/>
              <a:cxnLst/>
              <a:rect l="l" t="t" r="r" b="b"/>
              <a:pathLst>
                <a:path w="352" h="284" extrusionOk="0">
                  <a:moveTo>
                    <a:pt x="352" y="284"/>
                  </a:moveTo>
                  <a:lnTo>
                    <a:pt x="0" y="0"/>
                  </a:lnTo>
                  <a:lnTo>
                    <a:pt x="352" y="0"/>
                  </a:lnTo>
                  <a:lnTo>
                    <a:pt x="352" y="284"/>
                  </a:lnTo>
                  <a:close/>
                </a:path>
              </a:pathLst>
            </a:custGeom>
            <a:grp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94" name="Google Shape;755;p37">
              <a:extLst>
                <a:ext uri="{FF2B5EF4-FFF2-40B4-BE49-F238E27FC236}">
                  <a16:creationId xmlns:a16="http://schemas.microsoft.com/office/drawing/2014/main" id="{17C0A4A4-1592-234B-9FC9-7D768BCCB209}"/>
                </a:ext>
              </a:extLst>
            </p:cNvPr>
            <p:cNvSpPr/>
            <p:nvPr/>
          </p:nvSpPr>
          <p:spPr>
            <a:xfrm>
              <a:off x="1573731" y="6213343"/>
              <a:ext cx="109358" cy="88186"/>
            </a:xfrm>
            <a:custGeom>
              <a:avLst/>
              <a:gdLst/>
              <a:ahLst/>
              <a:cxnLst/>
              <a:rect l="l" t="t" r="r" b="b"/>
              <a:pathLst>
                <a:path w="352" h="284" extrusionOk="0">
                  <a:moveTo>
                    <a:pt x="352" y="284"/>
                  </a:moveTo>
                  <a:lnTo>
                    <a:pt x="0" y="0"/>
                  </a:lnTo>
                  <a:lnTo>
                    <a:pt x="352" y="0"/>
                  </a:lnTo>
                  <a:lnTo>
                    <a:pt x="352" y="284"/>
                  </a:lnTo>
                </a:path>
              </a:pathLst>
            </a:custGeom>
            <a:grp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grpSp>
      <p:sp>
        <p:nvSpPr>
          <p:cNvPr id="95" name="Marcador de número de diapositiva 3">
            <a:extLst>
              <a:ext uri="{FF2B5EF4-FFF2-40B4-BE49-F238E27FC236}">
                <a16:creationId xmlns:a16="http://schemas.microsoft.com/office/drawing/2014/main" id="{8AD41CBF-949B-D64A-AE18-578EAA438378}"/>
              </a:ext>
            </a:extLst>
          </p:cNvPr>
          <p:cNvSpPr txBox="1">
            <a:spLocks/>
          </p:cNvSpPr>
          <p:nvPr/>
        </p:nvSpPr>
        <p:spPr>
          <a:xfrm>
            <a:off x="5080916" y="273966"/>
            <a:ext cx="3898882" cy="980853"/>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1pPr>
            <a:lvl2pPr marR="0" lvl="1"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2pPr>
            <a:lvl3pPr marR="0" lvl="2"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3pPr>
            <a:lvl4pPr marR="0" lvl="3"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4pPr>
            <a:lvl5pPr marR="0" lvl="4"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5pPr>
            <a:lvl6pPr marR="0" lvl="5"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6pPr>
            <a:lvl7pPr marR="0" lvl="6"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7pPr>
            <a:lvl8pPr marR="0" lvl="7"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8pPr>
            <a:lvl9pPr marR="0" lvl="8"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9pPr>
          </a:lstStyle>
          <a:p>
            <a:pPr algn="ctr"/>
            <a:r>
              <a:rPr lang="es-MX" sz="2000" b="1" dirty="0">
                <a:solidFill>
                  <a:schemeClr val="tx2">
                    <a:lumMod val="10000"/>
                  </a:schemeClr>
                </a:solidFill>
              </a:rPr>
              <a:t>Muestra colectada en la presa “El Novillo”, Sonora, 2015.</a:t>
            </a:r>
          </a:p>
        </p:txBody>
      </p:sp>
      <p:pic>
        <p:nvPicPr>
          <p:cNvPr id="97" name="Gráfico 96" descr="Gesto de doble toque">
            <a:extLst>
              <a:ext uri="{FF2B5EF4-FFF2-40B4-BE49-F238E27FC236}">
                <a16:creationId xmlns:a16="http://schemas.microsoft.com/office/drawing/2014/main" id="{3D0E5BD9-AD36-0341-AC1A-EFB5DEEDFA49}"/>
              </a:ext>
            </a:extLst>
          </p:cNvPr>
          <p:cNvPicPr>
            <a:picLocks noChangeAspect="1"/>
          </p:cNvPicPr>
          <p:nvPr/>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5046424" y="4242315"/>
            <a:ext cx="914400" cy="914400"/>
          </a:xfrm>
          <a:prstGeom prst="rect">
            <a:avLst/>
          </a:prstGeom>
        </p:spPr>
      </p:pic>
      <mc:AlternateContent xmlns:mc="http://schemas.openxmlformats.org/markup-compatibility/2006" xmlns:pslz="http://schemas.microsoft.com/office/powerpoint/2016/slidezoom">
        <mc:Choice Requires="pslz">
          <p:graphicFrame>
            <p:nvGraphicFramePr>
              <p:cNvPr id="17" name="Vista general de diapositiva 16">
                <a:extLst>
                  <a:ext uri="{FF2B5EF4-FFF2-40B4-BE49-F238E27FC236}">
                    <a16:creationId xmlns:a16="http://schemas.microsoft.com/office/drawing/2014/main" id="{04472A4C-3D8C-4D41-9DF4-5331D7BB4BBA}"/>
                  </a:ext>
                </a:extLst>
              </p:cNvPr>
              <p:cNvGraphicFramePr>
                <a:graphicFrameLocks noChangeAspect="1"/>
              </p:cNvGraphicFramePr>
              <p:nvPr>
                <p:extLst>
                  <p:ext uri="{D42A27DB-BD31-4B8C-83A1-F6EECF244321}">
                    <p14:modId xmlns:p14="http://schemas.microsoft.com/office/powerpoint/2010/main" val="1458773873"/>
                  </p:ext>
                </p:extLst>
              </p:nvPr>
            </p:nvGraphicFramePr>
            <p:xfrm>
              <a:off x="7459272" y="3958719"/>
              <a:ext cx="1737736" cy="1285875"/>
            </p:xfrm>
            <a:graphic>
              <a:graphicData uri="http://schemas.microsoft.com/office/powerpoint/2016/slidezoom">
                <pslz:sldZm>
                  <pslz:sldZmObj sldId="292" cId="2198736746">
                    <pslz:zmPr id="{35505C9B-5665-8242-B2BD-776945CF4BC4}" returnToParent="0" imageType="cover" transitionDur="1000">
                      <p166:blipFill xmlns:p166="http://schemas.microsoft.com/office/powerpoint/2016/6/main">
                        <a:blip r:embed="rId5" cstate="email">
                          <a:extLst>
                            <a:ext uri="{28A0092B-C50C-407E-A947-70E740481C1C}">
                              <a14:useLocalDpi xmlns:a14="http://schemas.microsoft.com/office/drawing/2010/main"/>
                            </a:ext>
                          </a:extLst>
                        </a:blip>
                        <a:stretch>
                          <a:fillRect/>
                        </a:stretch>
                      </p166:blipFill>
                      <p166:spPr xmlns:p166="http://schemas.microsoft.com/office/powerpoint/2016/6/main">
                        <a:xfrm>
                          <a:off x="0" y="0"/>
                          <a:ext cx="1737736" cy="1285875"/>
                        </a:xfrm>
                        <a:prstGeom prst="rect">
                          <a:avLst/>
                        </a:prstGeom>
                        <a:ln w="3175">
                          <a:noFill/>
                        </a:ln>
                      </p166:spPr>
                    </pslz:zmPr>
                  </pslz:sldZmObj>
                </pslz:sldZm>
              </a:graphicData>
            </a:graphic>
          </p:graphicFrame>
        </mc:Choice>
        <mc:Fallback xmlns="">
          <p:pic>
            <p:nvPicPr>
              <p:cNvPr id="17" name="Vista general de diapositiva 16">
                <a:extLst>
                  <a:ext uri="{FF2B5EF4-FFF2-40B4-BE49-F238E27FC236}">
                    <a16:creationId xmlns:a16="http://schemas.microsoft.com/office/drawing/2014/main" id="{04472A4C-3D8C-4D41-9DF4-5331D7BB4BBA}"/>
                  </a:ext>
                </a:extLst>
              </p:cNvPr>
              <p:cNvPicPr>
                <a:picLocks noGrp="1" noRot="1" noChangeAspect="1" noMove="1" noResize="1" noEditPoints="1" noAdjustHandles="1" noChangeArrowheads="1" noChangeShapeType="1"/>
              </p:cNvPicPr>
              <p:nvPr/>
            </p:nvPicPr>
            <p:blipFill>
              <a:blip r:embed="rId7"/>
              <a:stretch>
                <a:fillRect/>
              </a:stretch>
            </p:blipFill>
            <p:spPr>
              <a:xfrm>
                <a:off x="7459272" y="3958719"/>
                <a:ext cx="1737736" cy="1285875"/>
              </a:xfrm>
              <a:prstGeom prst="rect">
                <a:avLst/>
              </a:prstGeom>
              <a:ln w="3175">
                <a:noFill/>
              </a:ln>
            </p:spPr>
          </p:pic>
        </mc:Fallback>
      </mc:AlternateContent>
      <p:sp>
        <p:nvSpPr>
          <p:cNvPr id="18" name="Marcador de número de diapositiva 3">
            <a:extLst>
              <a:ext uri="{FF2B5EF4-FFF2-40B4-BE49-F238E27FC236}">
                <a16:creationId xmlns:a16="http://schemas.microsoft.com/office/drawing/2014/main" id="{878B8459-D43F-884F-A695-FCD1520D91C4}"/>
              </a:ext>
            </a:extLst>
          </p:cNvPr>
          <p:cNvSpPr txBox="1">
            <a:spLocks/>
          </p:cNvSpPr>
          <p:nvPr/>
        </p:nvSpPr>
        <p:spPr>
          <a:xfrm>
            <a:off x="5549983" y="4083690"/>
            <a:ext cx="1737736" cy="661442"/>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1pPr>
            <a:lvl2pPr marR="0" lvl="1"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2pPr>
            <a:lvl3pPr marR="0" lvl="2"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3pPr>
            <a:lvl4pPr marR="0" lvl="3"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4pPr>
            <a:lvl5pPr marR="0" lvl="4"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5pPr>
            <a:lvl6pPr marR="0" lvl="5"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6pPr>
            <a:lvl7pPr marR="0" lvl="6"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7pPr>
            <a:lvl8pPr marR="0" lvl="7"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8pPr>
            <a:lvl9pPr marR="0" lvl="8"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9pPr>
          </a:lstStyle>
          <a:p>
            <a:pPr algn="ctr"/>
            <a:r>
              <a:rPr lang="es-MX" sz="1600" b="1" dirty="0">
                <a:solidFill>
                  <a:srgbClr val="00B050"/>
                </a:solidFill>
              </a:rPr>
              <a:t>Clic en la platina para cambiar la preparación</a:t>
            </a:r>
          </a:p>
        </p:txBody>
      </p:sp>
      <p:sp>
        <p:nvSpPr>
          <p:cNvPr id="14" name="Marcador de número de diapositiva 3">
            <a:extLst>
              <a:ext uri="{FF2B5EF4-FFF2-40B4-BE49-F238E27FC236}">
                <a16:creationId xmlns:a16="http://schemas.microsoft.com/office/drawing/2014/main" id="{1B90D68D-D9FA-EE4D-A850-AB5FEB40AE54}"/>
              </a:ext>
            </a:extLst>
          </p:cNvPr>
          <p:cNvSpPr>
            <a:spLocks noGrp="1"/>
          </p:cNvSpPr>
          <p:nvPr>
            <p:ph type="sldNum" idx="12"/>
          </p:nvPr>
        </p:nvSpPr>
        <p:spPr>
          <a:xfrm>
            <a:off x="5035257" y="1485559"/>
            <a:ext cx="3990198" cy="2598131"/>
          </a:xfrm>
        </p:spPr>
        <p:txBody>
          <a:bodyPr/>
          <a:lstStyle/>
          <a:p>
            <a:pPr lvl="0" algn="just"/>
            <a:r>
              <a:rPr lang="es-MX" sz="2000" b="1" dirty="0"/>
              <a:t>1. Identificar las características principales de los grupos observados.</a:t>
            </a:r>
          </a:p>
          <a:p>
            <a:pPr lvl="0" algn="just"/>
            <a:endParaRPr lang="es-MX" sz="2000" b="1" dirty="0"/>
          </a:p>
          <a:p>
            <a:pPr lvl="0" algn="just"/>
            <a:r>
              <a:rPr lang="es-MX" sz="2000" b="1" dirty="0"/>
              <a:t>2. Realizar anotaciones y dibujos de los ejemplares observados.</a:t>
            </a:r>
          </a:p>
          <a:p>
            <a:pPr lvl="0" algn="just"/>
            <a:endParaRPr lang="es-MX" sz="2000" b="1" dirty="0"/>
          </a:p>
          <a:p>
            <a:pPr lvl="0" algn="just"/>
            <a:r>
              <a:rPr lang="es-MX" sz="2000" b="1" dirty="0"/>
              <a:t>3. Identificar el género y de ser posible la especie de cada ejemplar observado.</a:t>
            </a:r>
          </a:p>
        </p:txBody>
      </p:sp>
      <p:pic>
        <p:nvPicPr>
          <p:cNvPr id="39" name="Imagen 38" descr="Imagen que contiene objeto, tabla, animal, sostener&#10;&#10;Descripción generada automáticamente">
            <a:extLst>
              <a:ext uri="{FF2B5EF4-FFF2-40B4-BE49-F238E27FC236}">
                <a16:creationId xmlns:a16="http://schemas.microsoft.com/office/drawing/2014/main" id="{E4A8DD83-81E2-FD42-90B2-0E54A76B1C38}"/>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0" y="0"/>
            <a:ext cx="4997829" cy="5143500"/>
          </a:xfrm>
          <a:prstGeom prst="rect">
            <a:avLst/>
          </a:prstGeom>
        </p:spPr>
      </p:pic>
    </p:spTree>
    <p:extLst>
      <p:ext uri="{BB962C8B-B14F-4D97-AF65-F5344CB8AC3E}">
        <p14:creationId xmlns:p14="http://schemas.microsoft.com/office/powerpoint/2010/main" val="957085659"/>
      </p:ext>
    </p:extLst>
  </p:cSld>
  <p:clrMapOvr>
    <a:masterClrMapping/>
  </p:clrMapOvr>
  <p:transition advClick="0">
    <p:fade thruBlk="1"/>
  </p:transition>
</p:sld>
</file>

<file path=ppt/slides/slide10.xml><?xml version="1.0" encoding="utf-8"?>
<p:sld xmlns:a="http://schemas.openxmlformats.org/drawingml/2006/main" xmlns:r="http://schemas.openxmlformats.org/officeDocument/2006/relationships" xmlns:p="http://schemas.openxmlformats.org/presentationml/2006/main" showMasterSp="0">
  <p:cSld>
    <p:bg>
      <p:bgPr>
        <a:solidFill>
          <a:srgbClr val="002B42"/>
        </a:solidFill>
        <a:effectLst/>
      </p:bgPr>
    </p:bg>
    <p:spTree>
      <p:nvGrpSpPr>
        <p:cNvPr id="1" name=""/>
        <p:cNvGrpSpPr/>
        <p:nvPr/>
      </p:nvGrpSpPr>
      <p:grpSpPr>
        <a:xfrm>
          <a:off x="0" y="0"/>
          <a:ext cx="0" cy="0"/>
          <a:chOff x="0" y="0"/>
          <a:chExt cx="0" cy="0"/>
        </a:xfrm>
      </p:grpSpPr>
      <p:grpSp>
        <p:nvGrpSpPr>
          <p:cNvPr id="89" name="Google Shape;750;p37">
            <a:extLst>
              <a:ext uri="{FF2B5EF4-FFF2-40B4-BE49-F238E27FC236}">
                <a16:creationId xmlns:a16="http://schemas.microsoft.com/office/drawing/2014/main" id="{3FE71684-6CF8-2F4E-BA29-36417F071329}"/>
              </a:ext>
            </a:extLst>
          </p:cNvPr>
          <p:cNvGrpSpPr/>
          <p:nvPr/>
        </p:nvGrpSpPr>
        <p:grpSpPr>
          <a:xfrm>
            <a:off x="5080915" y="336510"/>
            <a:ext cx="3898882" cy="1146741"/>
            <a:chOff x="1442627" y="5710929"/>
            <a:chExt cx="594318" cy="590600"/>
          </a:xfrm>
          <a:solidFill>
            <a:srgbClr val="00B050"/>
          </a:solidFill>
        </p:grpSpPr>
        <p:sp>
          <p:nvSpPr>
            <p:cNvPr id="90" name="Google Shape;751;p37">
              <a:extLst>
                <a:ext uri="{FF2B5EF4-FFF2-40B4-BE49-F238E27FC236}">
                  <a16:creationId xmlns:a16="http://schemas.microsoft.com/office/drawing/2014/main" id="{522ABB64-932A-0247-A356-6FD0448D5AED}"/>
                </a:ext>
              </a:extLst>
            </p:cNvPr>
            <p:cNvSpPr/>
            <p:nvPr/>
          </p:nvSpPr>
          <p:spPr>
            <a:xfrm>
              <a:off x="1442627" y="5710929"/>
              <a:ext cx="594318" cy="405222"/>
            </a:xfrm>
            <a:custGeom>
              <a:avLst/>
              <a:gdLst/>
              <a:ahLst/>
              <a:cxnLst/>
              <a:rect l="l" t="t" r="r" b="b"/>
              <a:pathLst>
                <a:path w="734" h="500" extrusionOk="0">
                  <a:moveTo>
                    <a:pt x="699" y="500"/>
                  </a:moveTo>
                  <a:cubicBezTo>
                    <a:pt x="0" y="500"/>
                    <a:pt x="0" y="500"/>
                    <a:pt x="0" y="500"/>
                  </a:cubicBezTo>
                  <a:cubicBezTo>
                    <a:pt x="0" y="35"/>
                    <a:pt x="0" y="35"/>
                    <a:pt x="0" y="35"/>
                  </a:cubicBezTo>
                  <a:cubicBezTo>
                    <a:pt x="0" y="15"/>
                    <a:pt x="15" y="0"/>
                    <a:pt x="35" y="0"/>
                  </a:cubicBezTo>
                  <a:cubicBezTo>
                    <a:pt x="699" y="0"/>
                    <a:pt x="699" y="0"/>
                    <a:pt x="699" y="0"/>
                  </a:cubicBezTo>
                  <a:cubicBezTo>
                    <a:pt x="718" y="0"/>
                    <a:pt x="734" y="15"/>
                    <a:pt x="734" y="35"/>
                  </a:cubicBezTo>
                  <a:cubicBezTo>
                    <a:pt x="734" y="465"/>
                    <a:pt x="734" y="465"/>
                    <a:pt x="734" y="465"/>
                  </a:cubicBezTo>
                  <a:cubicBezTo>
                    <a:pt x="734" y="484"/>
                    <a:pt x="718" y="500"/>
                    <a:pt x="699" y="500"/>
                  </a:cubicBezTo>
                  <a:close/>
                </a:path>
              </a:pathLst>
            </a:custGeom>
            <a:grp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91" name="Google Shape;752;p37">
              <a:extLst>
                <a:ext uri="{FF2B5EF4-FFF2-40B4-BE49-F238E27FC236}">
                  <a16:creationId xmlns:a16="http://schemas.microsoft.com/office/drawing/2014/main" id="{8EBBE97F-F1B3-FF4D-A6DB-9B2D01F505A1}"/>
                </a:ext>
              </a:extLst>
            </p:cNvPr>
            <p:cNvSpPr/>
            <p:nvPr/>
          </p:nvSpPr>
          <p:spPr>
            <a:xfrm>
              <a:off x="1442627" y="6116151"/>
              <a:ext cx="349820" cy="97191"/>
            </a:xfrm>
            <a:custGeom>
              <a:avLst/>
              <a:gdLst/>
              <a:ahLst/>
              <a:cxnLst/>
              <a:rect l="l" t="t" r="r" b="b"/>
              <a:pathLst>
                <a:path w="1126" h="313" extrusionOk="0">
                  <a:moveTo>
                    <a:pt x="1126" y="313"/>
                  </a:moveTo>
                  <a:lnTo>
                    <a:pt x="0" y="0"/>
                  </a:lnTo>
                  <a:lnTo>
                    <a:pt x="1126" y="0"/>
                  </a:lnTo>
                  <a:lnTo>
                    <a:pt x="1126" y="313"/>
                  </a:lnTo>
                  <a:close/>
                </a:path>
              </a:pathLst>
            </a:custGeom>
            <a:grp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92" name="Google Shape;753;p37">
              <a:extLst>
                <a:ext uri="{FF2B5EF4-FFF2-40B4-BE49-F238E27FC236}">
                  <a16:creationId xmlns:a16="http://schemas.microsoft.com/office/drawing/2014/main" id="{4CEBA59F-9394-C64C-B490-3226F43D6E1B}"/>
                </a:ext>
              </a:extLst>
            </p:cNvPr>
            <p:cNvSpPr/>
            <p:nvPr/>
          </p:nvSpPr>
          <p:spPr>
            <a:xfrm>
              <a:off x="1573731" y="6152482"/>
              <a:ext cx="218715" cy="60861"/>
            </a:xfrm>
            <a:custGeom>
              <a:avLst/>
              <a:gdLst/>
              <a:ahLst/>
              <a:cxnLst/>
              <a:rect l="l" t="t" r="r" b="b"/>
              <a:pathLst>
                <a:path w="704" h="196" extrusionOk="0">
                  <a:moveTo>
                    <a:pt x="0" y="196"/>
                  </a:moveTo>
                  <a:lnTo>
                    <a:pt x="704" y="196"/>
                  </a:lnTo>
                  <a:lnTo>
                    <a:pt x="0" y="0"/>
                  </a:lnTo>
                  <a:lnTo>
                    <a:pt x="0" y="196"/>
                  </a:lnTo>
                  <a:close/>
                </a:path>
              </a:pathLst>
            </a:custGeom>
            <a:grp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93" name="Google Shape;754;p37">
              <a:extLst>
                <a:ext uri="{FF2B5EF4-FFF2-40B4-BE49-F238E27FC236}">
                  <a16:creationId xmlns:a16="http://schemas.microsoft.com/office/drawing/2014/main" id="{7ACC0085-C042-8B41-A2CA-50D27B4005CB}"/>
                </a:ext>
              </a:extLst>
            </p:cNvPr>
            <p:cNvSpPr/>
            <p:nvPr/>
          </p:nvSpPr>
          <p:spPr>
            <a:xfrm>
              <a:off x="1573731" y="6213343"/>
              <a:ext cx="109358" cy="88186"/>
            </a:xfrm>
            <a:custGeom>
              <a:avLst/>
              <a:gdLst/>
              <a:ahLst/>
              <a:cxnLst/>
              <a:rect l="l" t="t" r="r" b="b"/>
              <a:pathLst>
                <a:path w="352" h="284" extrusionOk="0">
                  <a:moveTo>
                    <a:pt x="352" y="284"/>
                  </a:moveTo>
                  <a:lnTo>
                    <a:pt x="0" y="0"/>
                  </a:lnTo>
                  <a:lnTo>
                    <a:pt x="352" y="0"/>
                  </a:lnTo>
                  <a:lnTo>
                    <a:pt x="352" y="284"/>
                  </a:lnTo>
                  <a:close/>
                </a:path>
              </a:pathLst>
            </a:custGeom>
            <a:grp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94" name="Google Shape;755;p37">
              <a:extLst>
                <a:ext uri="{FF2B5EF4-FFF2-40B4-BE49-F238E27FC236}">
                  <a16:creationId xmlns:a16="http://schemas.microsoft.com/office/drawing/2014/main" id="{17C0A4A4-1592-234B-9FC9-7D768BCCB209}"/>
                </a:ext>
              </a:extLst>
            </p:cNvPr>
            <p:cNvSpPr/>
            <p:nvPr/>
          </p:nvSpPr>
          <p:spPr>
            <a:xfrm>
              <a:off x="1573731" y="6213343"/>
              <a:ext cx="109358" cy="88186"/>
            </a:xfrm>
            <a:custGeom>
              <a:avLst/>
              <a:gdLst/>
              <a:ahLst/>
              <a:cxnLst/>
              <a:rect l="l" t="t" r="r" b="b"/>
              <a:pathLst>
                <a:path w="352" h="284" extrusionOk="0">
                  <a:moveTo>
                    <a:pt x="352" y="284"/>
                  </a:moveTo>
                  <a:lnTo>
                    <a:pt x="0" y="0"/>
                  </a:lnTo>
                  <a:lnTo>
                    <a:pt x="352" y="0"/>
                  </a:lnTo>
                  <a:lnTo>
                    <a:pt x="352" y="284"/>
                  </a:lnTo>
                </a:path>
              </a:pathLst>
            </a:custGeom>
            <a:grp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grpSp>
      <p:sp>
        <p:nvSpPr>
          <p:cNvPr id="95" name="Marcador de número de diapositiva 3">
            <a:extLst>
              <a:ext uri="{FF2B5EF4-FFF2-40B4-BE49-F238E27FC236}">
                <a16:creationId xmlns:a16="http://schemas.microsoft.com/office/drawing/2014/main" id="{8AD41CBF-949B-D64A-AE18-578EAA438378}"/>
              </a:ext>
            </a:extLst>
          </p:cNvPr>
          <p:cNvSpPr txBox="1">
            <a:spLocks/>
          </p:cNvSpPr>
          <p:nvPr/>
        </p:nvSpPr>
        <p:spPr>
          <a:xfrm>
            <a:off x="5080916" y="273966"/>
            <a:ext cx="3898882" cy="980853"/>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1pPr>
            <a:lvl2pPr marR="0" lvl="1"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2pPr>
            <a:lvl3pPr marR="0" lvl="2"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3pPr>
            <a:lvl4pPr marR="0" lvl="3"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4pPr>
            <a:lvl5pPr marR="0" lvl="4"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5pPr>
            <a:lvl6pPr marR="0" lvl="5"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6pPr>
            <a:lvl7pPr marR="0" lvl="6"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7pPr>
            <a:lvl8pPr marR="0" lvl="7"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8pPr>
            <a:lvl9pPr marR="0" lvl="8"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9pPr>
          </a:lstStyle>
          <a:p>
            <a:pPr algn="ctr"/>
            <a:r>
              <a:rPr lang="es-MX" sz="2000" b="1" dirty="0">
                <a:solidFill>
                  <a:schemeClr val="tx2">
                    <a:lumMod val="10000"/>
                  </a:schemeClr>
                </a:solidFill>
              </a:rPr>
              <a:t>Muestra colectada en “Bahía de Kino” Sonora, abril-2017.</a:t>
            </a:r>
          </a:p>
        </p:txBody>
      </p:sp>
      <p:pic>
        <p:nvPicPr>
          <p:cNvPr id="97" name="Gráfico 96" descr="Gesto de doble toque">
            <a:extLst>
              <a:ext uri="{FF2B5EF4-FFF2-40B4-BE49-F238E27FC236}">
                <a16:creationId xmlns:a16="http://schemas.microsoft.com/office/drawing/2014/main" id="{3D0E5BD9-AD36-0341-AC1A-EFB5DEEDFA49}"/>
              </a:ext>
            </a:extLst>
          </p:cNvPr>
          <p:cNvPicPr>
            <a:picLocks noChangeAspect="1"/>
          </p:cNvPicPr>
          <p:nvPr/>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5046424" y="4242315"/>
            <a:ext cx="914400" cy="914400"/>
          </a:xfrm>
          <a:prstGeom prst="rect">
            <a:avLst/>
          </a:prstGeom>
        </p:spPr>
      </p:pic>
      <mc:AlternateContent xmlns:mc="http://schemas.openxmlformats.org/markup-compatibility/2006" xmlns:pslz="http://schemas.microsoft.com/office/powerpoint/2016/slidezoom">
        <mc:Choice Requires="pslz">
          <p:graphicFrame>
            <p:nvGraphicFramePr>
              <p:cNvPr id="16" name="Vista general de diapositiva 15">
                <a:extLst>
                  <a:ext uri="{FF2B5EF4-FFF2-40B4-BE49-F238E27FC236}">
                    <a16:creationId xmlns:a16="http://schemas.microsoft.com/office/drawing/2014/main" id="{AEC72257-DABB-3944-A736-8ECEBE8A5DBA}"/>
                  </a:ext>
                </a:extLst>
              </p:cNvPr>
              <p:cNvGraphicFramePr>
                <a:graphicFrameLocks noChangeAspect="1"/>
              </p:cNvGraphicFramePr>
              <p:nvPr>
                <p:extLst>
                  <p:ext uri="{D42A27DB-BD31-4B8C-83A1-F6EECF244321}">
                    <p14:modId xmlns:p14="http://schemas.microsoft.com/office/powerpoint/2010/main" val="1458773873"/>
                  </p:ext>
                </p:extLst>
              </p:nvPr>
            </p:nvGraphicFramePr>
            <p:xfrm>
              <a:off x="7459272" y="3958719"/>
              <a:ext cx="1737736" cy="1285875"/>
            </p:xfrm>
            <a:graphic>
              <a:graphicData uri="http://schemas.microsoft.com/office/powerpoint/2016/slidezoom">
                <pslz:sldZm>
                  <pslz:sldZmObj sldId="292" cId="2198736746">
                    <pslz:zmPr id="{35505C9B-5665-8242-B2BD-776945CF4BC4}" returnToParent="0" imageType="cover" transitionDur="1000">
                      <p166:blipFill xmlns:p166="http://schemas.microsoft.com/office/powerpoint/2016/6/main">
                        <a:blip r:embed="rId5" cstate="email">
                          <a:extLst>
                            <a:ext uri="{28A0092B-C50C-407E-A947-70E740481C1C}">
                              <a14:useLocalDpi xmlns:a14="http://schemas.microsoft.com/office/drawing/2010/main"/>
                            </a:ext>
                          </a:extLst>
                        </a:blip>
                        <a:stretch>
                          <a:fillRect/>
                        </a:stretch>
                      </p166:blipFill>
                      <p166:spPr xmlns:p166="http://schemas.microsoft.com/office/powerpoint/2016/6/main">
                        <a:xfrm>
                          <a:off x="0" y="0"/>
                          <a:ext cx="1737736" cy="1285875"/>
                        </a:xfrm>
                        <a:prstGeom prst="rect">
                          <a:avLst/>
                        </a:prstGeom>
                        <a:ln w="3175">
                          <a:noFill/>
                        </a:ln>
                      </p166:spPr>
                    </pslz:zmPr>
                  </pslz:sldZmObj>
                </pslz:sldZm>
              </a:graphicData>
            </a:graphic>
          </p:graphicFrame>
        </mc:Choice>
        <mc:Fallback xmlns="">
          <p:pic>
            <p:nvPicPr>
              <p:cNvPr id="16" name="Vista general de diapositiva 15">
                <a:extLst>
                  <a:ext uri="{FF2B5EF4-FFF2-40B4-BE49-F238E27FC236}">
                    <a16:creationId xmlns:a16="http://schemas.microsoft.com/office/drawing/2014/main" id="{AEC72257-DABB-3944-A736-8ECEBE8A5DBA}"/>
                  </a:ext>
                </a:extLst>
              </p:cNvPr>
              <p:cNvPicPr>
                <a:picLocks noGrp="1" noRot="1" noChangeAspect="1" noMove="1" noResize="1" noEditPoints="1" noAdjustHandles="1" noChangeArrowheads="1" noChangeShapeType="1"/>
              </p:cNvPicPr>
              <p:nvPr/>
            </p:nvPicPr>
            <p:blipFill>
              <a:blip r:embed="rId7"/>
              <a:stretch>
                <a:fillRect/>
              </a:stretch>
            </p:blipFill>
            <p:spPr>
              <a:xfrm>
                <a:off x="7459272" y="3958719"/>
                <a:ext cx="1737736" cy="1285875"/>
              </a:xfrm>
              <a:prstGeom prst="rect">
                <a:avLst/>
              </a:prstGeom>
              <a:ln w="3175">
                <a:noFill/>
              </a:ln>
            </p:spPr>
          </p:pic>
        </mc:Fallback>
      </mc:AlternateContent>
      <p:sp>
        <p:nvSpPr>
          <p:cNvPr id="17" name="Marcador de número de diapositiva 3">
            <a:extLst>
              <a:ext uri="{FF2B5EF4-FFF2-40B4-BE49-F238E27FC236}">
                <a16:creationId xmlns:a16="http://schemas.microsoft.com/office/drawing/2014/main" id="{B960BAEE-A9A8-AB45-A14F-9A0825200A86}"/>
              </a:ext>
            </a:extLst>
          </p:cNvPr>
          <p:cNvSpPr txBox="1">
            <a:spLocks/>
          </p:cNvSpPr>
          <p:nvPr/>
        </p:nvSpPr>
        <p:spPr>
          <a:xfrm>
            <a:off x="5549983" y="4083690"/>
            <a:ext cx="1737736" cy="661442"/>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1pPr>
            <a:lvl2pPr marR="0" lvl="1"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2pPr>
            <a:lvl3pPr marR="0" lvl="2"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3pPr>
            <a:lvl4pPr marR="0" lvl="3"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4pPr>
            <a:lvl5pPr marR="0" lvl="4"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5pPr>
            <a:lvl6pPr marR="0" lvl="5"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6pPr>
            <a:lvl7pPr marR="0" lvl="6"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7pPr>
            <a:lvl8pPr marR="0" lvl="7"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8pPr>
            <a:lvl9pPr marR="0" lvl="8"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9pPr>
          </a:lstStyle>
          <a:p>
            <a:pPr algn="ctr"/>
            <a:r>
              <a:rPr lang="es-MX" sz="1600" b="1" dirty="0">
                <a:solidFill>
                  <a:srgbClr val="00B050"/>
                </a:solidFill>
              </a:rPr>
              <a:t>Clic en la platina para cambiar la preparación</a:t>
            </a:r>
          </a:p>
        </p:txBody>
      </p:sp>
      <p:sp>
        <p:nvSpPr>
          <p:cNvPr id="14" name="Marcador de número de diapositiva 3">
            <a:extLst>
              <a:ext uri="{FF2B5EF4-FFF2-40B4-BE49-F238E27FC236}">
                <a16:creationId xmlns:a16="http://schemas.microsoft.com/office/drawing/2014/main" id="{1551DCED-4280-A74F-B73B-B35FCF798709}"/>
              </a:ext>
            </a:extLst>
          </p:cNvPr>
          <p:cNvSpPr>
            <a:spLocks noGrp="1"/>
          </p:cNvSpPr>
          <p:nvPr>
            <p:ph type="sldNum" idx="12"/>
          </p:nvPr>
        </p:nvSpPr>
        <p:spPr>
          <a:xfrm>
            <a:off x="5035257" y="1485559"/>
            <a:ext cx="3990198" cy="2598131"/>
          </a:xfrm>
        </p:spPr>
        <p:txBody>
          <a:bodyPr/>
          <a:lstStyle/>
          <a:p>
            <a:pPr lvl="0" algn="just"/>
            <a:r>
              <a:rPr lang="es-MX" sz="2000" b="1" dirty="0"/>
              <a:t>1. Identificar las características principales de los grupos observados.</a:t>
            </a:r>
          </a:p>
          <a:p>
            <a:pPr lvl="0" algn="just"/>
            <a:endParaRPr lang="es-MX" sz="2000" b="1" dirty="0"/>
          </a:p>
          <a:p>
            <a:pPr lvl="0" algn="just"/>
            <a:r>
              <a:rPr lang="es-MX" sz="2000" b="1" dirty="0"/>
              <a:t>2. Realizar anotaciones y dibujos de los ejemplares observados.</a:t>
            </a:r>
          </a:p>
          <a:p>
            <a:pPr lvl="0" algn="just"/>
            <a:endParaRPr lang="es-MX" sz="2000" b="1" dirty="0"/>
          </a:p>
          <a:p>
            <a:pPr lvl="0" algn="just"/>
            <a:r>
              <a:rPr lang="es-MX" sz="2000" b="1" dirty="0"/>
              <a:t>3. Identificar el género y de ser posible la especie de cada ejemplar observado.</a:t>
            </a:r>
          </a:p>
        </p:txBody>
      </p:sp>
      <p:pic>
        <p:nvPicPr>
          <p:cNvPr id="3" name="Imagen 2" descr="Imagen que contiene reloj, tiempo, pequeño, mano&#10;&#10;Descripción generada automáticamente">
            <a:extLst>
              <a:ext uri="{FF2B5EF4-FFF2-40B4-BE49-F238E27FC236}">
                <a16:creationId xmlns:a16="http://schemas.microsoft.com/office/drawing/2014/main" id="{FDCA5A5C-1992-C142-9F25-3AAD661F869B}"/>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0" y="13215"/>
            <a:ext cx="4999769" cy="5143500"/>
          </a:xfrm>
          <a:prstGeom prst="rect">
            <a:avLst/>
          </a:prstGeom>
        </p:spPr>
      </p:pic>
    </p:spTree>
    <p:extLst>
      <p:ext uri="{BB962C8B-B14F-4D97-AF65-F5344CB8AC3E}">
        <p14:creationId xmlns:p14="http://schemas.microsoft.com/office/powerpoint/2010/main" val="3227394176"/>
      </p:ext>
    </p:extLst>
  </p:cSld>
  <p:clrMapOvr>
    <a:masterClrMapping/>
  </p:clrMapOvr>
  <p:transition advClick="0">
    <p:fade thruBlk="1"/>
  </p:transition>
</p:sld>
</file>

<file path=ppt/slides/slide11.xml><?xml version="1.0" encoding="utf-8"?>
<p:sld xmlns:a="http://schemas.openxmlformats.org/drawingml/2006/main" xmlns:r="http://schemas.openxmlformats.org/officeDocument/2006/relationships" xmlns:p="http://schemas.openxmlformats.org/presentationml/2006/main" showMasterSp="0">
  <p:cSld>
    <p:bg>
      <p:bgPr>
        <a:solidFill>
          <a:srgbClr val="002B42"/>
        </a:solidFill>
        <a:effectLst/>
      </p:bgPr>
    </p:bg>
    <p:spTree>
      <p:nvGrpSpPr>
        <p:cNvPr id="1" name=""/>
        <p:cNvGrpSpPr/>
        <p:nvPr/>
      </p:nvGrpSpPr>
      <p:grpSpPr>
        <a:xfrm>
          <a:off x="0" y="0"/>
          <a:ext cx="0" cy="0"/>
          <a:chOff x="0" y="0"/>
          <a:chExt cx="0" cy="0"/>
        </a:xfrm>
      </p:grpSpPr>
      <p:grpSp>
        <p:nvGrpSpPr>
          <p:cNvPr id="89" name="Google Shape;750;p37">
            <a:extLst>
              <a:ext uri="{FF2B5EF4-FFF2-40B4-BE49-F238E27FC236}">
                <a16:creationId xmlns:a16="http://schemas.microsoft.com/office/drawing/2014/main" id="{3FE71684-6CF8-2F4E-BA29-36417F071329}"/>
              </a:ext>
            </a:extLst>
          </p:cNvPr>
          <p:cNvGrpSpPr/>
          <p:nvPr/>
        </p:nvGrpSpPr>
        <p:grpSpPr>
          <a:xfrm>
            <a:off x="5080915" y="336510"/>
            <a:ext cx="3898882" cy="1146741"/>
            <a:chOff x="1442627" y="5710929"/>
            <a:chExt cx="594318" cy="590600"/>
          </a:xfrm>
          <a:solidFill>
            <a:srgbClr val="00B050"/>
          </a:solidFill>
        </p:grpSpPr>
        <p:sp>
          <p:nvSpPr>
            <p:cNvPr id="90" name="Google Shape;751;p37">
              <a:extLst>
                <a:ext uri="{FF2B5EF4-FFF2-40B4-BE49-F238E27FC236}">
                  <a16:creationId xmlns:a16="http://schemas.microsoft.com/office/drawing/2014/main" id="{522ABB64-932A-0247-A356-6FD0448D5AED}"/>
                </a:ext>
              </a:extLst>
            </p:cNvPr>
            <p:cNvSpPr/>
            <p:nvPr/>
          </p:nvSpPr>
          <p:spPr>
            <a:xfrm>
              <a:off x="1442627" y="5710929"/>
              <a:ext cx="594318" cy="405222"/>
            </a:xfrm>
            <a:custGeom>
              <a:avLst/>
              <a:gdLst/>
              <a:ahLst/>
              <a:cxnLst/>
              <a:rect l="l" t="t" r="r" b="b"/>
              <a:pathLst>
                <a:path w="734" h="500" extrusionOk="0">
                  <a:moveTo>
                    <a:pt x="699" y="500"/>
                  </a:moveTo>
                  <a:cubicBezTo>
                    <a:pt x="0" y="500"/>
                    <a:pt x="0" y="500"/>
                    <a:pt x="0" y="500"/>
                  </a:cubicBezTo>
                  <a:cubicBezTo>
                    <a:pt x="0" y="35"/>
                    <a:pt x="0" y="35"/>
                    <a:pt x="0" y="35"/>
                  </a:cubicBezTo>
                  <a:cubicBezTo>
                    <a:pt x="0" y="15"/>
                    <a:pt x="15" y="0"/>
                    <a:pt x="35" y="0"/>
                  </a:cubicBezTo>
                  <a:cubicBezTo>
                    <a:pt x="699" y="0"/>
                    <a:pt x="699" y="0"/>
                    <a:pt x="699" y="0"/>
                  </a:cubicBezTo>
                  <a:cubicBezTo>
                    <a:pt x="718" y="0"/>
                    <a:pt x="734" y="15"/>
                    <a:pt x="734" y="35"/>
                  </a:cubicBezTo>
                  <a:cubicBezTo>
                    <a:pt x="734" y="465"/>
                    <a:pt x="734" y="465"/>
                    <a:pt x="734" y="465"/>
                  </a:cubicBezTo>
                  <a:cubicBezTo>
                    <a:pt x="734" y="484"/>
                    <a:pt x="718" y="500"/>
                    <a:pt x="699" y="500"/>
                  </a:cubicBezTo>
                  <a:close/>
                </a:path>
              </a:pathLst>
            </a:custGeom>
            <a:grp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91" name="Google Shape;752;p37">
              <a:extLst>
                <a:ext uri="{FF2B5EF4-FFF2-40B4-BE49-F238E27FC236}">
                  <a16:creationId xmlns:a16="http://schemas.microsoft.com/office/drawing/2014/main" id="{8EBBE97F-F1B3-FF4D-A6DB-9B2D01F505A1}"/>
                </a:ext>
              </a:extLst>
            </p:cNvPr>
            <p:cNvSpPr/>
            <p:nvPr/>
          </p:nvSpPr>
          <p:spPr>
            <a:xfrm>
              <a:off x="1442627" y="6116151"/>
              <a:ext cx="349820" cy="97191"/>
            </a:xfrm>
            <a:custGeom>
              <a:avLst/>
              <a:gdLst/>
              <a:ahLst/>
              <a:cxnLst/>
              <a:rect l="l" t="t" r="r" b="b"/>
              <a:pathLst>
                <a:path w="1126" h="313" extrusionOk="0">
                  <a:moveTo>
                    <a:pt x="1126" y="313"/>
                  </a:moveTo>
                  <a:lnTo>
                    <a:pt x="0" y="0"/>
                  </a:lnTo>
                  <a:lnTo>
                    <a:pt x="1126" y="0"/>
                  </a:lnTo>
                  <a:lnTo>
                    <a:pt x="1126" y="313"/>
                  </a:lnTo>
                  <a:close/>
                </a:path>
              </a:pathLst>
            </a:custGeom>
            <a:grp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92" name="Google Shape;753;p37">
              <a:extLst>
                <a:ext uri="{FF2B5EF4-FFF2-40B4-BE49-F238E27FC236}">
                  <a16:creationId xmlns:a16="http://schemas.microsoft.com/office/drawing/2014/main" id="{4CEBA59F-9394-C64C-B490-3226F43D6E1B}"/>
                </a:ext>
              </a:extLst>
            </p:cNvPr>
            <p:cNvSpPr/>
            <p:nvPr/>
          </p:nvSpPr>
          <p:spPr>
            <a:xfrm>
              <a:off x="1573731" y="6152482"/>
              <a:ext cx="218715" cy="60861"/>
            </a:xfrm>
            <a:custGeom>
              <a:avLst/>
              <a:gdLst/>
              <a:ahLst/>
              <a:cxnLst/>
              <a:rect l="l" t="t" r="r" b="b"/>
              <a:pathLst>
                <a:path w="704" h="196" extrusionOk="0">
                  <a:moveTo>
                    <a:pt x="0" y="196"/>
                  </a:moveTo>
                  <a:lnTo>
                    <a:pt x="704" y="196"/>
                  </a:lnTo>
                  <a:lnTo>
                    <a:pt x="0" y="0"/>
                  </a:lnTo>
                  <a:lnTo>
                    <a:pt x="0" y="196"/>
                  </a:lnTo>
                  <a:close/>
                </a:path>
              </a:pathLst>
            </a:custGeom>
            <a:grp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93" name="Google Shape;754;p37">
              <a:extLst>
                <a:ext uri="{FF2B5EF4-FFF2-40B4-BE49-F238E27FC236}">
                  <a16:creationId xmlns:a16="http://schemas.microsoft.com/office/drawing/2014/main" id="{7ACC0085-C042-8B41-A2CA-50D27B4005CB}"/>
                </a:ext>
              </a:extLst>
            </p:cNvPr>
            <p:cNvSpPr/>
            <p:nvPr/>
          </p:nvSpPr>
          <p:spPr>
            <a:xfrm>
              <a:off x="1573731" y="6213343"/>
              <a:ext cx="109358" cy="88186"/>
            </a:xfrm>
            <a:custGeom>
              <a:avLst/>
              <a:gdLst/>
              <a:ahLst/>
              <a:cxnLst/>
              <a:rect l="l" t="t" r="r" b="b"/>
              <a:pathLst>
                <a:path w="352" h="284" extrusionOk="0">
                  <a:moveTo>
                    <a:pt x="352" y="284"/>
                  </a:moveTo>
                  <a:lnTo>
                    <a:pt x="0" y="0"/>
                  </a:lnTo>
                  <a:lnTo>
                    <a:pt x="352" y="0"/>
                  </a:lnTo>
                  <a:lnTo>
                    <a:pt x="352" y="284"/>
                  </a:lnTo>
                  <a:close/>
                </a:path>
              </a:pathLst>
            </a:custGeom>
            <a:grp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94" name="Google Shape;755;p37">
              <a:extLst>
                <a:ext uri="{FF2B5EF4-FFF2-40B4-BE49-F238E27FC236}">
                  <a16:creationId xmlns:a16="http://schemas.microsoft.com/office/drawing/2014/main" id="{17C0A4A4-1592-234B-9FC9-7D768BCCB209}"/>
                </a:ext>
              </a:extLst>
            </p:cNvPr>
            <p:cNvSpPr/>
            <p:nvPr/>
          </p:nvSpPr>
          <p:spPr>
            <a:xfrm>
              <a:off x="1573731" y="6213343"/>
              <a:ext cx="109358" cy="88186"/>
            </a:xfrm>
            <a:custGeom>
              <a:avLst/>
              <a:gdLst/>
              <a:ahLst/>
              <a:cxnLst/>
              <a:rect l="l" t="t" r="r" b="b"/>
              <a:pathLst>
                <a:path w="352" h="284" extrusionOk="0">
                  <a:moveTo>
                    <a:pt x="352" y="284"/>
                  </a:moveTo>
                  <a:lnTo>
                    <a:pt x="0" y="0"/>
                  </a:lnTo>
                  <a:lnTo>
                    <a:pt x="352" y="0"/>
                  </a:lnTo>
                  <a:lnTo>
                    <a:pt x="352" y="284"/>
                  </a:lnTo>
                </a:path>
              </a:pathLst>
            </a:custGeom>
            <a:grp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grpSp>
      <p:sp>
        <p:nvSpPr>
          <p:cNvPr id="95" name="Marcador de número de diapositiva 3">
            <a:extLst>
              <a:ext uri="{FF2B5EF4-FFF2-40B4-BE49-F238E27FC236}">
                <a16:creationId xmlns:a16="http://schemas.microsoft.com/office/drawing/2014/main" id="{8AD41CBF-949B-D64A-AE18-578EAA438378}"/>
              </a:ext>
            </a:extLst>
          </p:cNvPr>
          <p:cNvSpPr txBox="1">
            <a:spLocks/>
          </p:cNvSpPr>
          <p:nvPr/>
        </p:nvSpPr>
        <p:spPr>
          <a:xfrm>
            <a:off x="5080916" y="273966"/>
            <a:ext cx="3898882" cy="980853"/>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1pPr>
            <a:lvl2pPr marR="0" lvl="1"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2pPr>
            <a:lvl3pPr marR="0" lvl="2"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3pPr>
            <a:lvl4pPr marR="0" lvl="3"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4pPr>
            <a:lvl5pPr marR="0" lvl="4"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5pPr>
            <a:lvl6pPr marR="0" lvl="5"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6pPr>
            <a:lvl7pPr marR="0" lvl="6"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7pPr>
            <a:lvl8pPr marR="0" lvl="7"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8pPr>
            <a:lvl9pPr marR="0" lvl="8"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9pPr>
          </a:lstStyle>
          <a:p>
            <a:pPr algn="ctr"/>
            <a:r>
              <a:rPr lang="es-MX" sz="2000" b="1" dirty="0">
                <a:solidFill>
                  <a:schemeClr val="tx2">
                    <a:lumMod val="10000"/>
                  </a:schemeClr>
                </a:solidFill>
              </a:rPr>
              <a:t>Muestra colectada en “Bahía de Kino” Sonora, abril-2017.</a:t>
            </a:r>
          </a:p>
        </p:txBody>
      </p:sp>
      <p:pic>
        <p:nvPicPr>
          <p:cNvPr id="97" name="Gráfico 96" descr="Gesto de doble toque">
            <a:extLst>
              <a:ext uri="{FF2B5EF4-FFF2-40B4-BE49-F238E27FC236}">
                <a16:creationId xmlns:a16="http://schemas.microsoft.com/office/drawing/2014/main" id="{3D0E5BD9-AD36-0341-AC1A-EFB5DEEDFA49}"/>
              </a:ext>
            </a:extLst>
          </p:cNvPr>
          <p:cNvPicPr>
            <a:picLocks noChangeAspect="1"/>
          </p:cNvPicPr>
          <p:nvPr/>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5046424" y="4242315"/>
            <a:ext cx="914400" cy="914400"/>
          </a:xfrm>
          <a:prstGeom prst="rect">
            <a:avLst/>
          </a:prstGeom>
        </p:spPr>
      </p:pic>
      <mc:AlternateContent xmlns:mc="http://schemas.openxmlformats.org/markup-compatibility/2006" xmlns:pslz="http://schemas.microsoft.com/office/powerpoint/2016/slidezoom">
        <mc:Choice Requires="pslz">
          <p:graphicFrame>
            <p:nvGraphicFramePr>
              <p:cNvPr id="19" name="Vista general de diapositiva 18">
                <a:extLst>
                  <a:ext uri="{FF2B5EF4-FFF2-40B4-BE49-F238E27FC236}">
                    <a16:creationId xmlns:a16="http://schemas.microsoft.com/office/drawing/2014/main" id="{2E7EE1EE-3941-0E4A-92D8-9B6EA849B00B}"/>
                  </a:ext>
                </a:extLst>
              </p:cNvPr>
              <p:cNvGraphicFramePr>
                <a:graphicFrameLocks noChangeAspect="1"/>
              </p:cNvGraphicFramePr>
              <p:nvPr>
                <p:extLst>
                  <p:ext uri="{D42A27DB-BD31-4B8C-83A1-F6EECF244321}">
                    <p14:modId xmlns:p14="http://schemas.microsoft.com/office/powerpoint/2010/main" val="1458773873"/>
                  </p:ext>
                </p:extLst>
              </p:nvPr>
            </p:nvGraphicFramePr>
            <p:xfrm>
              <a:off x="7459272" y="3958719"/>
              <a:ext cx="1737736" cy="1285875"/>
            </p:xfrm>
            <a:graphic>
              <a:graphicData uri="http://schemas.microsoft.com/office/powerpoint/2016/slidezoom">
                <pslz:sldZm>
                  <pslz:sldZmObj sldId="292" cId="2198736746">
                    <pslz:zmPr id="{35505C9B-5665-8242-B2BD-776945CF4BC4}" returnToParent="0" imageType="cover" transitionDur="1000">
                      <p166:blipFill xmlns:p166="http://schemas.microsoft.com/office/powerpoint/2016/6/main">
                        <a:blip r:embed="rId5" cstate="email">
                          <a:extLst>
                            <a:ext uri="{28A0092B-C50C-407E-A947-70E740481C1C}">
                              <a14:useLocalDpi xmlns:a14="http://schemas.microsoft.com/office/drawing/2010/main"/>
                            </a:ext>
                          </a:extLst>
                        </a:blip>
                        <a:stretch>
                          <a:fillRect/>
                        </a:stretch>
                      </p166:blipFill>
                      <p166:spPr xmlns:p166="http://schemas.microsoft.com/office/powerpoint/2016/6/main">
                        <a:xfrm>
                          <a:off x="0" y="0"/>
                          <a:ext cx="1737736" cy="1285875"/>
                        </a:xfrm>
                        <a:prstGeom prst="rect">
                          <a:avLst/>
                        </a:prstGeom>
                        <a:ln w="3175">
                          <a:noFill/>
                        </a:ln>
                      </p166:spPr>
                    </pslz:zmPr>
                  </pslz:sldZmObj>
                </pslz:sldZm>
              </a:graphicData>
            </a:graphic>
          </p:graphicFrame>
        </mc:Choice>
        <mc:Fallback xmlns="">
          <p:pic>
            <p:nvPicPr>
              <p:cNvPr id="19" name="Vista general de diapositiva 18">
                <a:extLst>
                  <a:ext uri="{FF2B5EF4-FFF2-40B4-BE49-F238E27FC236}">
                    <a16:creationId xmlns:a16="http://schemas.microsoft.com/office/drawing/2014/main" id="{2E7EE1EE-3941-0E4A-92D8-9B6EA849B00B}"/>
                  </a:ext>
                </a:extLst>
              </p:cNvPr>
              <p:cNvPicPr>
                <a:picLocks noGrp="1" noRot="1" noChangeAspect="1" noMove="1" noResize="1" noEditPoints="1" noAdjustHandles="1" noChangeArrowheads="1" noChangeShapeType="1"/>
              </p:cNvPicPr>
              <p:nvPr/>
            </p:nvPicPr>
            <p:blipFill>
              <a:blip r:embed="rId7"/>
              <a:stretch>
                <a:fillRect/>
              </a:stretch>
            </p:blipFill>
            <p:spPr>
              <a:xfrm>
                <a:off x="7459272" y="3958719"/>
                <a:ext cx="1737736" cy="1285875"/>
              </a:xfrm>
              <a:prstGeom prst="rect">
                <a:avLst/>
              </a:prstGeom>
              <a:ln w="3175">
                <a:noFill/>
              </a:ln>
            </p:spPr>
          </p:pic>
        </mc:Fallback>
      </mc:AlternateContent>
      <p:sp>
        <p:nvSpPr>
          <p:cNvPr id="20" name="Marcador de número de diapositiva 3">
            <a:extLst>
              <a:ext uri="{FF2B5EF4-FFF2-40B4-BE49-F238E27FC236}">
                <a16:creationId xmlns:a16="http://schemas.microsoft.com/office/drawing/2014/main" id="{8E3D890A-5676-884B-A7F3-A4B1DF437613}"/>
              </a:ext>
            </a:extLst>
          </p:cNvPr>
          <p:cNvSpPr txBox="1">
            <a:spLocks/>
          </p:cNvSpPr>
          <p:nvPr/>
        </p:nvSpPr>
        <p:spPr>
          <a:xfrm>
            <a:off x="5549983" y="4083690"/>
            <a:ext cx="1737736" cy="661442"/>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1pPr>
            <a:lvl2pPr marR="0" lvl="1"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2pPr>
            <a:lvl3pPr marR="0" lvl="2"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3pPr>
            <a:lvl4pPr marR="0" lvl="3"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4pPr>
            <a:lvl5pPr marR="0" lvl="4"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5pPr>
            <a:lvl6pPr marR="0" lvl="5"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6pPr>
            <a:lvl7pPr marR="0" lvl="6"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7pPr>
            <a:lvl8pPr marR="0" lvl="7"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8pPr>
            <a:lvl9pPr marR="0" lvl="8"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9pPr>
          </a:lstStyle>
          <a:p>
            <a:pPr algn="ctr"/>
            <a:r>
              <a:rPr lang="es-MX" sz="1600" b="1" dirty="0">
                <a:solidFill>
                  <a:srgbClr val="00B050"/>
                </a:solidFill>
              </a:rPr>
              <a:t>Clic en la platina para cambiar la preparación</a:t>
            </a:r>
          </a:p>
        </p:txBody>
      </p:sp>
      <p:sp>
        <p:nvSpPr>
          <p:cNvPr id="14" name="Marcador de número de diapositiva 3">
            <a:extLst>
              <a:ext uri="{FF2B5EF4-FFF2-40B4-BE49-F238E27FC236}">
                <a16:creationId xmlns:a16="http://schemas.microsoft.com/office/drawing/2014/main" id="{72A54C09-492C-B845-97B3-ED2D1BA5C251}"/>
              </a:ext>
            </a:extLst>
          </p:cNvPr>
          <p:cNvSpPr>
            <a:spLocks noGrp="1"/>
          </p:cNvSpPr>
          <p:nvPr>
            <p:ph type="sldNum" idx="12"/>
          </p:nvPr>
        </p:nvSpPr>
        <p:spPr>
          <a:xfrm>
            <a:off x="5035257" y="1485559"/>
            <a:ext cx="3990198" cy="2598131"/>
          </a:xfrm>
        </p:spPr>
        <p:txBody>
          <a:bodyPr/>
          <a:lstStyle/>
          <a:p>
            <a:pPr lvl="0" algn="just"/>
            <a:r>
              <a:rPr lang="es-MX" sz="2000" b="1" dirty="0"/>
              <a:t>1. Identificar las características principales de los grupos observados.</a:t>
            </a:r>
          </a:p>
          <a:p>
            <a:pPr lvl="0" algn="just"/>
            <a:endParaRPr lang="es-MX" sz="2000" b="1" dirty="0"/>
          </a:p>
          <a:p>
            <a:pPr lvl="0" algn="just"/>
            <a:r>
              <a:rPr lang="es-MX" sz="2000" b="1" dirty="0"/>
              <a:t>2. Realizar anotaciones y dibujos de los ejemplares observados.</a:t>
            </a:r>
          </a:p>
          <a:p>
            <a:pPr lvl="0" algn="just"/>
            <a:endParaRPr lang="es-MX" sz="2000" b="1" dirty="0"/>
          </a:p>
          <a:p>
            <a:pPr lvl="0" algn="just"/>
            <a:r>
              <a:rPr lang="es-MX" sz="2000" b="1" dirty="0"/>
              <a:t>3. Identificar el género y de ser posible la especie de cada ejemplar observado.</a:t>
            </a:r>
          </a:p>
        </p:txBody>
      </p:sp>
      <p:pic>
        <p:nvPicPr>
          <p:cNvPr id="3" name="Imagen 2" descr="Imagen que contiene objeto, monitor, reloj, tabla&#10;&#10;Descripción generada automáticamente">
            <a:extLst>
              <a:ext uri="{FF2B5EF4-FFF2-40B4-BE49-F238E27FC236}">
                <a16:creationId xmlns:a16="http://schemas.microsoft.com/office/drawing/2014/main" id="{4BE36CDC-6234-5B4B-96F3-49C6454ADFAF}"/>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0" y="0"/>
            <a:ext cx="4996984" cy="5143500"/>
          </a:xfrm>
          <a:prstGeom prst="rect">
            <a:avLst/>
          </a:prstGeom>
        </p:spPr>
      </p:pic>
    </p:spTree>
    <p:extLst>
      <p:ext uri="{BB962C8B-B14F-4D97-AF65-F5344CB8AC3E}">
        <p14:creationId xmlns:p14="http://schemas.microsoft.com/office/powerpoint/2010/main" val="1726204439"/>
      </p:ext>
    </p:extLst>
  </p:cSld>
  <p:clrMapOvr>
    <a:masterClrMapping/>
  </p:clrMapOvr>
  <p:transition advClick="0">
    <p:fade thruBlk="1"/>
  </p:transition>
</p:sld>
</file>

<file path=ppt/slides/slide12.xml><?xml version="1.0" encoding="utf-8"?>
<p:sld xmlns:a="http://schemas.openxmlformats.org/drawingml/2006/main" xmlns:r="http://schemas.openxmlformats.org/officeDocument/2006/relationships" xmlns:p="http://schemas.openxmlformats.org/presentationml/2006/main" showMasterSp="0">
  <p:cSld>
    <p:bg>
      <p:bgPr>
        <a:solidFill>
          <a:srgbClr val="002B42"/>
        </a:solidFill>
        <a:effectLst/>
      </p:bgPr>
    </p:bg>
    <p:spTree>
      <p:nvGrpSpPr>
        <p:cNvPr id="1" name=""/>
        <p:cNvGrpSpPr/>
        <p:nvPr/>
      </p:nvGrpSpPr>
      <p:grpSpPr>
        <a:xfrm>
          <a:off x="0" y="0"/>
          <a:ext cx="0" cy="0"/>
          <a:chOff x="0" y="0"/>
          <a:chExt cx="0" cy="0"/>
        </a:xfrm>
      </p:grpSpPr>
      <p:grpSp>
        <p:nvGrpSpPr>
          <p:cNvPr id="89" name="Google Shape;750;p37">
            <a:extLst>
              <a:ext uri="{FF2B5EF4-FFF2-40B4-BE49-F238E27FC236}">
                <a16:creationId xmlns:a16="http://schemas.microsoft.com/office/drawing/2014/main" id="{3FE71684-6CF8-2F4E-BA29-36417F071329}"/>
              </a:ext>
            </a:extLst>
          </p:cNvPr>
          <p:cNvGrpSpPr/>
          <p:nvPr/>
        </p:nvGrpSpPr>
        <p:grpSpPr>
          <a:xfrm>
            <a:off x="5080915" y="336510"/>
            <a:ext cx="3898882" cy="1146741"/>
            <a:chOff x="1442627" y="5710929"/>
            <a:chExt cx="594318" cy="590600"/>
          </a:xfrm>
          <a:solidFill>
            <a:srgbClr val="00B050"/>
          </a:solidFill>
        </p:grpSpPr>
        <p:sp>
          <p:nvSpPr>
            <p:cNvPr id="90" name="Google Shape;751;p37">
              <a:extLst>
                <a:ext uri="{FF2B5EF4-FFF2-40B4-BE49-F238E27FC236}">
                  <a16:creationId xmlns:a16="http://schemas.microsoft.com/office/drawing/2014/main" id="{522ABB64-932A-0247-A356-6FD0448D5AED}"/>
                </a:ext>
              </a:extLst>
            </p:cNvPr>
            <p:cNvSpPr/>
            <p:nvPr/>
          </p:nvSpPr>
          <p:spPr>
            <a:xfrm>
              <a:off x="1442627" y="5710929"/>
              <a:ext cx="594318" cy="405222"/>
            </a:xfrm>
            <a:custGeom>
              <a:avLst/>
              <a:gdLst/>
              <a:ahLst/>
              <a:cxnLst/>
              <a:rect l="l" t="t" r="r" b="b"/>
              <a:pathLst>
                <a:path w="734" h="500" extrusionOk="0">
                  <a:moveTo>
                    <a:pt x="699" y="500"/>
                  </a:moveTo>
                  <a:cubicBezTo>
                    <a:pt x="0" y="500"/>
                    <a:pt x="0" y="500"/>
                    <a:pt x="0" y="500"/>
                  </a:cubicBezTo>
                  <a:cubicBezTo>
                    <a:pt x="0" y="35"/>
                    <a:pt x="0" y="35"/>
                    <a:pt x="0" y="35"/>
                  </a:cubicBezTo>
                  <a:cubicBezTo>
                    <a:pt x="0" y="15"/>
                    <a:pt x="15" y="0"/>
                    <a:pt x="35" y="0"/>
                  </a:cubicBezTo>
                  <a:cubicBezTo>
                    <a:pt x="699" y="0"/>
                    <a:pt x="699" y="0"/>
                    <a:pt x="699" y="0"/>
                  </a:cubicBezTo>
                  <a:cubicBezTo>
                    <a:pt x="718" y="0"/>
                    <a:pt x="734" y="15"/>
                    <a:pt x="734" y="35"/>
                  </a:cubicBezTo>
                  <a:cubicBezTo>
                    <a:pt x="734" y="465"/>
                    <a:pt x="734" y="465"/>
                    <a:pt x="734" y="465"/>
                  </a:cubicBezTo>
                  <a:cubicBezTo>
                    <a:pt x="734" y="484"/>
                    <a:pt x="718" y="500"/>
                    <a:pt x="699" y="500"/>
                  </a:cubicBezTo>
                  <a:close/>
                </a:path>
              </a:pathLst>
            </a:custGeom>
            <a:grp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91" name="Google Shape;752;p37">
              <a:extLst>
                <a:ext uri="{FF2B5EF4-FFF2-40B4-BE49-F238E27FC236}">
                  <a16:creationId xmlns:a16="http://schemas.microsoft.com/office/drawing/2014/main" id="{8EBBE97F-F1B3-FF4D-A6DB-9B2D01F505A1}"/>
                </a:ext>
              </a:extLst>
            </p:cNvPr>
            <p:cNvSpPr/>
            <p:nvPr/>
          </p:nvSpPr>
          <p:spPr>
            <a:xfrm>
              <a:off x="1442627" y="6116151"/>
              <a:ext cx="349820" cy="97191"/>
            </a:xfrm>
            <a:custGeom>
              <a:avLst/>
              <a:gdLst/>
              <a:ahLst/>
              <a:cxnLst/>
              <a:rect l="l" t="t" r="r" b="b"/>
              <a:pathLst>
                <a:path w="1126" h="313" extrusionOk="0">
                  <a:moveTo>
                    <a:pt x="1126" y="313"/>
                  </a:moveTo>
                  <a:lnTo>
                    <a:pt x="0" y="0"/>
                  </a:lnTo>
                  <a:lnTo>
                    <a:pt x="1126" y="0"/>
                  </a:lnTo>
                  <a:lnTo>
                    <a:pt x="1126" y="313"/>
                  </a:lnTo>
                  <a:close/>
                </a:path>
              </a:pathLst>
            </a:custGeom>
            <a:grp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92" name="Google Shape;753;p37">
              <a:extLst>
                <a:ext uri="{FF2B5EF4-FFF2-40B4-BE49-F238E27FC236}">
                  <a16:creationId xmlns:a16="http://schemas.microsoft.com/office/drawing/2014/main" id="{4CEBA59F-9394-C64C-B490-3226F43D6E1B}"/>
                </a:ext>
              </a:extLst>
            </p:cNvPr>
            <p:cNvSpPr/>
            <p:nvPr/>
          </p:nvSpPr>
          <p:spPr>
            <a:xfrm>
              <a:off x="1573731" y="6152482"/>
              <a:ext cx="218715" cy="60861"/>
            </a:xfrm>
            <a:custGeom>
              <a:avLst/>
              <a:gdLst/>
              <a:ahLst/>
              <a:cxnLst/>
              <a:rect l="l" t="t" r="r" b="b"/>
              <a:pathLst>
                <a:path w="704" h="196" extrusionOk="0">
                  <a:moveTo>
                    <a:pt x="0" y="196"/>
                  </a:moveTo>
                  <a:lnTo>
                    <a:pt x="704" y="196"/>
                  </a:lnTo>
                  <a:lnTo>
                    <a:pt x="0" y="0"/>
                  </a:lnTo>
                  <a:lnTo>
                    <a:pt x="0" y="196"/>
                  </a:lnTo>
                  <a:close/>
                </a:path>
              </a:pathLst>
            </a:custGeom>
            <a:grp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93" name="Google Shape;754;p37">
              <a:extLst>
                <a:ext uri="{FF2B5EF4-FFF2-40B4-BE49-F238E27FC236}">
                  <a16:creationId xmlns:a16="http://schemas.microsoft.com/office/drawing/2014/main" id="{7ACC0085-C042-8B41-A2CA-50D27B4005CB}"/>
                </a:ext>
              </a:extLst>
            </p:cNvPr>
            <p:cNvSpPr/>
            <p:nvPr/>
          </p:nvSpPr>
          <p:spPr>
            <a:xfrm>
              <a:off x="1573731" y="6213343"/>
              <a:ext cx="109358" cy="88186"/>
            </a:xfrm>
            <a:custGeom>
              <a:avLst/>
              <a:gdLst/>
              <a:ahLst/>
              <a:cxnLst/>
              <a:rect l="l" t="t" r="r" b="b"/>
              <a:pathLst>
                <a:path w="352" h="284" extrusionOk="0">
                  <a:moveTo>
                    <a:pt x="352" y="284"/>
                  </a:moveTo>
                  <a:lnTo>
                    <a:pt x="0" y="0"/>
                  </a:lnTo>
                  <a:lnTo>
                    <a:pt x="352" y="0"/>
                  </a:lnTo>
                  <a:lnTo>
                    <a:pt x="352" y="284"/>
                  </a:lnTo>
                  <a:close/>
                </a:path>
              </a:pathLst>
            </a:custGeom>
            <a:grp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94" name="Google Shape;755;p37">
              <a:extLst>
                <a:ext uri="{FF2B5EF4-FFF2-40B4-BE49-F238E27FC236}">
                  <a16:creationId xmlns:a16="http://schemas.microsoft.com/office/drawing/2014/main" id="{17C0A4A4-1592-234B-9FC9-7D768BCCB209}"/>
                </a:ext>
              </a:extLst>
            </p:cNvPr>
            <p:cNvSpPr/>
            <p:nvPr/>
          </p:nvSpPr>
          <p:spPr>
            <a:xfrm>
              <a:off x="1573731" y="6213343"/>
              <a:ext cx="109358" cy="88186"/>
            </a:xfrm>
            <a:custGeom>
              <a:avLst/>
              <a:gdLst/>
              <a:ahLst/>
              <a:cxnLst/>
              <a:rect l="l" t="t" r="r" b="b"/>
              <a:pathLst>
                <a:path w="352" h="284" extrusionOk="0">
                  <a:moveTo>
                    <a:pt x="352" y="284"/>
                  </a:moveTo>
                  <a:lnTo>
                    <a:pt x="0" y="0"/>
                  </a:lnTo>
                  <a:lnTo>
                    <a:pt x="352" y="0"/>
                  </a:lnTo>
                  <a:lnTo>
                    <a:pt x="352" y="284"/>
                  </a:lnTo>
                </a:path>
              </a:pathLst>
            </a:custGeom>
            <a:grp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grpSp>
      <p:sp>
        <p:nvSpPr>
          <p:cNvPr id="95" name="Marcador de número de diapositiva 3">
            <a:extLst>
              <a:ext uri="{FF2B5EF4-FFF2-40B4-BE49-F238E27FC236}">
                <a16:creationId xmlns:a16="http://schemas.microsoft.com/office/drawing/2014/main" id="{8AD41CBF-949B-D64A-AE18-578EAA438378}"/>
              </a:ext>
            </a:extLst>
          </p:cNvPr>
          <p:cNvSpPr txBox="1">
            <a:spLocks/>
          </p:cNvSpPr>
          <p:nvPr/>
        </p:nvSpPr>
        <p:spPr>
          <a:xfrm>
            <a:off x="5080916" y="273966"/>
            <a:ext cx="3898882" cy="980853"/>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1pPr>
            <a:lvl2pPr marR="0" lvl="1"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2pPr>
            <a:lvl3pPr marR="0" lvl="2"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3pPr>
            <a:lvl4pPr marR="0" lvl="3"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4pPr>
            <a:lvl5pPr marR="0" lvl="4"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5pPr>
            <a:lvl6pPr marR="0" lvl="5"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6pPr>
            <a:lvl7pPr marR="0" lvl="6"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7pPr>
            <a:lvl8pPr marR="0" lvl="7"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8pPr>
            <a:lvl9pPr marR="0" lvl="8"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9pPr>
          </a:lstStyle>
          <a:p>
            <a:pPr algn="ctr"/>
            <a:r>
              <a:rPr lang="es-MX" sz="2400" b="1" dirty="0">
                <a:solidFill>
                  <a:schemeClr val="tx2">
                    <a:lumMod val="10000"/>
                  </a:schemeClr>
                </a:solidFill>
              </a:rPr>
              <a:t>Muestra de aguas epicontinentales.</a:t>
            </a:r>
          </a:p>
        </p:txBody>
      </p:sp>
      <p:pic>
        <p:nvPicPr>
          <p:cNvPr id="97" name="Gráfico 96" descr="Gesto de doble toque">
            <a:extLst>
              <a:ext uri="{FF2B5EF4-FFF2-40B4-BE49-F238E27FC236}">
                <a16:creationId xmlns:a16="http://schemas.microsoft.com/office/drawing/2014/main" id="{3D0E5BD9-AD36-0341-AC1A-EFB5DEEDFA49}"/>
              </a:ext>
            </a:extLst>
          </p:cNvPr>
          <p:cNvPicPr>
            <a:picLocks noChangeAspect="1"/>
          </p:cNvPicPr>
          <p:nvPr/>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5046424" y="4242315"/>
            <a:ext cx="914400" cy="914400"/>
          </a:xfrm>
          <a:prstGeom prst="rect">
            <a:avLst/>
          </a:prstGeom>
        </p:spPr>
      </p:pic>
      <mc:AlternateContent xmlns:mc="http://schemas.openxmlformats.org/markup-compatibility/2006" xmlns:pslz="http://schemas.microsoft.com/office/powerpoint/2016/slidezoom">
        <mc:Choice Requires="pslz">
          <p:graphicFrame>
            <p:nvGraphicFramePr>
              <p:cNvPr id="18" name="Vista general de diapositiva 17">
                <a:extLst>
                  <a:ext uri="{FF2B5EF4-FFF2-40B4-BE49-F238E27FC236}">
                    <a16:creationId xmlns:a16="http://schemas.microsoft.com/office/drawing/2014/main" id="{74A0BD03-1822-904E-9DE8-D21D6DD70399}"/>
                  </a:ext>
                </a:extLst>
              </p:cNvPr>
              <p:cNvGraphicFramePr>
                <a:graphicFrameLocks noChangeAspect="1"/>
              </p:cNvGraphicFramePr>
              <p:nvPr/>
            </p:nvGraphicFramePr>
            <p:xfrm>
              <a:off x="7459272" y="3958719"/>
              <a:ext cx="1737736" cy="1285875"/>
            </p:xfrm>
            <a:graphic>
              <a:graphicData uri="http://schemas.microsoft.com/office/powerpoint/2016/slidezoom">
                <pslz:sldZm>
                  <pslz:sldZmObj sldId="292" cId="2198736746">
                    <pslz:zmPr id="{35505C9B-5665-8242-B2BD-776945CF4BC4}" returnToParent="0" imageType="cover" transitionDur="1000">
                      <p166:blipFill xmlns:p166="http://schemas.microsoft.com/office/powerpoint/2016/6/main">
                        <a:blip r:embed="rId5" cstate="email">
                          <a:extLst>
                            <a:ext uri="{28A0092B-C50C-407E-A947-70E740481C1C}">
                              <a14:useLocalDpi xmlns:a14="http://schemas.microsoft.com/office/drawing/2010/main"/>
                            </a:ext>
                          </a:extLst>
                        </a:blip>
                        <a:stretch>
                          <a:fillRect/>
                        </a:stretch>
                      </p166:blipFill>
                      <p166:spPr xmlns:p166="http://schemas.microsoft.com/office/powerpoint/2016/6/main">
                        <a:xfrm>
                          <a:off x="0" y="0"/>
                          <a:ext cx="1737736" cy="1285875"/>
                        </a:xfrm>
                        <a:prstGeom prst="rect">
                          <a:avLst/>
                        </a:prstGeom>
                        <a:ln w="3175">
                          <a:noFill/>
                        </a:ln>
                      </p166:spPr>
                    </pslz:zmPr>
                  </pslz:sldZmObj>
                </pslz:sldZm>
              </a:graphicData>
            </a:graphic>
          </p:graphicFrame>
        </mc:Choice>
        <mc:Fallback xmlns="">
          <p:pic>
            <p:nvPicPr>
              <p:cNvPr id="18" name="Vista general de diapositiva 17">
                <a:extLst>
                  <a:ext uri="{FF2B5EF4-FFF2-40B4-BE49-F238E27FC236}">
                    <a16:creationId xmlns:a16="http://schemas.microsoft.com/office/drawing/2014/main" id="{74A0BD03-1822-904E-9DE8-D21D6DD70399}"/>
                  </a:ext>
                </a:extLst>
              </p:cNvPr>
              <p:cNvPicPr>
                <a:picLocks noGrp="1" noRot="1" noChangeAspect="1" noMove="1" noResize="1" noEditPoints="1" noAdjustHandles="1" noChangeArrowheads="1" noChangeShapeType="1"/>
              </p:cNvPicPr>
              <p:nvPr/>
            </p:nvPicPr>
            <p:blipFill>
              <a:blip r:embed="rId6"/>
              <a:stretch>
                <a:fillRect/>
              </a:stretch>
            </p:blipFill>
            <p:spPr>
              <a:xfrm>
                <a:off x="7459272" y="3958719"/>
                <a:ext cx="1737736" cy="1285875"/>
              </a:xfrm>
              <a:prstGeom prst="rect">
                <a:avLst/>
              </a:prstGeom>
              <a:ln w="3175">
                <a:noFill/>
              </a:ln>
            </p:spPr>
          </p:pic>
        </mc:Fallback>
      </mc:AlternateContent>
      <p:sp>
        <p:nvSpPr>
          <p:cNvPr id="19" name="Marcador de número de diapositiva 3">
            <a:extLst>
              <a:ext uri="{FF2B5EF4-FFF2-40B4-BE49-F238E27FC236}">
                <a16:creationId xmlns:a16="http://schemas.microsoft.com/office/drawing/2014/main" id="{9E4728E3-F357-6144-B1FF-A2C9DB360ABF}"/>
              </a:ext>
            </a:extLst>
          </p:cNvPr>
          <p:cNvSpPr txBox="1">
            <a:spLocks/>
          </p:cNvSpPr>
          <p:nvPr/>
        </p:nvSpPr>
        <p:spPr>
          <a:xfrm>
            <a:off x="5549983" y="4083690"/>
            <a:ext cx="1737736" cy="661442"/>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1pPr>
            <a:lvl2pPr marR="0" lvl="1"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2pPr>
            <a:lvl3pPr marR="0" lvl="2"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3pPr>
            <a:lvl4pPr marR="0" lvl="3"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4pPr>
            <a:lvl5pPr marR="0" lvl="4"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5pPr>
            <a:lvl6pPr marR="0" lvl="5"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6pPr>
            <a:lvl7pPr marR="0" lvl="6"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7pPr>
            <a:lvl8pPr marR="0" lvl="7"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8pPr>
            <a:lvl9pPr marR="0" lvl="8"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9pPr>
          </a:lstStyle>
          <a:p>
            <a:pPr algn="ctr"/>
            <a:r>
              <a:rPr lang="es-MX" sz="1600" b="1" dirty="0">
                <a:solidFill>
                  <a:srgbClr val="00B050"/>
                </a:solidFill>
              </a:rPr>
              <a:t>Clic en la platina para cambiar la preparación</a:t>
            </a:r>
          </a:p>
        </p:txBody>
      </p:sp>
      <p:sp>
        <p:nvSpPr>
          <p:cNvPr id="14" name="Marcador de número de diapositiva 3">
            <a:extLst>
              <a:ext uri="{FF2B5EF4-FFF2-40B4-BE49-F238E27FC236}">
                <a16:creationId xmlns:a16="http://schemas.microsoft.com/office/drawing/2014/main" id="{478C5CBA-2A28-BE4F-A4D6-B1AC1D48E1C2}"/>
              </a:ext>
            </a:extLst>
          </p:cNvPr>
          <p:cNvSpPr>
            <a:spLocks noGrp="1"/>
          </p:cNvSpPr>
          <p:nvPr>
            <p:ph type="sldNum" idx="12"/>
          </p:nvPr>
        </p:nvSpPr>
        <p:spPr>
          <a:xfrm>
            <a:off x="5035257" y="1485559"/>
            <a:ext cx="3990198" cy="2598131"/>
          </a:xfrm>
        </p:spPr>
        <p:txBody>
          <a:bodyPr/>
          <a:lstStyle/>
          <a:p>
            <a:pPr lvl="0" algn="just"/>
            <a:r>
              <a:rPr lang="es-MX" sz="2000" b="1" dirty="0"/>
              <a:t>1. Identificar las características principales de los grupos observados.</a:t>
            </a:r>
          </a:p>
          <a:p>
            <a:pPr lvl="0" algn="just"/>
            <a:endParaRPr lang="es-MX" sz="2000" b="1" dirty="0"/>
          </a:p>
          <a:p>
            <a:pPr lvl="0" algn="just"/>
            <a:r>
              <a:rPr lang="es-MX" sz="2000" b="1" dirty="0"/>
              <a:t>2. Realizar anotaciones y dibujos de los ejemplares observados.</a:t>
            </a:r>
          </a:p>
          <a:p>
            <a:pPr lvl="0" algn="just"/>
            <a:endParaRPr lang="es-MX" sz="2000" b="1" dirty="0"/>
          </a:p>
          <a:p>
            <a:pPr lvl="0" algn="just"/>
            <a:r>
              <a:rPr lang="es-MX" sz="2000" b="1" dirty="0"/>
              <a:t>3. Identificar el género y de ser posible la especie de cada ejemplar observado.</a:t>
            </a:r>
          </a:p>
        </p:txBody>
      </p:sp>
      <p:pic>
        <p:nvPicPr>
          <p:cNvPr id="17" name="Imagen 16" descr="Imagen que contiene tabla, plato&#10;&#10;Descripción generada automáticamente">
            <a:extLst>
              <a:ext uri="{FF2B5EF4-FFF2-40B4-BE49-F238E27FC236}">
                <a16:creationId xmlns:a16="http://schemas.microsoft.com/office/drawing/2014/main" id="{535DC4FA-B51F-2D4B-875C-B92BF17BFA55}"/>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10609" y="13215"/>
            <a:ext cx="4999121" cy="5143500"/>
          </a:xfrm>
          <a:prstGeom prst="rect">
            <a:avLst/>
          </a:prstGeom>
        </p:spPr>
      </p:pic>
    </p:spTree>
    <p:extLst>
      <p:ext uri="{BB962C8B-B14F-4D97-AF65-F5344CB8AC3E}">
        <p14:creationId xmlns:p14="http://schemas.microsoft.com/office/powerpoint/2010/main" val="990212194"/>
      </p:ext>
    </p:extLst>
  </p:cSld>
  <p:clrMapOvr>
    <a:masterClrMapping/>
  </p:clrMapOvr>
  <p:transition advClick="0">
    <p:fade thruBlk="1"/>
  </p:transition>
</p:sld>
</file>

<file path=ppt/slides/slide13.xml><?xml version="1.0" encoding="utf-8"?>
<p:sld xmlns:a="http://schemas.openxmlformats.org/drawingml/2006/main" xmlns:r="http://schemas.openxmlformats.org/officeDocument/2006/relationships" xmlns:p="http://schemas.openxmlformats.org/presentationml/2006/main" showMasterSp="0">
  <p:cSld>
    <p:bg>
      <p:bgPr>
        <a:solidFill>
          <a:srgbClr val="002B42"/>
        </a:solidFill>
        <a:effectLst/>
      </p:bgPr>
    </p:bg>
    <p:spTree>
      <p:nvGrpSpPr>
        <p:cNvPr id="1" name=""/>
        <p:cNvGrpSpPr/>
        <p:nvPr/>
      </p:nvGrpSpPr>
      <p:grpSpPr>
        <a:xfrm>
          <a:off x="0" y="0"/>
          <a:ext cx="0" cy="0"/>
          <a:chOff x="0" y="0"/>
          <a:chExt cx="0" cy="0"/>
        </a:xfrm>
      </p:grpSpPr>
      <p:grpSp>
        <p:nvGrpSpPr>
          <p:cNvPr id="89" name="Google Shape;750;p37">
            <a:extLst>
              <a:ext uri="{FF2B5EF4-FFF2-40B4-BE49-F238E27FC236}">
                <a16:creationId xmlns:a16="http://schemas.microsoft.com/office/drawing/2014/main" id="{3FE71684-6CF8-2F4E-BA29-36417F071329}"/>
              </a:ext>
            </a:extLst>
          </p:cNvPr>
          <p:cNvGrpSpPr/>
          <p:nvPr/>
        </p:nvGrpSpPr>
        <p:grpSpPr>
          <a:xfrm>
            <a:off x="5080915" y="336510"/>
            <a:ext cx="3898882" cy="1146741"/>
            <a:chOff x="1442627" y="5710929"/>
            <a:chExt cx="594318" cy="590600"/>
          </a:xfrm>
          <a:solidFill>
            <a:srgbClr val="00B050"/>
          </a:solidFill>
        </p:grpSpPr>
        <p:sp>
          <p:nvSpPr>
            <p:cNvPr id="90" name="Google Shape;751;p37">
              <a:extLst>
                <a:ext uri="{FF2B5EF4-FFF2-40B4-BE49-F238E27FC236}">
                  <a16:creationId xmlns:a16="http://schemas.microsoft.com/office/drawing/2014/main" id="{522ABB64-932A-0247-A356-6FD0448D5AED}"/>
                </a:ext>
              </a:extLst>
            </p:cNvPr>
            <p:cNvSpPr/>
            <p:nvPr/>
          </p:nvSpPr>
          <p:spPr>
            <a:xfrm>
              <a:off x="1442627" y="5710929"/>
              <a:ext cx="594318" cy="405222"/>
            </a:xfrm>
            <a:custGeom>
              <a:avLst/>
              <a:gdLst/>
              <a:ahLst/>
              <a:cxnLst/>
              <a:rect l="l" t="t" r="r" b="b"/>
              <a:pathLst>
                <a:path w="734" h="500" extrusionOk="0">
                  <a:moveTo>
                    <a:pt x="699" y="500"/>
                  </a:moveTo>
                  <a:cubicBezTo>
                    <a:pt x="0" y="500"/>
                    <a:pt x="0" y="500"/>
                    <a:pt x="0" y="500"/>
                  </a:cubicBezTo>
                  <a:cubicBezTo>
                    <a:pt x="0" y="35"/>
                    <a:pt x="0" y="35"/>
                    <a:pt x="0" y="35"/>
                  </a:cubicBezTo>
                  <a:cubicBezTo>
                    <a:pt x="0" y="15"/>
                    <a:pt x="15" y="0"/>
                    <a:pt x="35" y="0"/>
                  </a:cubicBezTo>
                  <a:cubicBezTo>
                    <a:pt x="699" y="0"/>
                    <a:pt x="699" y="0"/>
                    <a:pt x="699" y="0"/>
                  </a:cubicBezTo>
                  <a:cubicBezTo>
                    <a:pt x="718" y="0"/>
                    <a:pt x="734" y="15"/>
                    <a:pt x="734" y="35"/>
                  </a:cubicBezTo>
                  <a:cubicBezTo>
                    <a:pt x="734" y="465"/>
                    <a:pt x="734" y="465"/>
                    <a:pt x="734" y="465"/>
                  </a:cubicBezTo>
                  <a:cubicBezTo>
                    <a:pt x="734" y="484"/>
                    <a:pt x="718" y="500"/>
                    <a:pt x="699" y="500"/>
                  </a:cubicBezTo>
                  <a:close/>
                </a:path>
              </a:pathLst>
            </a:custGeom>
            <a:grp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91" name="Google Shape;752;p37">
              <a:extLst>
                <a:ext uri="{FF2B5EF4-FFF2-40B4-BE49-F238E27FC236}">
                  <a16:creationId xmlns:a16="http://schemas.microsoft.com/office/drawing/2014/main" id="{8EBBE97F-F1B3-FF4D-A6DB-9B2D01F505A1}"/>
                </a:ext>
              </a:extLst>
            </p:cNvPr>
            <p:cNvSpPr/>
            <p:nvPr/>
          </p:nvSpPr>
          <p:spPr>
            <a:xfrm>
              <a:off x="1442627" y="6116151"/>
              <a:ext cx="349820" cy="97191"/>
            </a:xfrm>
            <a:custGeom>
              <a:avLst/>
              <a:gdLst/>
              <a:ahLst/>
              <a:cxnLst/>
              <a:rect l="l" t="t" r="r" b="b"/>
              <a:pathLst>
                <a:path w="1126" h="313" extrusionOk="0">
                  <a:moveTo>
                    <a:pt x="1126" y="313"/>
                  </a:moveTo>
                  <a:lnTo>
                    <a:pt x="0" y="0"/>
                  </a:lnTo>
                  <a:lnTo>
                    <a:pt x="1126" y="0"/>
                  </a:lnTo>
                  <a:lnTo>
                    <a:pt x="1126" y="313"/>
                  </a:lnTo>
                  <a:close/>
                </a:path>
              </a:pathLst>
            </a:custGeom>
            <a:grp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92" name="Google Shape;753;p37">
              <a:extLst>
                <a:ext uri="{FF2B5EF4-FFF2-40B4-BE49-F238E27FC236}">
                  <a16:creationId xmlns:a16="http://schemas.microsoft.com/office/drawing/2014/main" id="{4CEBA59F-9394-C64C-B490-3226F43D6E1B}"/>
                </a:ext>
              </a:extLst>
            </p:cNvPr>
            <p:cNvSpPr/>
            <p:nvPr/>
          </p:nvSpPr>
          <p:spPr>
            <a:xfrm>
              <a:off x="1573731" y="6152482"/>
              <a:ext cx="218715" cy="60861"/>
            </a:xfrm>
            <a:custGeom>
              <a:avLst/>
              <a:gdLst/>
              <a:ahLst/>
              <a:cxnLst/>
              <a:rect l="l" t="t" r="r" b="b"/>
              <a:pathLst>
                <a:path w="704" h="196" extrusionOk="0">
                  <a:moveTo>
                    <a:pt x="0" y="196"/>
                  </a:moveTo>
                  <a:lnTo>
                    <a:pt x="704" y="196"/>
                  </a:lnTo>
                  <a:lnTo>
                    <a:pt x="0" y="0"/>
                  </a:lnTo>
                  <a:lnTo>
                    <a:pt x="0" y="196"/>
                  </a:lnTo>
                  <a:close/>
                </a:path>
              </a:pathLst>
            </a:custGeom>
            <a:grp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93" name="Google Shape;754;p37">
              <a:extLst>
                <a:ext uri="{FF2B5EF4-FFF2-40B4-BE49-F238E27FC236}">
                  <a16:creationId xmlns:a16="http://schemas.microsoft.com/office/drawing/2014/main" id="{7ACC0085-C042-8B41-A2CA-50D27B4005CB}"/>
                </a:ext>
              </a:extLst>
            </p:cNvPr>
            <p:cNvSpPr/>
            <p:nvPr/>
          </p:nvSpPr>
          <p:spPr>
            <a:xfrm>
              <a:off x="1573731" y="6213343"/>
              <a:ext cx="109358" cy="88186"/>
            </a:xfrm>
            <a:custGeom>
              <a:avLst/>
              <a:gdLst/>
              <a:ahLst/>
              <a:cxnLst/>
              <a:rect l="l" t="t" r="r" b="b"/>
              <a:pathLst>
                <a:path w="352" h="284" extrusionOk="0">
                  <a:moveTo>
                    <a:pt x="352" y="284"/>
                  </a:moveTo>
                  <a:lnTo>
                    <a:pt x="0" y="0"/>
                  </a:lnTo>
                  <a:lnTo>
                    <a:pt x="352" y="0"/>
                  </a:lnTo>
                  <a:lnTo>
                    <a:pt x="352" y="284"/>
                  </a:lnTo>
                  <a:close/>
                </a:path>
              </a:pathLst>
            </a:custGeom>
            <a:grp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94" name="Google Shape;755;p37">
              <a:extLst>
                <a:ext uri="{FF2B5EF4-FFF2-40B4-BE49-F238E27FC236}">
                  <a16:creationId xmlns:a16="http://schemas.microsoft.com/office/drawing/2014/main" id="{17C0A4A4-1592-234B-9FC9-7D768BCCB209}"/>
                </a:ext>
              </a:extLst>
            </p:cNvPr>
            <p:cNvSpPr/>
            <p:nvPr/>
          </p:nvSpPr>
          <p:spPr>
            <a:xfrm>
              <a:off x="1573731" y="6213343"/>
              <a:ext cx="109358" cy="88186"/>
            </a:xfrm>
            <a:custGeom>
              <a:avLst/>
              <a:gdLst/>
              <a:ahLst/>
              <a:cxnLst/>
              <a:rect l="l" t="t" r="r" b="b"/>
              <a:pathLst>
                <a:path w="352" h="284" extrusionOk="0">
                  <a:moveTo>
                    <a:pt x="352" y="284"/>
                  </a:moveTo>
                  <a:lnTo>
                    <a:pt x="0" y="0"/>
                  </a:lnTo>
                  <a:lnTo>
                    <a:pt x="352" y="0"/>
                  </a:lnTo>
                  <a:lnTo>
                    <a:pt x="352" y="284"/>
                  </a:lnTo>
                </a:path>
              </a:pathLst>
            </a:custGeom>
            <a:grp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grpSp>
      <p:sp>
        <p:nvSpPr>
          <p:cNvPr id="95" name="Marcador de número de diapositiva 3">
            <a:extLst>
              <a:ext uri="{FF2B5EF4-FFF2-40B4-BE49-F238E27FC236}">
                <a16:creationId xmlns:a16="http://schemas.microsoft.com/office/drawing/2014/main" id="{8AD41CBF-949B-D64A-AE18-578EAA438378}"/>
              </a:ext>
            </a:extLst>
          </p:cNvPr>
          <p:cNvSpPr txBox="1">
            <a:spLocks/>
          </p:cNvSpPr>
          <p:nvPr/>
        </p:nvSpPr>
        <p:spPr>
          <a:xfrm>
            <a:off x="5080916" y="273966"/>
            <a:ext cx="3898882" cy="980853"/>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1pPr>
            <a:lvl2pPr marR="0" lvl="1"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2pPr>
            <a:lvl3pPr marR="0" lvl="2"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3pPr>
            <a:lvl4pPr marR="0" lvl="3"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4pPr>
            <a:lvl5pPr marR="0" lvl="4"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5pPr>
            <a:lvl6pPr marR="0" lvl="5"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6pPr>
            <a:lvl7pPr marR="0" lvl="6"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7pPr>
            <a:lvl8pPr marR="0" lvl="7"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8pPr>
            <a:lvl9pPr marR="0" lvl="8"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9pPr>
          </a:lstStyle>
          <a:p>
            <a:pPr algn="ctr"/>
            <a:r>
              <a:rPr lang="es-MX" sz="2000" b="1" dirty="0">
                <a:solidFill>
                  <a:schemeClr val="tx2">
                    <a:lumMod val="10000"/>
                  </a:schemeClr>
                </a:solidFill>
              </a:rPr>
              <a:t>Muestra de aguas epicontinentales.</a:t>
            </a:r>
          </a:p>
        </p:txBody>
      </p:sp>
      <p:pic>
        <p:nvPicPr>
          <p:cNvPr id="97" name="Gráfico 96" descr="Gesto de doble toque">
            <a:extLst>
              <a:ext uri="{FF2B5EF4-FFF2-40B4-BE49-F238E27FC236}">
                <a16:creationId xmlns:a16="http://schemas.microsoft.com/office/drawing/2014/main" id="{3D0E5BD9-AD36-0341-AC1A-EFB5DEEDFA49}"/>
              </a:ext>
            </a:extLst>
          </p:cNvPr>
          <p:cNvPicPr>
            <a:picLocks noChangeAspect="1"/>
          </p:cNvPicPr>
          <p:nvPr/>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5046424" y="4242315"/>
            <a:ext cx="914400" cy="914400"/>
          </a:xfrm>
          <a:prstGeom prst="rect">
            <a:avLst/>
          </a:prstGeom>
        </p:spPr>
      </p:pic>
      <mc:AlternateContent xmlns:mc="http://schemas.openxmlformats.org/markup-compatibility/2006" xmlns:pslz="http://schemas.microsoft.com/office/powerpoint/2016/slidezoom">
        <mc:Choice Requires="pslz">
          <p:graphicFrame>
            <p:nvGraphicFramePr>
              <p:cNvPr id="18" name="Vista general de diapositiva 17">
                <a:extLst>
                  <a:ext uri="{FF2B5EF4-FFF2-40B4-BE49-F238E27FC236}">
                    <a16:creationId xmlns:a16="http://schemas.microsoft.com/office/drawing/2014/main" id="{74A0BD03-1822-904E-9DE8-D21D6DD70399}"/>
                  </a:ext>
                </a:extLst>
              </p:cNvPr>
              <p:cNvGraphicFramePr>
                <a:graphicFrameLocks noChangeAspect="1"/>
              </p:cNvGraphicFramePr>
              <p:nvPr/>
            </p:nvGraphicFramePr>
            <p:xfrm>
              <a:off x="7459272" y="3958719"/>
              <a:ext cx="1737736" cy="1285875"/>
            </p:xfrm>
            <a:graphic>
              <a:graphicData uri="http://schemas.microsoft.com/office/powerpoint/2016/slidezoom">
                <pslz:sldZm>
                  <pslz:sldZmObj sldId="292" cId="2198736746">
                    <pslz:zmPr id="{35505C9B-5665-8242-B2BD-776945CF4BC4}" returnToParent="0" imageType="cover" transitionDur="1000">
                      <p166:blipFill xmlns:p166="http://schemas.microsoft.com/office/powerpoint/2016/6/main">
                        <a:blip r:embed="rId5" cstate="email">
                          <a:extLst>
                            <a:ext uri="{28A0092B-C50C-407E-A947-70E740481C1C}">
                              <a14:useLocalDpi xmlns:a14="http://schemas.microsoft.com/office/drawing/2010/main"/>
                            </a:ext>
                          </a:extLst>
                        </a:blip>
                        <a:stretch>
                          <a:fillRect/>
                        </a:stretch>
                      </p166:blipFill>
                      <p166:spPr xmlns:p166="http://schemas.microsoft.com/office/powerpoint/2016/6/main">
                        <a:xfrm>
                          <a:off x="0" y="0"/>
                          <a:ext cx="1737736" cy="1285875"/>
                        </a:xfrm>
                        <a:prstGeom prst="rect">
                          <a:avLst/>
                        </a:prstGeom>
                        <a:ln w="3175">
                          <a:noFill/>
                        </a:ln>
                      </p166:spPr>
                    </pslz:zmPr>
                  </pslz:sldZmObj>
                </pslz:sldZm>
              </a:graphicData>
            </a:graphic>
          </p:graphicFrame>
        </mc:Choice>
        <mc:Fallback xmlns="">
          <p:pic>
            <p:nvPicPr>
              <p:cNvPr id="18" name="Vista general de diapositiva 17">
                <a:extLst>
                  <a:ext uri="{FF2B5EF4-FFF2-40B4-BE49-F238E27FC236}">
                    <a16:creationId xmlns:a16="http://schemas.microsoft.com/office/drawing/2014/main" id="{74A0BD03-1822-904E-9DE8-D21D6DD70399}"/>
                  </a:ext>
                </a:extLst>
              </p:cNvPr>
              <p:cNvPicPr>
                <a:picLocks noGrp="1" noRot="1" noChangeAspect="1" noMove="1" noResize="1" noEditPoints="1" noAdjustHandles="1" noChangeArrowheads="1" noChangeShapeType="1"/>
              </p:cNvPicPr>
              <p:nvPr/>
            </p:nvPicPr>
            <p:blipFill>
              <a:blip r:embed="rId6"/>
              <a:stretch>
                <a:fillRect/>
              </a:stretch>
            </p:blipFill>
            <p:spPr>
              <a:xfrm>
                <a:off x="7459272" y="3958719"/>
                <a:ext cx="1737736" cy="1285875"/>
              </a:xfrm>
              <a:prstGeom prst="rect">
                <a:avLst/>
              </a:prstGeom>
              <a:ln w="3175">
                <a:noFill/>
              </a:ln>
            </p:spPr>
          </p:pic>
        </mc:Fallback>
      </mc:AlternateContent>
      <p:sp>
        <p:nvSpPr>
          <p:cNvPr id="19" name="Marcador de número de diapositiva 3">
            <a:extLst>
              <a:ext uri="{FF2B5EF4-FFF2-40B4-BE49-F238E27FC236}">
                <a16:creationId xmlns:a16="http://schemas.microsoft.com/office/drawing/2014/main" id="{9E4728E3-F357-6144-B1FF-A2C9DB360ABF}"/>
              </a:ext>
            </a:extLst>
          </p:cNvPr>
          <p:cNvSpPr txBox="1">
            <a:spLocks/>
          </p:cNvSpPr>
          <p:nvPr/>
        </p:nvSpPr>
        <p:spPr>
          <a:xfrm>
            <a:off x="5549983" y="4083690"/>
            <a:ext cx="1737736" cy="661442"/>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1pPr>
            <a:lvl2pPr marR="0" lvl="1"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2pPr>
            <a:lvl3pPr marR="0" lvl="2"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3pPr>
            <a:lvl4pPr marR="0" lvl="3"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4pPr>
            <a:lvl5pPr marR="0" lvl="4"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5pPr>
            <a:lvl6pPr marR="0" lvl="5"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6pPr>
            <a:lvl7pPr marR="0" lvl="6"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7pPr>
            <a:lvl8pPr marR="0" lvl="7"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8pPr>
            <a:lvl9pPr marR="0" lvl="8"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9pPr>
          </a:lstStyle>
          <a:p>
            <a:pPr algn="ctr"/>
            <a:r>
              <a:rPr lang="es-MX" sz="1600" b="1" dirty="0">
                <a:solidFill>
                  <a:srgbClr val="00B050"/>
                </a:solidFill>
              </a:rPr>
              <a:t>Clic en la platina para cambiar la preparación</a:t>
            </a:r>
          </a:p>
        </p:txBody>
      </p:sp>
      <p:sp>
        <p:nvSpPr>
          <p:cNvPr id="14" name="Marcador de número de diapositiva 3">
            <a:extLst>
              <a:ext uri="{FF2B5EF4-FFF2-40B4-BE49-F238E27FC236}">
                <a16:creationId xmlns:a16="http://schemas.microsoft.com/office/drawing/2014/main" id="{478C5CBA-2A28-BE4F-A4D6-B1AC1D48E1C2}"/>
              </a:ext>
            </a:extLst>
          </p:cNvPr>
          <p:cNvSpPr>
            <a:spLocks noGrp="1"/>
          </p:cNvSpPr>
          <p:nvPr>
            <p:ph type="sldNum" idx="12"/>
          </p:nvPr>
        </p:nvSpPr>
        <p:spPr>
          <a:xfrm>
            <a:off x="5035257" y="1485559"/>
            <a:ext cx="3990198" cy="2598131"/>
          </a:xfrm>
        </p:spPr>
        <p:txBody>
          <a:bodyPr/>
          <a:lstStyle/>
          <a:p>
            <a:pPr lvl="0" algn="just"/>
            <a:r>
              <a:rPr lang="es-MX" sz="2000" b="1" dirty="0"/>
              <a:t>1. Identificar las características principales de los grupos observados.</a:t>
            </a:r>
          </a:p>
          <a:p>
            <a:pPr lvl="0" algn="just"/>
            <a:endParaRPr lang="es-MX" sz="2000" b="1" dirty="0"/>
          </a:p>
          <a:p>
            <a:pPr lvl="0" algn="just"/>
            <a:r>
              <a:rPr lang="es-MX" sz="2000" b="1" dirty="0"/>
              <a:t>2. Realizar anotaciones y dibujos de los ejemplares observados.</a:t>
            </a:r>
          </a:p>
          <a:p>
            <a:pPr lvl="0" algn="just"/>
            <a:endParaRPr lang="es-MX" sz="2000" b="1" dirty="0"/>
          </a:p>
          <a:p>
            <a:pPr lvl="0" algn="just"/>
            <a:r>
              <a:rPr lang="es-MX" sz="2000" b="1" dirty="0"/>
              <a:t>3. Identificar el género y de ser posible la especie de cada ejemplar observado.</a:t>
            </a:r>
          </a:p>
        </p:txBody>
      </p:sp>
      <p:pic>
        <p:nvPicPr>
          <p:cNvPr id="16" name="Imagen 15" descr="Imagen que contiene tabla, plato, alimentos, reloj&#10;&#10;Descripción generada automáticamente">
            <a:extLst>
              <a:ext uri="{FF2B5EF4-FFF2-40B4-BE49-F238E27FC236}">
                <a16:creationId xmlns:a16="http://schemas.microsoft.com/office/drawing/2014/main" id="{6A7D3E0B-DBC2-5C4C-83B6-765C150172DE}"/>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34553" y="0"/>
            <a:ext cx="4997437" cy="5143500"/>
          </a:xfrm>
          <a:prstGeom prst="rect">
            <a:avLst/>
          </a:prstGeom>
        </p:spPr>
      </p:pic>
    </p:spTree>
    <p:extLst>
      <p:ext uri="{BB962C8B-B14F-4D97-AF65-F5344CB8AC3E}">
        <p14:creationId xmlns:p14="http://schemas.microsoft.com/office/powerpoint/2010/main" val="1774292088"/>
      </p:ext>
    </p:extLst>
  </p:cSld>
  <p:clrMapOvr>
    <a:masterClrMapping/>
  </p:clrMapOvr>
  <p:transition advClick="0">
    <p:fade thruBlk="1"/>
  </p:transition>
</p:sld>
</file>

<file path=ppt/slides/slide14.xml><?xml version="1.0" encoding="utf-8"?>
<p:sld xmlns:a="http://schemas.openxmlformats.org/drawingml/2006/main" xmlns:r="http://schemas.openxmlformats.org/officeDocument/2006/relationships" xmlns:p="http://schemas.openxmlformats.org/presentationml/2006/main" showMasterSp="0">
  <p:cSld>
    <p:bg>
      <p:bgPr>
        <a:solidFill>
          <a:srgbClr val="002B42"/>
        </a:solidFill>
        <a:effectLst/>
      </p:bgPr>
    </p:bg>
    <p:spTree>
      <p:nvGrpSpPr>
        <p:cNvPr id="1" name=""/>
        <p:cNvGrpSpPr/>
        <p:nvPr/>
      </p:nvGrpSpPr>
      <p:grpSpPr>
        <a:xfrm>
          <a:off x="0" y="0"/>
          <a:ext cx="0" cy="0"/>
          <a:chOff x="0" y="0"/>
          <a:chExt cx="0" cy="0"/>
        </a:xfrm>
      </p:grpSpPr>
      <p:grpSp>
        <p:nvGrpSpPr>
          <p:cNvPr id="89" name="Google Shape;750;p37">
            <a:extLst>
              <a:ext uri="{FF2B5EF4-FFF2-40B4-BE49-F238E27FC236}">
                <a16:creationId xmlns:a16="http://schemas.microsoft.com/office/drawing/2014/main" id="{3FE71684-6CF8-2F4E-BA29-36417F071329}"/>
              </a:ext>
            </a:extLst>
          </p:cNvPr>
          <p:cNvGrpSpPr/>
          <p:nvPr/>
        </p:nvGrpSpPr>
        <p:grpSpPr>
          <a:xfrm>
            <a:off x="5080915" y="336510"/>
            <a:ext cx="3898882" cy="1146741"/>
            <a:chOff x="1442627" y="5710929"/>
            <a:chExt cx="594318" cy="590600"/>
          </a:xfrm>
          <a:solidFill>
            <a:srgbClr val="00B050"/>
          </a:solidFill>
        </p:grpSpPr>
        <p:sp>
          <p:nvSpPr>
            <p:cNvPr id="90" name="Google Shape;751;p37">
              <a:extLst>
                <a:ext uri="{FF2B5EF4-FFF2-40B4-BE49-F238E27FC236}">
                  <a16:creationId xmlns:a16="http://schemas.microsoft.com/office/drawing/2014/main" id="{522ABB64-932A-0247-A356-6FD0448D5AED}"/>
                </a:ext>
              </a:extLst>
            </p:cNvPr>
            <p:cNvSpPr/>
            <p:nvPr/>
          </p:nvSpPr>
          <p:spPr>
            <a:xfrm>
              <a:off x="1442627" y="5710929"/>
              <a:ext cx="594318" cy="405222"/>
            </a:xfrm>
            <a:custGeom>
              <a:avLst/>
              <a:gdLst/>
              <a:ahLst/>
              <a:cxnLst/>
              <a:rect l="l" t="t" r="r" b="b"/>
              <a:pathLst>
                <a:path w="734" h="500" extrusionOk="0">
                  <a:moveTo>
                    <a:pt x="699" y="500"/>
                  </a:moveTo>
                  <a:cubicBezTo>
                    <a:pt x="0" y="500"/>
                    <a:pt x="0" y="500"/>
                    <a:pt x="0" y="500"/>
                  </a:cubicBezTo>
                  <a:cubicBezTo>
                    <a:pt x="0" y="35"/>
                    <a:pt x="0" y="35"/>
                    <a:pt x="0" y="35"/>
                  </a:cubicBezTo>
                  <a:cubicBezTo>
                    <a:pt x="0" y="15"/>
                    <a:pt x="15" y="0"/>
                    <a:pt x="35" y="0"/>
                  </a:cubicBezTo>
                  <a:cubicBezTo>
                    <a:pt x="699" y="0"/>
                    <a:pt x="699" y="0"/>
                    <a:pt x="699" y="0"/>
                  </a:cubicBezTo>
                  <a:cubicBezTo>
                    <a:pt x="718" y="0"/>
                    <a:pt x="734" y="15"/>
                    <a:pt x="734" y="35"/>
                  </a:cubicBezTo>
                  <a:cubicBezTo>
                    <a:pt x="734" y="465"/>
                    <a:pt x="734" y="465"/>
                    <a:pt x="734" y="465"/>
                  </a:cubicBezTo>
                  <a:cubicBezTo>
                    <a:pt x="734" y="484"/>
                    <a:pt x="718" y="500"/>
                    <a:pt x="699" y="500"/>
                  </a:cubicBezTo>
                  <a:close/>
                </a:path>
              </a:pathLst>
            </a:custGeom>
            <a:grp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91" name="Google Shape;752;p37">
              <a:extLst>
                <a:ext uri="{FF2B5EF4-FFF2-40B4-BE49-F238E27FC236}">
                  <a16:creationId xmlns:a16="http://schemas.microsoft.com/office/drawing/2014/main" id="{8EBBE97F-F1B3-FF4D-A6DB-9B2D01F505A1}"/>
                </a:ext>
              </a:extLst>
            </p:cNvPr>
            <p:cNvSpPr/>
            <p:nvPr/>
          </p:nvSpPr>
          <p:spPr>
            <a:xfrm>
              <a:off x="1442627" y="6116151"/>
              <a:ext cx="349820" cy="97191"/>
            </a:xfrm>
            <a:custGeom>
              <a:avLst/>
              <a:gdLst/>
              <a:ahLst/>
              <a:cxnLst/>
              <a:rect l="l" t="t" r="r" b="b"/>
              <a:pathLst>
                <a:path w="1126" h="313" extrusionOk="0">
                  <a:moveTo>
                    <a:pt x="1126" y="313"/>
                  </a:moveTo>
                  <a:lnTo>
                    <a:pt x="0" y="0"/>
                  </a:lnTo>
                  <a:lnTo>
                    <a:pt x="1126" y="0"/>
                  </a:lnTo>
                  <a:lnTo>
                    <a:pt x="1126" y="313"/>
                  </a:lnTo>
                  <a:close/>
                </a:path>
              </a:pathLst>
            </a:custGeom>
            <a:grp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92" name="Google Shape;753;p37">
              <a:extLst>
                <a:ext uri="{FF2B5EF4-FFF2-40B4-BE49-F238E27FC236}">
                  <a16:creationId xmlns:a16="http://schemas.microsoft.com/office/drawing/2014/main" id="{4CEBA59F-9394-C64C-B490-3226F43D6E1B}"/>
                </a:ext>
              </a:extLst>
            </p:cNvPr>
            <p:cNvSpPr/>
            <p:nvPr/>
          </p:nvSpPr>
          <p:spPr>
            <a:xfrm>
              <a:off x="1573731" y="6152482"/>
              <a:ext cx="218715" cy="60861"/>
            </a:xfrm>
            <a:custGeom>
              <a:avLst/>
              <a:gdLst/>
              <a:ahLst/>
              <a:cxnLst/>
              <a:rect l="l" t="t" r="r" b="b"/>
              <a:pathLst>
                <a:path w="704" h="196" extrusionOk="0">
                  <a:moveTo>
                    <a:pt x="0" y="196"/>
                  </a:moveTo>
                  <a:lnTo>
                    <a:pt x="704" y="196"/>
                  </a:lnTo>
                  <a:lnTo>
                    <a:pt x="0" y="0"/>
                  </a:lnTo>
                  <a:lnTo>
                    <a:pt x="0" y="196"/>
                  </a:lnTo>
                  <a:close/>
                </a:path>
              </a:pathLst>
            </a:custGeom>
            <a:grp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93" name="Google Shape;754;p37">
              <a:extLst>
                <a:ext uri="{FF2B5EF4-FFF2-40B4-BE49-F238E27FC236}">
                  <a16:creationId xmlns:a16="http://schemas.microsoft.com/office/drawing/2014/main" id="{7ACC0085-C042-8B41-A2CA-50D27B4005CB}"/>
                </a:ext>
              </a:extLst>
            </p:cNvPr>
            <p:cNvSpPr/>
            <p:nvPr/>
          </p:nvSpPr>
          <p:spPr>
            <a:xfrm>
              <a:off x="1573731" y="6213343"/>
              <a:ext cx="109358" cy="88186"/>
            </a:xfrm>
            <a:custGeom>
              <a:avLst/>
              <a:gdLst/>
              <a:ahLst/>
              <a:cxnLst/>
              <a:rect l="l" t="t" r="r" b="b"/>
              <a:pathLst>
                <a:path w="352" h="284" extrusionOk="0">
                  <a:moveTo>
                    <a:pt x="352" y="284"/>
                  </a:moveTo>
                  <a:lnTo>
                    <a:pt x="0" y="0"/>
                  </a:lnTo>
                  <a:lnTo>
                    <a:pt x="352" y="0"/>
                  </a:lnTo>
                  <a:lnTo>
                    <a:pt x="352" y="284"/>
                  </a:lnTo>
                  <a:close/>
                </a:path>
              </a:pathLst>
            </a:custGeom>
            <a:grp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94" name="Google Shape;755;p37">
              <a:extLst>
                <a:ext uri="{FF2B5EF4-FFF2-40B4-BE49-F238E27FC236}">
                  <a16:creationId xmlns:a16="http://schemas.microsoft.com/office/drawing/2014/main" id="{17C0A4A4-1592-234B-9FC9-7D768BCCB209}"/>
                </a:ext>
              </a:extLst>
            </p:cNvPr>
            <p:cNvSpPr/>
            <p:nvPr/>
          </p:nvSpPr>
          <p:spPr>
            <a:xfrm>
              <a:off x="1573731" y="6213343"/>
              <a:ext cx="109358" cy="88186"/>
            </a:xfrm>
            <a:custGeom>
              <a:avLst/>
              <a:gdLst/>
              <a:ahLst/>
              <a:cxnLst/>
              <a:rect l="l" t="t" r="r" b="b"/>
              <a:pathLst>
                <a:path w="352" h="284" extrusionOk="0">
                  <a:moveTo>
                    <a:pt x="352" y="284"/>
                  </a:moveTo>
                  <a:lnTo>
                    <a:pt x="0" y="0"/>
                  </a:lnTo>
                  <a:lnTo>
                    <a:pt x="352" y="0"/>
                  </a:lnTo>
                  <a:lnTo>
                    <a:pt x="352" y="284"/>
                  </a:lnTo>
                </a:path>
              </a:pathLst>
            </a:custGeom>
            <a:grp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grpSp>
      <p:sp>
        <p:nvSpPr>
          <p:cNvPr id="95" name="Marcador de número de diapositiva 3">
            <a:extLst>
              <a:ext uri="{FF2B5EF4-FFF2-40B4-BE49-F238E27FC236}">
                <a16:creationId xmlns:a16="http://schemas.microsoft.com/office/drawing/2014/main" id="{8AD41CBF-949B-D64A-AE18-578EAA438378}"/>
              </a:ext>
            </a:extLst>
          </p:cNvPr>
          <p:cNvSpPr txBox="1">
            <a:spLocks/>
          </p:cNvSpPr>
          <p:nvPr/>
        </p:nvSpPr>
        <p:spPr>
          <a:xfrm>
            <a:off x="5080916" y="273966"/>
            <a:ext cx="3898882" cy="980853"/>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1pPr>
            <a:lvl2pPr marR="0" lvl="1"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2pPr>
            <a:lvl3pPr marR="0" lvl="2"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3pPr>
            <a:lvl4pPr marR="0" lvl="3"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4pPr>
            <a:lvl5pPr marR="0" lvl="4"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5pPr>
            <a:lvl6pPr marR="0" lvl="5"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6pPr>
            <a:lvl7pPr marR="0" lvl="6"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7pPr>
            <a:lvl8pPr marR="0" lvl="7"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8pPr>
            <a:lvl9pPr marR="0" lvl="8"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9pPr>
          </a:lstStyle>
          <a:p>
            <a:pPr algn="ctr"/>
            <a:r>
              <a:rPr lang="es-MX" sz="2000" b="1" dirty="0">
                <a:solidFill>
                  <a:schemeClr val="tx2">
                    <a:lumMod val="10000"/>
                  </a:schemeClr>
                </a:solidFill>
              </a:rPr>
              <a:t>Muestra colectada en “Presas de Sonora “2013-2017.</a:t>
            </a:r>
          </a:p>
        </p:txBody>
      </p:sp>
      <p:pic>
        <p:nvPicPr>
          <p:cNvPr id="97" name="Gráfico 96" descr="Gesto de doble toque">
            <a:extLst>
              <a:ext uri="{FF2B5EF4-FFF2-40B4-BE49-F238E27FC236}">
                <a16:creationId xmlns:a16="http://schemas.microsoft.com/office/drawing/2014/main" id="{3D0E5BD9-AD36-0341-AC1A-EFB5DEEDFA49}"/>
              </a:ext>
            </a:extLst>
          </p:cNvPr>
          <p:cNvPicPr>
            <a:picLocks noChangeAspect="1"/>
          </p:cNvPicPr>
          <p:nvPr/>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5046424" y="4242315"/>
            <a:ext cx="914400" cy="914400"/>
          </a:xfrm>
          <a:prstGeom prst="rect">
            <a:avLst/>
          </a:prstGeom>
        </p:spPr>
      </p:pic>
      <mc:AlternateContent xmlns:mc="http://schemas.openxmlformats.org/markup-compatibility/2006" xmlns:pslz="http://schemas.microsoft.com/office/powerpoint/2016/slidezoom">
        <mc:Choice Requires="pslz">
          <p:graphicFrame>
            <p:nvGraphicFramePr>
              <p:cNvPr id="18" name="Vista general de diapositiva 17">
                <a:extLst>
                  <a:ext uri="{FF2B5EF4-FFF2-40B4-BE49-F238E27FC236}">
                    <a16:creationId xmlns:a16="http://schemas.microsoft.com/office/drawing/2014/main" id="{74A0BD03-1822-904E-9DE8-D21D6DD70399}"/>
                  </a:ext>
                </a:extLst>
              </p:cNvPr>
              <p:cNvGraphicFramePr>
                <a:graphicFrameLocks noChangeAspect="1"/>
              </p:cNvGraphicFramePr>
              <p:nvPr/>
            </p:nvGraphicFramePr>
            <p:xfrm>
              <a:off x="7459272" y="3958719"/>
              <a:ext cx="1737736" cy="1285875"/>
            </p:xfrm>
            <a:graphic>
              <a:graphicData uri="http://schemas.microsoft.com/office/powerpoint/2016/slidezoom">
                <pslz:sldZm>
                  <pslz:sldZmObj sldId="292" cId="2198736746">
                    <pslz:zmPr id="{35505C9B-5665-8242-B2BD-776945CF4BC4}" returnToParent="0" imageType="cover" transitionDur="1000">
                      <p166:blipFill xmlns:p166="http://schemas.microsoft.com/office/powerpoint/2016/6/main">
                        <a:blip r:embed="rId5" cstate="email">
                          <a:extLst>
                            <a:ext uri="{28A0092B-C50C-407E-A947-70E740481C1C}">
                              <a14:useLocalDpi xmlns:a14="http://schemas.microsoft.com/office/drawing/2010/main"/>
                            </a:ext>
                          </a:extLst>
                        </a:blip>
                        <a:stretch>
                          <a:fillRect/>
                        </a:stretch>
                      </p166:blipFill>
                      <p166:spPr xmlns:p166="http://schemas.microsoft.com/office/powerpoint/2016/6/main">
                        <a:xfrm>
                          <a:off x="0" y="0"/>
                          <a:ext cx="1737736" cy="1285875"/>
                        </a:xfrm>
                        <a:prstGeom prst="rect">
                          <a:avLst/>
                        </a:prstGeom>
                        <a:ln w="3175">
                          <a:noFill/>
                        </a:ln>
                      </p166:spPr>
                    </pslz:zmPr>
                  </pslz:sldZmObj>
                </pslz:sldZm>
              </a:graphicData>
            </a:graphic>
          </p:graphicFrame>
        </mc:Choice>
        <mc:Fallback xmlns="">
          <p:pic>
            <p:nvPicPr>
              <p:cNvPr id="18" name="Vista general de diapositiva 17">
                <a:extLst>
                  <a:ext uri="{FF2B5EF4-FFF2-40B4-BE49-F238E27FC236}">
                    <a16:creationId xmlns:a16="http://schemas.microsoft.com/office/drawing/2014/main" id="{74A0BD03-1822-904E-9DE8-D21D6DD70399}"/>
                  </a:ext>
                </a:extLst>
              </p:cNvPr>
              <p:cNvPicPr>
                <a:picLocks noGrp="1" noRot="1" noChangeAspect="1" noMove="1" noResize="1" noEditPoints="1" noAdjustHandles="1" noChangeArrowheads="1" noChangeShapeType="1"/>
              </p:cNvPicPr>
              <p:nvPr/>
            </p:nvPicPr>
            <p:blipFill>
              <a:blip r:embed="rId6"/>
              <a:stretch>
                <a:fillRect/>
              </a:stretch>
            </p:blipFill>
            <p:spPr>
              <a:xfrm>
                <a:off x="7459272" y="3958719"/>
                <a:ext cx="1737736" cy="1285875"/>
              </a:xfrm>
              <a:prstGeom prst="rect">
                <a:avLst/>
              </a:prstGeom>
              <a:ln w="3175">
                <a:noFill/>
              </a:ln>
            </p:spPr>
          </p:pic>
        </mc:Fallback>
      </mc:AlternateContent>
      <p:sp>
        <p:nvSpPr>
          <p:cNvPr id="19" name="Marcador de número de diapositiva 3">
            <a:extLst>
              <a:ext uri="{FF2B5EF4-FFF2-40B4-BE49-F238E27FC236}">
                <a16:creationId xmlns:a16="http://schemas.microsoft.com/office/drawing/2014/main" id="{9E4728E3-F357-6144-B1FF-A2C9DB360ABF}"/>
              </a:ext>
            </a:extLst>
          </p:cNvPr>
          <p:cNvSpPr txBox="1">
            <a:spLocks/>
          </p:cNvSpPr>
          <p:nvPr/>
        </p:nvSpPr>
        <p:spPr>
          <a:xfrm>
            <a:off x="5549983" y="4083690"/>
            <a:ext cx="1737736" cy="661442"/>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1pPr>
            <a:lvl2pPr marR="0" lvl="1"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2pPr>
            <a:lvl3pPr marR="0" lvl="2"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3pPr>
            <a:lvl4pPr marR="0" lvl="3"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4pPr>
            <a:lvl5pPr marR="0" lvl="4"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5pPr>
            <a:lvl6pPr marR="0" lvl="5"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6pPr>
            <a:lvl7pPr marR="0" lvl="6"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7pPr>
            <a:lvl8pPr marR="0" lvl="7"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8pPr>
            <a:lvl9pPr marR="0" lvl="8"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9pPr>
          </a:lstStyle>
          <a:p>
            <a:pPr algn="ctr"/>
            <a:r>
              <a:rPr lang="es-MX" sz="1600" b="1" dirty="0">
                <a:solidFill>
                  <a:srgbClr val="00B050"/>
                </a:solidFill>
              </a:rPr>
              <a:t>Clic en la platina para cambiar la preparación</a:t>
            </a:r>
          </a:p>
        </p:txBody>
      </p:sp>
      <p:sp>
        <p:nvSpPr>
          <p:cNvPr id="14" name="Marcador de número de diapositiva 3">
            <a:extLst>
              <a:ext uri="{FF2B5EF4-FFF2-40B4-BE49-F238E27FC236}">
                <a16:creationId xmlns:a16="http://schemas.microsoft.com/office/drawing/2014/main" id="{478C5CBA-2A28-BE4F-A4D6-B1AC1D48E1C2}"/>
              </a:ext>
            </a:extLst>
          </p:cNvPr>
          <p:cNvSpPr>
            <a:spLocks noGrp="1"/>
          </p:cNvSpPr>
          <p:nvPr>
            <p:ph type="sldNum" idx="12"/>
          </p:nvPr>
        </p:nvSpPr>
        <p:spPr>
          <a:xfrm>
            <a:off x="5035257" y="1485559"/>
            <a:ext cx="3990198" cy="2598131"/>
          </a:xfrm>
        </p:spPr>
        <p:txBody>
          <a:bodyPr/>
          <a:lstStyle/>
          <a:p>
            <a:pPr lvl="0" algn="just"/>
            <a:r>
              <a:rPr lang="es-MX" sz="2000" b="1" dirty="0"/>
              <a:t>1. Identificar las características principales de los grupos observados.</a:t>
            </a:r>
          </a:p>
          <a:p>
            <a:pPr lvl="0" algn="just"/>
            <a:endParaRPr lang="es-MX" sz="2000" b="1" dirty="0"/>
          </a:p>
          <a:p>
            <a:pPr lvl="0" algn="just"/>
            <a:r>
              <a:rPr lang="es-MX" sz="2000" b="1" dirty="0"/>
              <a:t>2. Realizar anotaciones y dibujos de los ejemplares observados.</a:t>
            </a:r>
          </a:p>
          <a:p>
            <a:pPr lvl="0" algn="just"/>
            <a:endParaRPr lang="es-MX" sz="2000" b="1" dirty="0"/>
          </a:p>
          <a:p>
            <a:pPr lvl="0" algn="just"/>
            <a:r>
              <a:rPr lang="es-MX" sz="2000" b="1" dirty="0"/>
              <a:t>3. Identificar el género y de ser posible la especie de cada ejemplar observado.</a:t>
            </a:r>
          </a:p>
        </p:txBody>
      </p:sp>
      <p:pic>
        <p:nvPicPr>
          <p:cNvPr id="15" name="Imagen 14">
            <a:extLst>
              <a:ext uri="{FF2B5EF4-FFF2-40B4-BE49-F238E27FC236}">
                <a16:creationId xmlns:a16="http://schemas.microsoft.com/office/drawing/2014/main" id="{BC9DBC7F-0093-B342-9C01-1C862EE5170C}"/>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4323" y="0"/>
            <a:ext cx="4999461" cy="5143500"/>
          </a:xfrm>
          <a:prstGeom prst="rect">
            <a:avLst/>
          </a:prstGeom>
        </p:spPr>
      </p:pic>
    </p:spTree>
    <p:extLst>
      <p:ext uri="{BB962C8B-B14F-4D97-AF65-F5344CB8AC3E}">
        <p14:creationId xmlns:p14="http://schemas.microsoft.com/office/powerpoint/2010/main" val="898884431"/>
      </p:ext>
    </p:extLst>
  </p:cSld>
  <p:clrMapOvr>
    <a:masterClrMapping/>
  </p:clrMapOvr>
  <p:transition advClick="0">
    <p:fade thruBlk="1"/>
  </p:transition>
</p:sld>
</file>

<file path=ppt/slides/slide15.xml><?xml version="1.0" encoding="utf-8"?>
<p:sld xmlns:a="http://schemas.openxmlformats.org/drawingml/2006/main" xmlns:r="http://schemas.openxmlformats.org/officeDocument/2006/relationships" xmlns:p="http://schemas.openxmlformats.org/presentationml/2006/main" showMasterSp="0">
  <p:cSld>
    <p:bg>
      <p:bgPr>
        <a:solidFill>
          <a:srgbClr val="002B42"/>
        </a:solidFill>
        <a:effectLst/>
      </p:bgPr>
    </p:bg>
    <p:spTree>
      <p:nvGrpSpPr>
        <p:cNvPr id="1" name=""/>
        <p:cNvGrpSpPr/>
        <p:nvPr/>
      </p:nvGrpSpPr>
      <p:grpSpPr>
        <a:xfrm>
          <a:off x="0" y="0"/>
          <a:ext cx="0" cy="0"/>
          <a:chOff x="0" y="0"/>
          <a:chExt cx="0" cy="0"/>
        </a:xfrm>
      </p:grpSpPr>
      <p:grpSp>
        <p:nvGrpSpPr>
          <p:cNvPr id="89" name="Google Shape;750;p37">
            <a:extLst>
              <a:ext uri="{FF2B5EF4-FFF2-40B4-BE49-F238E27FC236}">
                <a16:creationId xmlns:a16="http://schemas.microsoft.com/office/drawing/2014/main" id="{3FE71684-6CF8-2F4E-BA29-36417F071329}"/>
              </a:ext>
            </a:extLst>
          </p:cNvPr>
          <p:cNvGrpSpPr/>
          <p:nvPr/>
        </p:nvGrpSpPr>
        <p:grpSpPr>
          <a:xfrm>
            <a:off x="5080915" y="336510"/>
            <a:ext cx="3898882" cy="1146741"/>
            <a:chOff x="1442627" y="5710929"/>
            <a:chExt cx="594318" cy="590600"/>
          </a:xfrm>
          <a:solidFill>
            <a:srgbClr val="00B050"/>
          </a:solidFill>
        </p:grpSpPr>
        <p:sp>
          <p:nvSpPr>
            <p:cNvPr id="90" name="Google Shape;751;p37">
              <a:extLst>
                <a:ext uri="{FF2B5EF4-FFF2-40B4-BE49-F238E27FC236}">
                  <a16:creationId xmlns:a16="http://schemas.microsoft.com/office/drawing/2014/main" id="{522ABB64-932A-0247-A356-6FD0448D5AED}"/>
                </a:ext>
              </a:extLst>
            </p:cNvPr>
            <p:cNvSpPr/>
            <p:nvPr/>
          </p:nvSpPr>
          <p:spPr>
            <a:xfrm>
              <a:off x="1442627" y="5710929"/>
              <a:ext cx="594318" cy="405222"/>
            </a:xfrm>
            <a:custGeom>
              <a:avLst/>
              <a:gdLst/>
              <a:ahLst/>
              <a:cxnLst/>
              <a:rect l="l" t="t" r="r" b="b"/>
              <a:pathLst>
                <a:path w="734" h="500" extrusionOk="0">
                  <a:moveTo>
                    <a:pt x="699" y="500"/>
                  </a:moveTo>
                  <a:cubicBezTo>
                    <a:pt x="0" y="500"/>
                    <a:pt x="0" y="500"/>
                    <a:pt x="0" y="500"/>
                  </a:cubicBezTo>
                  <a:cubicBezTo>
                    <a:pt x="0" y="35"/>
                    <a:pt x="0" y="35"/>
                    <a:pt x="0" y="35"/>
                  </a:cubicBezTo>
                  <a:cubicBezTo>
                    <a:pt x="0" y="15"/>
                    <a:pt x="15" y="0"/>
                    <a:pt x="35" y="0"/>
                  </a:cubicBezTo>
                  <a:cubicBezTo>
                    <a:pt x="699" y="0"/>
                    <a:pt x="699" y="0"/>
                    <a:pt x="699" y="0"/>
                  </a:cubicBezTo>
                  <a:cubicBezTo>
                    <a:pt x="718" y="0"/>
                    <a:pt x="734" y="15"/>
                    <a:pt x="734" y="35"/>
                  </a:cubicBezTo>
                  <a:cubicBezTo>
                    <a:pt x="734" y="465"/>
                    <a:pt x="734" y="465"/>
                    <a:pt x="734" y="465"/>
                  </a:cubicBezTo>
                  <a:cubicBezTo>
                    <a:pt x="734" y="484"/>
                    <a:pt x="718" y="500"/>
                    <a:pt x="699" y="500"/>
                  </a:cubicBezTo>
                  <a:close/>
                </a:path>
              </a:pathLst>
            </a:custGeom>
            <a:grp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91" name="Google Shape;752;p37">
              <a:extLst>
                <a:ext uri="{FF2B5EF4-FFF2-40B4-BE49-F238E27FC236}">
                  <a16:creationId xmlns:a16="http://schemas.microsoft.com/office/drawing/2014/main" id="{8EBBE97F-F1B3-FF4D-A6DB-9B2D01F505A1}"/>
                </a:ext>
              </a:extLst>
            </p:cNvPr>
            <p:cNvSpPr/>
            <p:nvPr/>
          </p:nvSpPr>
          <p:spPr>
            <a:xfrm>
              <a:off x="1442627" y="6116151"/>
              <a:ext cx="349820" cy="97191"/>
            </a:xfrm>
            <a:custGeom>
              <a:avLst/>
              <a:gdLst/>
              <a:ahLst/>
              <a:cxnLst/>
              <a:rect l="l" t="t" r="r" b="b"/>
              <a:pathLst>
                <a:path w="1126" h="313" extrusionOk="0">
                  <a:moveTo>
                    <a:pt x="1126" y="313"/>
                  </a:moveTo>
                  <a:lnTo>
                    <a:pt x="0" y="0"/>
                  </a:lnTo>
                  <a:lnTo>
                    <a:pt x="1126" y="0"/>
                  </a:lnTo>
                  <a:lnTo>
                    <a:pt x="1126" y="313"/>
                  </a:lnTo>
                  <a:close/>
                </a:path>
              </a:pathLst>
            </a:custGeom>
            <a:grp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92" name="Google Shape;753;p37">
              <a:extLst>
                <a:ext uri="{FF2B5EF4-FFF2-40B4-BE49-F238E27FC236}">
                  <a16:creationId xmlns:a16="http://schemas.microsoft.com/office/drawing/2014/main" id="{4CEBA59F-9394-C64C-B490-3226F43D6E1B}"/>
                </a:ext>
              </a:extLst>
            </p:cNvPr>
            <p:cNvSpPr/>
            <p:nvPr/>
          </p:nvSpPr>
          <p:spPr>
            <a:xfrm>
              <a:off x="1573731" y="6152482"/>
              <a:ext cx="218715" cy="60861"/>
            </a:xfrm>
            <a:custGeom>
              <a:avLst/>
              <a:gdLst/>
              <a:ahLst/>
              <a:cxnLst/>
              <a:rect l="l" t="t" r="r" b="b"/>
              <a:pathLst>
                <a:path w="704" h="196" extrusionOk="0">
                  <a:moveTo>
                    <a:pt x="0" y="196"/>
                  </a:moveTo>
                  <a:lnTo>
                    <a:pt x="704" y="196"/>
                  </a:lnTo>
                  <a:lnTo>
                    <a:pt x="0" y="0"/>
                  </a:lnTo>
                  <a:lnTo>
                    <a:pt x="0" y="196"/>
                  </a:lnTo>
                  <a:close/>
                </a:path>
              </a:pathLst>
            </a:custGeom>
            <a:grp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93" name="Google Shape;754;p37">
              <a:extLst>
                <a:ext uri="{FF2B5EF4-FFF2-40B4-BE49-F238E27FC236}">
                  <a16:creationId xmlns:a16="http://schemas.microsoft.com/office/drawing/2014/main" id="{7ACC0085-C042-8B41-A2CA-50D27B4005CB}"/>
                </a:ext>
              </a:extLst>
            </p:cNvPr>
            <p:cNvSpPr/>
            <p:nvPr/>
          </p:nvSpPr>
          <p:spPr>
            <a:xfrm>
              <a:off x="1573731" y="6213343"/>
              <a:ext cx="109358" cy="88186"/>
            </a:xfrm>
            <a:custGeom>
              <a:avLst/>
              <a:gdLst/>
              <a:ahLst/>
              <a:cxnLst/>
              <a:rect l="l" t="t" r="r" b="b"/>
              <a:pathLst>
                <a:path w="352" h="284" extrusionOk="0">
                  <a:moveTo>
                    <a:pt x="352" y="284"/>
                  </a:moveTo>
                  <a:lnTo>
                    <a:pt x="0" y="0"/>
                  </a:lnTo>
                  <a:lnTo>
                    <a:pt x="352" y="0"/>
                  </a:lnTo>
                  <a:lnTo>
                    <a:pt x="352" y="284"/>
                  </a:lnTo>
                  <a:close/>
                </a:path>
              </a:pathLst>
            </a:custGeom>
            <a:grp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94" name="Google Shape;755;p37">
              <a:extLst>
                <a:ext uri="{FF2B5EF4-FFF2-40B4-BE49-F238E27FC236}">
                  <a16:creationId xmlns:a16="http://schemas.microsoft.com/office/drawing/2014/main" id="{17C0A4A4-1592-234B-9FC9-7D768BCCB209}"/>
                </a:ext>
              </a:extLst>
            </p:cNvPr>
            <p:cNvSpPr/>
            <p:nvPr/>
          </p:nvSpPr>
          <p:spPr>
            <a:xfrm>
              <a:off x="1573731" y="6213343"/>
              <a:ext cx="109358" cy="88186"/>
            </a:xfrm>
            <a:custGeom>
              <a:avLst/>
              <a:gdLst/>
              <a:ahLst/>
              <a:cxnLst/>
              <a:rect l="l" t="t" r="r" b="b"/>
              <a:pathLst>
                <a:path w="352" h="284" extrusionOk="0">
                  <a:moveTo>
                    <a:pt x="352" y="284"/>
                  </a:moveTo>
                  <a:lnTo>
                    <a:pt x="0" y="0"/>
                  </a:lnTo>
                  <a:lnTo>
                    <a:pt x="352" y="0"/>
                  </a:lnTo>
                  <a:lnTo>
                    <a:pt x="352" y="284"/>
                  </a:lnTo>
                </a:path>
              </a:pathLst>
            </a:custGeom>
            <a:grp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grpSp>
      <p:sp>
        <p:nvSpPr>
          <p:cNvPr id="95" name="Marcador de número de diapositiva 3">
            <a:extLst>
              <a:ext uri="{FF2B5EF4-FFF2-40B4-BE49-F238E27FC236}">
                <a16:creationId xmlns:a16="http://schemas.microsoft.com/office/drawing/2014/main" id="{8AD41CBF-949B-D64A-AE18-578EAA438378}"/>
              </a:ext>
            </a:extLst>
          </p:cNvPr>
          <p:cNvSpPr txBox="1">
            <a:spLocks/>
          </p:cNvSpPr>
          <p:nvPr/>
        </p:nvSpPr>
        <p:spPr>
          <a:xfrm>
            <a:off x="5080916" y="273966"/>
            <a:ext cx="3898882" cy="980853"/>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1pPr>
            <a:lvl2pPr marR="0" lvl="1"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2pPr>
            <a:lvl3pPr marR="0" lvl="2"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3pPr>
            <a:lvl4pPr marR="0" lvl="3"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4pPr>
            <a:lvl5pPr marR="0" lvl="4"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5pPr>
            <a:lvl6pPr marR="0" lvl="5"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6pPr>
            <a:lvl7pPr marR="0" lvl="6"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7pPr>
            <a:lvl8pPr marR="0" lvl="7"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8pPr>
            <a:lvl9pPr marR="0" lvl="8"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9pPr>
          </a:lstStyle>
          <a:p>
            <a:pPr algn="ctr"/>
            <a:r>
              <a:rPr lang="es-MX" sz="2000" b="1" dirty="0">
                <a:solidFill>
                  <a:schemeClr val="tx2">
                    <a:lumMod val="10000"/>
                  </a:schemeClr>
                </a:solidFill>
              </a:rPr>
              <a:t>Muestra colectada en “Presas de Sonora “2013-2017.</a:t>
            </a:r>
          </a:p>
        </p:txBody>
      </p:sp>
      <p:pic>
        <p:nvPicPr>
          <p:cNvPr id="97" name="Gráfico 96" descr="Gesto de doble toque">
            <a:extLst>
              <a:ext uri="{FF2B5EF4-FFF2-40B4-BE49-F238E27FC236}">
                <a16:creationId xmlns:a16="http://schemas.microsoft.com/office/drawing/2014/main" id="{3D0E5BD9-AD36-0341-AC1A-EFB5DEEDFA49}"/>
              </a:ext>
            </a:extLst>
          </p:cNvPr>
          <p:cNvPicPr>
            <a:picLocks noChangeAspect="1"/>
          </p:cNvPicPr>
          <p:nvPr/>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5046424" y="4242315"/>
            <a:ext cx="914400" cy="914400"/>
          </a:xfrm>
          <a:prstGeom prst="rect">
            <a:avLst/>
          </a:prstGeom>
        </p:spPr>
      </p:pic>
      <mc:AlternateContent xmlns:mc="http://schemas.openxmlformats.org/markup-compatibility/2006" xmlns:pslz="http://schemas.microsoft.com/office/powerpoint/2016/slidezoom">
        <mc:Choice Requires="pslz">
          <p:graphicFrame>
            <p:nvGraphicFramePr>
              <p:cNvPr id="18" name="Vista general de diapositiva 17">
                <a:extLst>
                  <a:ext uri="{FF2B5EF4-FFF2-40B4-BE49-F238E27FC236}">
                    <a16:creationId xmlns:a16="http://schemas.microsoft.com/office/drawing/2014/main" id="{74A0BD03-1822-904E-9DE8-D21D6DD70399}"/>
                  </a:ext>
                </a:extLst>
              </p:cNvPr>
              <p:cNvGraphicFramePr>
                <a:graphicFrameLocks noChangeAspect="1"/>
              </p:cNvGraphicFramePr>
              <p:nvPr/>
            </p:nvGraphicFramePr>
            <p:xfrm>
              <a:off x="7459272" y="3958719"/>
              <a:ext cx="1737736" cy="1285875"/>
            </p:xfrm>
            <a:graphic>
              <a:graphicData uri="http://schemas.microsoft.com/office/powerpoint/2016/slidezoom">
                <pslz:sldZm>
                  <pslz:sldZmObj sldId="292" cId="2198736746">
                    <pslz:zmPr id="{35505C9B-5665-8242-B2BD-776945CF4BC4}" returnToParent="0" imageType="cover" transitionDur="1000">
                      <p166:blipFill xmlns:p166="http://schemas.microsoft.com/office/powerpoint/2016/6/main">
                        <a:blip r:embed="rId5" cstate="email">
                          <a:extLst>
                            <a:ext uri="{28A0092B-C50C-407E-A947-70E740481C1C}">
                              <a14:useLocalDpi xmlns:a14="http://schemas.microsoft.com/office/drawing/2010/main"/>
                            </a:ext>
                          </a:extLst>
                        </a:blip>
                        <a:stretch>
                          <a:fillRect/>
                        </a:stretch>
                      </p166:blipFill>
                      <p166:spPr xmlns:p166="http://schemas.microsoft.com/office/powerpoint/2016/6/main">
                        <a:xfrm>
                          <a:off x="0" y="0"/>
                          <a:ext cx="1737736" cy="1285875"/>
                        </a:xfrm>
                        <a:prstGeom prst="rect">
                          <a:avLst/>
                        </a:prstGeom>
                        <a:ln w="3175">
                          <a:noFill/>
                        </a:ln>
                      </p166:spPr>
                    </pslz:zmPr>
                  </pslz:sldZmObj>
                </pslz:sldZm>
              </a:graphicData>
            </a:graphic>
          </p:graphicFrame>
        </mc:Choice>
        <mc:Fallback xmlns="">
          <p:pic>
            <p:nvPicPr>
              <p:cNvPr id="18" name="Vista general de diapositiva 17">
                <a:extLst>
                  <a:ext uri="{FF2B5EF4-FFF2-40B4-BE49-F238E27FC236}">
                    <a16:creationId xmlns:a16="http://schemas.microsoft.com/office/drawing/2014/main" id="{74A0BD03-1822-904E-9DE8-D21D6DD70399}"/>
                  </a:ext>
                </a:extLst>
              </p:cNvPr>
              <p:cNvPicPr>
                <a:picLocks noGrp="1" noRot="1" noChangeAspect="1" noMove="1" noResize="1" noEditPoints="1" noAdjustHandles="1" noChangeArrowheads="1" noChangeShapeType="1"/>
              </p:cNvPicPr>
              <p:nvPr/>
            </p:nvPicPr>
            <p:blipFill>
              <a:blip r:embed="rId6"/>
              <a:stretch>
                <a:fillRect/>
              </a:stretch>
            </p:blipFill>
            <p:spPr>
              <a:xfrm>
                <a:off x="7459272" y="3958719"/>
                <a:ext cx="1737736" cy="1285875"/>
              </a:xfrm>
              <a:prstGeom prst="rect">
                <a:avLst/>
              </a:prstGeom>
              <a:ln w="3175">
                <a:noFill/>
              </a:ln>
            </p:spPr>
          </p:pic>
        </mc:Fallback>
      </mc:AlternateContent>
      <p:sp>
        <p:nvSpPr>
          <p:cNvPr id="19" name="Marcador de número de diapositiva 3">
            <a:extLst>
              <a:ext uri="{FF2B5EF4-FFF2-40B4-BE49-F238E27FC236}">
                <a16:creationId xmlns:a16="http://schemas.microsoft.com/office/drawing/2014/main" id="{9E4728E3-F357-6144-B1FF-A2C9DB360ABF}"/>
              </a:ext>
            </a:extLst>
          </p:cNvPr>
          <p:cNvSpPr txBox="1">
            <a:spLocks/>
          </p:cNvSpPr>
          <p:nvPr/>
        </p:nvSpPr>
        <p:spPr>
          <a:xfrm>
            <a:off x="5549983" y="4083690"/>
            <a:ext cx="1737736" cy="661442"/>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1pPr>
            <a:lvl2pPr marR="0" lvl="1"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2pPr>
            <a:lvl3pPr marR="0" lvl="2"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3pPr>
            <a:lvl4pPr marR="0" lvl="3"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4pPr>
            <a:lvl5pPr marR="0" lvl="4"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5pPr>
            <a:lvl6pPr marR="0" lvl="5"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6pPr>
            <a:lvl7pPr marR="0" lvl="6"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7pPr>
            <a:lvl8pPr marR="0" lvl="7"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8pPr>
            <a:lvl9pPr marR="0" lvl="8"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9pPr>
          </a:lstStyle>
          <a:p>
            <a:pPr algn="ctr"/>
            <a:r>
              <a:rPr lang="es-MX" sz="1600" b="1" dirty="0">
                <a:solidFill>
                  <a:srgbClr val="00B050"/>
                </a:solidFill>
              </a:rPr>
              <a:t>Clic en la platina para cambiar la preparación</a:t>
            </a:r>
          </a:p>
        </p:txBody>
      </p:sp>
      <p:sp>
        <p:nvSpPr>
          <p:cNvPr id="14" name="Marcador de número de diapositiva 3">
            <a:extLst>
              <a:ext uri="{FF2B5EF4-FFF2-40B4-BE49-F238E27FC236}">
                <a16:creationId xmlns:a16="http://schemas.microsoft.com/office/drawing/2014/main" id="{478C5CBA-2A28-BE4F-A4D6-B1AC1D48E1C2}"/>
              </a:ext>
            </a:extLst>
          </p:cNvPr>
          <p:cNvSpPr>
            <a:spLocks noGrp="1"/>
          </p:cNvSpPr>
          <p:nvPr>
            <p:ph type="sldNum" idx="12"/>
          </p:nvPr>
        </p:nvSpPr>
        <p:spPr>
          <a:xfrm>
            <a:off x="5035257" y="1485559"/>
            <a:ext cx="3990198" cy="2598131"/>
          </a:xfrm>
        </p:spPr>
        <p:txBody>
          <a:bodyPr/>
          <a:lstStyle/>
          <a:p>
            <a:pPr lvl="0" algn="just"/>
            <a:r>
              <a:rPr lang="es-MX" sz="2000" b="1" dirty="0"/>
              <a:t>1. Identificar las características principales de los grupos observados.</a:t>
            </a:r>
          </a:p>
          <a:p>
            <a:pPr lvl="0" algn="just"/>
            <a:endParaRPr lang="es-MX" sz="2000" b="1" dirty="0"/>
          </a:p>
          <a:p>
            <a:pPr lvl="0" algn="just"/>
            <a:r>
              <a:rPr lang="es-MX" sz="2000" b="1" dirty="0"/>
              <a:t>2. Realizar anotaciones y dibujos de los ejemplares observados.</a:t>
            </a:r>
          </a:p>
          <a:p>
            <a:pPr lvl="0" algn="just"/>
            <a:endParaRPr lang="es-MX" sz="2000" b="1" dirty="0"/>
          </a:p>
          <a:p>
            <a:pPr lvl="0" algn="just"/>
            <a:r>
              <a:rPr lang="es-MX" sz="2000" b="1" dirty="0"/>
              <a:t>3. Identificar el género y de ser posible la especie de cada ejemplar observado.</a:t>
            </a:r>
          </a:p>
        </p:txBody>
      </p:sp>
      <p:pic>
        <p:nvPicPr>
          <p:cNvPr id="16" name="Imagen 15" descr="Imagen que contiene redondo, grande, vidrio, tabla&#10;&#10;Descripción generada automáticamente">
            <a:extLst>
              <a:ext uri="{FF2B5EF4-FFF2-40B4-BE49-F238E27FC236}">
                <a16:creationId xmlns:a16="http://schemas.microsoft.com/office/drawing/2014/main" id="{3D7FF9B8-76CC-6F4F-8124-0179175947C9}"/>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0" y="0"/>
            <a:ext cx="4997227" cy="5143500"/>
          </a:xfrm>
          <a:prstGeom prst="rect">
            <a:avLst/>
          </a:prstGeom>
        </p:spPr>
      </p:pic>
    </p:spTree>
    <p:extLst>
      <p:ext uri="{BB962C8B-B14F-4D97-AF65-F5344CB8AC3E}">
        <p14:creationId xmlns:p14="http://schemas.microsoft.com/office/powerpoint/2010/main" val="2611972427"/>
      </p:ext>
    </p:extLst>
  </p:cSld>
  <p:clrMapOvr>
    <a:masterClrMapping/>
  </p:clrMapOvr>
  <p:transition advClick="0">
    <p:fade thruBlk="1"/>
  </p:transition>
</p:sld>
</file>

<file path=ppt/slides/slide16.xml><?xml version="1.0" encoding="utf-8"?>
<p:sld xmlns:a="http://schemas.openxmlformats.org/drawingml/2006/main" xmlns:r="http://schemas.openxmlformats.org/officeDocument/2006/relationships" xmlns:p="http://schemas.openxmlformats.org/presentationml/2006/main" showMasterSp="0">
  <p:cSld>
    <p:bg>
      <p:bgPr>
        <a:solidFill>
          <a:srgbClr val="002B42"/>
        </a:solidFill>
        <a:effectLst/>
      </p:bgPr>
    </p:bg>
    <p:spTree>
      <p:nvGrpSpPr>
        <p:cNvPr id="1" name=""/>
        <p:cNvGrpSpPr/>
        <p:nvPr/>
      </p:nvGrpSpPr>
      <p:grpSpPr>
        <a:xfrm>
          <a:off x="0" y="0"/>
          <a:ext cx="0" cy="0"/>
          <a:chOff x="0" y="0"/>
          <a:chExt cx="0" cy="0"/>
        </a:xfrm>
      </p:grpSpPr>
      <p:grpSp>
        <p:nvGrpSpPr>
          <p:cNvPr id="89" name="Google Shape;750;p37">
            <a:extLst>
              <a:ext uri="{FF2B5EF4-FFF2-40B4-BE49-F238E27FC236}">
                <a16:creationId xmlns:a16="http://schemas.microsoft.com/office/drawing/2014/main" id="{3FE71684-6CF8-2F4E-BA29-36417F071329}"/>
              </a:ext>
            </a:extLst>
          </p:cNvPr>
          <p:cNvGrpSpPr/>
          <p:nvPr/>
        </p:nvGrpSpPr>
        <p:grpSpPr>
          <a:xfrm>
            <a:off x="5080915" y="336510"/>
            <a:ext cx="3898882" cy="1146741"/>
            <a:chOff x="1442627" y="5710929"/>
            <a:chExt cx="594318" cy="590600"/>
          </a:xfrm>
          <a:solidFill>
            <a:srgbClr val="00B050"/>
          </a:solidFill>
        </p:grpSpPr>
        <p:sp>
          <p:nvSpPr>
            <p:cNvPr id="90" name="Google Shape;751;p37">
              <a:extLst>
                <a:ext uri="{FF2B5EF4-FFF2-40B4-BE49-F238E27FC236}">
                  <a16:creationId xmlns:a16="http://schemas.microsoft.com/office/drawing/2014/main" id="{522ABB64-932A-0247-A356-6FD0448D5AED}"/>
                </a:ext>
              </a:extLst>
            </p:cNvPr>
            <p:cNvSpPr/>
            <p:nvPr/>
          </p:nvSpPr>
          <p:spPr>
            <a:xfrm>
              <a:off x="1442627" y="5710929"/>
              <a:ext cx="594318" cy="405222"/>
            </a:xfrm>
            <a:custGeom>
              <a:avLst/>
              <a:gdLst/>
              <a:ahLst/>
              <a:cxnLst/>
              <a:rect l="l" t="t" r="r" b="b"/>
              <a:pathLst>
                <a:path w="734" h="500" extrusionOk="0">
                  <a:moveTo>
                    <a:pt x="699" y="500"/>
                  </a:moveTo>
                  <a:cubicBezTo>
                    <a:pt x="0" y="500"/>
                    <a:pt x="0" y="500"/>
                    <a:pt x="0" y="500"/>
                  </a:cubicBezTo>
                  <a:cubicBezTo>
                    <a:pt x="0" y="35"/>
                    <a:pt x="0" y="35"/>
                    <a:pt x="0" y="35"/>
                  </a:cubicBezTo>
                  <a:cubicBezTo>
                    <a:pt x="0" y="15"/>
                    <a:pt x="15" y="0"/>
                    <a:pt x="35" y="0"/>
                  </a:cubicBezTo>
                  <a:cubicBezTo>
                    <a:pt x="699" y="0"/>
                    <a:pt x="699" y="0"/>
                    <a:pt x="699" y="0"/>
                  </a:cubicBezTo>
                  <a:cubicBezTo>
                    <a:pt x="718" y="0"/>
                    <a:pt x="734" y="15"/>
                    <a:pt x="734" y="35"/>
                  </a:cubicBezTo>
                  <a:cubicBezTo>
                    <a:pt x="734" y="465"/>
                    <a:pt x="734" y="465"/>
                    <a:pt x="734" y="465"/>
                  </a:cubicBezTo>
                  <a:cubicBezTo>
                    <a:pt x="734" y="484"/>
                    <a:pt x="718" y="500"/>
                    <a:pt x="699" y="500"/>
                  </a:cubicBezTo>
                  <a:close/>
                </a:path>
              </a:pathLst>
            </a:custGeom>
            <a:grp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91" name="Google Shape;752;p37">
              <a:extLst>
                <a:ext uri="{FF2B5EF4-FFF2-40B4-BE49-F238E27FC236}">
                  <a16:creationId xmlns:a16="http://schemas.microsoft.com/office/drawing/2014/main" id="{8EBBE97F-F1B3-FF4D-A6DB-9B2D01F505A1}"/>
                </a:ext>
              </a:extLst>
            </p:cNvPr>
            <p:cNvSpPr/>
            <p:nvPr/>
          </p:nvSpPr>
          <p:spPr>
            <a:xfrm>
              <a:off x="1442627" y="6116151"/>
              <a:ext cx="349820" cy="97191"/>
            </a:xfrm>
            <a:custGeom>
              <a:avLst/>
              <a:gdLst/>
              <a:ahLst/>
              <a:cxnLst/>
              <a:rect l="l" t="t" r="r" b="b"/>
              <a:pathLst>
                <a:path w="1126" h="313" extrusionOk="0">
                  <a:moveTo>
                    <a:pt x="1126" y="313"/>
                  </a:moveTo>
                  <a:lnTo>
                    <a:pt x="0" y="0"/>
                  </a:lnTo>
                  <a:lnTo>
                    <a:pt x="1126" y="0"/>
                  </a:lnTo>
                  <a:lnTo>
                    <a:pt x="1126" y="313"/>
                  </a:lnTo>
                  <a:close/>
                </a:path>
              </a:pathLst>
            </a:custGeom>
            <a:grp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92" name="Google Shape;753;p37">
              <a:extLst>
                <a:ext uri="{FF2B5EF4-FFF2-40B4-BE49-F238E27FC236}">
                  <a16:creationId xmlns:a16="http://schemas.microsoft.com/office/drawing/2014/main" id="{4CEBA59F-9394-C64C-B490-3226F43D6E1B}"/>
                </a:ext>
              </a:extLst>
            </p:cNvPr>
            <p:cNvSpPr/>
            <p:nvPr/>
          </p:nvSpPr>
          <p:spPr>
            <a:xfrm>
              <a:off x="1573731" y="6152482"/>
              <a:ext cx="218715" cy="60861"/>
            </a:xfrm>
            <a:custGeom>
              <a:avLst/>
              <a:gdLst/>
              <a:ahLst/>
              <a:cxnLst/>
              <a:rect l="l" t="t" r="r" b="b"/>
              <a:pathLst>
                <a:path w="704" h="196" extrusionOk="0">
                  <a:moveTo>
                    <a:pt x="0" y="196"/>
                  </a:moveTo>
                  <a:lnTo>
                    <a:pt x="704" y="196"/>
                  </a:lnTo>
                  <a:lnTo>
                    <a:pt x="0" y="0"/>
                  </a:lnTo>
                  <a:lnTo>
                    <a:pt x="0" y="196"/>
                  </a:lnTo>
                  <a:close/>
                </a:path>
              </a:pathLst>
            </a:custGeom>
            <a:grp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93" name="Google Shape;754;p37">
              <a:extLst>
                <a:ext uri="{FF2B5EF4-FFF2-40B4-BE49-F238E27FC236}">
                  <a16:creationId xmlns:a16="http://schemas.microsoft.com/office/drawing/2014/main" id="{7ACC0085-C042-8B41-A2CA-50D27B4005CB}"/>
                </a:ext>
              </a:extLst>
            </p:cNvPr>
            <p:cNvSpPr/>
            <p:nvPr/>
          </p:nvSpPr>
          <p:spPr>
            <a:xfrm>
              <a:off x="1573731" y="6213343"/>
              <a:ext cx="109358" cy="88186"/>
            </a:xfrm>
            <a:custGeom>
              <a:avLst/>
              <a:gdLst/>
              <a:ahLst/>
              <a:cxnLst/>
              <a:rect l="l" t="t" r="r" b="b"/>
              <a:pathLst>
                <a:path w="352" h="284" extrusionOk="0">
                  <a:moveTo>
                    <a:pt x="352" y="284"/>
                  </a:moveTo>
                  <a:lnTo>
                    <a:pt x="0" y="0"/>
                  </a:lnTo>
                  <a:lnTo>
                    <a:pt x="352" y="0"/>
                  </a:lnTo>
                  <a:lnTo>
                    <a:pt x="352" y="284"/>
                  </a:lnTo>
                  <a:close/>
                </a:path>
              </a:pathLst>
            </a:custGeom>
            <a:grp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94" name="Google Shape;755;p37">
              <a:extLst>
                <a:ext uri="{FF2B5EF4-FFF2-40B4-BE49-F238E27FC236}">
                  <a16:creationId xmlns:a16="http://schemas.microsoft.com/office/drawing/2014/main" id="{17C0A4A4-1592-234B-9FC9-7D768BCCB209}"/>
                </a:ext>
              </a:extLst>
            </p:cNvPr>
            <p:cNvSpPr/>
            <p:nvPr/>
          </p:nvSpPr>
          <p:spPr>
            <a:xfrm>
              <a:off x="1573731" y="6213343"/>
              <a:ext cx="109358" cy="88186"/>
            </a:xfrm>
            <a:custGeom>
              <a:avLst/>
              <a:gdLst/>
              <a:ahLst/>
              <a:cxnLst/>
              <a:rect l="l" t="t" r="r" b="b"/>
              <a:pathLst>
                <a:path w="352" h="284" extrusionOk="0">
                  <a:moveTo>
                    <a:pt x="352" y="284"/>
                  </a:moveTo>
                  <a:lnTo>
                    <a:pt x="0" y="0"/>
                  </a:lnTo>
                  <a:lnTo>
                    <a:pt x="352" y="0"/>
                  </a:lnTo>
                  <a:lnTo>
                    <a:pt x="352" y="284"/>
                  </a:lnTo>
                </a:path>
              </a:pathLst>
            </a:custGeom>
            <a:grp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grpSp>
      <p:sp>
        <p:nvSpPr>
          <p:cNvPr id="95" name="Marcador de número de diapositiva 3">
            <a:extLst>
              <a:ext uri="{FF2B5EF4-FFF2-40B4-BE49-F238E27FC236}">
                <a16:creationId xmlns:a16="http://schemas.microsoft.com/office/drawing/2014/main" id="{8AD41CBF-949B-D64A-AE18-578EAA438378}"/>
              </a:ext>
            </a:extLst>
          </p:cNvPr>
          <p:cNvSpPr txBox="1">
            <a:spLocks/>
          </p:cNvSpPr>
          <p:nvPr/>
        </p:nvSpPr>
        <p:spPr>
          <a:xfrm>
            <a:off x="5080916" y="273966"/>
            <a:ext cx="3898882" cy="980853"/>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1pPr>
            <a:lvl2pPr marR="0" lvl="1"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2pPr>
            <a:lvl3pPr marR="0" lvl="2"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3pPr>
            <a:lvl4pPr marR="0" lvl="3"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4pPr>
            <a:lvl5pPr marR="0" lvl="4"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5pPr>
            <a:lvl6pPr marR="0" lvl="5"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6pPr>
            <a:lvl7pPr marR="0" lvl="6"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7pPr>
            <a:lvl8pPr marR="0" lvl="7"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8pPr>
            <a:lvl9pPr marR="0" lvl="8"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9pPr>
          </a:lstStyle>
          <a:p>
            <a:pPr algn="ctr"/>
            <a:r>
              <a:rPr lang="es-MX" sz="2000" b="1" dirty="0">
                <a:solidFill>
                  <a:schemeClr val="tx2">
                    <a:lumMod val="10000"/>
                  </a:schemeClr>
                </a:solidFill>
              </a:rPr>
              <a:t>Muestra colectada en “Presas de Sonora “2013-2017.</a:t>
            </a:r>
          </a:p>
        </p:txBody>
      </p:sp>
      <p:pic>
        <p:nvPicPr>
          <p:cNvPr id="97" name="Gráfico 96" descr="Gesto de doble toque">
            <a:extLst>
              <a:ext uri="{FF2B5EF4-FFF2-40B4-BE49-F238E27FC236}">
                <a16:creationId xmlns:a16="http://schemas.microsoft.com/office/drawing/2014/main" id="{3D0E5BD9-AD36-0341-AC1A-EFB5DEEDFA49}"/>
              </a:ext>
            </a:extLst>
          </p:cNvPr>
          <p:cNvPicPr>
            <a:picLocks noChangeAspect="1"/>
          </p:cNvPicPr>
          <p:nvPr/>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5046424" y="4242315"/>
            <a:ext cx="914400" cy="914400"/>
          </a:xfrm>
          <a:prstGeom prst="rect">
            <a:avLst/>
          </a:prstGeom>
        </p:spPr>
      </p:pic>
      <mc:AlternateContent xmlns:mc="http://schemas.openxmlformats.org/markup-compatibility/2006" xmlns:pslz="http://schemas.microsoft.com/office/powerpoint/2016/slidezoom">
        <mc:Choice Requires="pslz">
          <p:graphicFrame>
            <p:nvGraphicFramePr>
              <p:cNvPr id="18" name="Vista general de diapositiva 17">
                <a:extLst>
                  <a:ext uri="{FF2B5EF4-FFF2-40B4-BE49-F238E27FC236}">
                    <a16:creationId xmlns:a16="http://schemas.microsoft.com/office/drawing/2014/main" id="{74A0BD03-1822-904E-9DE8-D21D6DD70399}"/>
                  </a:ext>
                </a:extLst>
              </p:cNvPr>
              <p:cNvGraphicFramePr>
                <a:graphicFrameLocks noChangeAspect="1"/>
              </p:cNvGraphicFramePr>
              <p:nvPr/>
            </p:nvGraphicFramePr>
            <p:xfrm>
              <a:off x="7459272" y="3958719"/>
              <a:ext cx="1737736" cy="1285875"/>
            </p:xfrm>
            <a:graphic>
              <a:graphicData uri="http://schemas.microsoft.com/office/powerpoint/2016/slidezoom">
                <pslz:sldZm>
                  <pslz:sldZmObj sldId="292" cId="2198736746">
                    <pslz:zmPr id="{35505C9B-5665-8242-B2BD-776945CF4BC4}" returnToParent="0" imageType="cover" transitionDur="1000">
                      <p166:blipFill xmlns:p166="http://schemas.microsoft.com/office/powerpoint/2016/6/main">
                        <a:blip r:embed="rId5" cstate="email">
                          <a:extLst>
                            <a:ext uri="{28A0092B-C50C-407E-A947-70E740481C1C}">
                              <a14:useLocalDpi xmlns:a14="http://schemas.microsoft.com/office/drawing/2010/main"/>
                            </a:ext>
                          </a:extLst>
                        </a:blip>
                        <a:stretch>
                          <a:fillRect/>
                        </a:stretch>
                      </p166:blipFill>
                      <p166:spPr xmlns:p166="http://schemas.microsoft.com/office/powerpoint/2016/6/main">
                        <a:xfrm>
                          <a:off x="0" y="0"/>
                          <a:ext cx="1737736" cy="1285875"/>
                        </a:xfrm>
                        <a:prstGeom prst="rect">
                          <a:avLst/>
                        </a:prstGeom>
                        <a:ln w="3175">
                          <a:noFill/>
                        </a:ln>
                      </p166:spPr>
                    </pslz:zmPr>
                  </pslz:sldZmObj>
                </pslz:sldZm>
              </a:graphicData>
            </a:graphic>
          </p:graphicFrame>
        </mc:Choice>
        <mc:Fallback xmlns="">
          <p:pic>
            <p:nvPicPr>
              <p:cNvPr id="18" name="Vista general de diapositiva 17">
                <a:extLst>
                  <a:ext uri="{FF2B5EF4-FFF2-40B4-BE49-F238E27FC236}">
                    <a16:creationId xmlns:a16="http://schemas.microsoft.com/office/drawing/2014/main" id="{74A0BD03-1822-904E-9DE8-D21D6DD70399}"/>
                  </a:ext>
                </a:extLst>
              </p:cNvPr>
              <p:cNvPicPr>
                <a:picLocks noGrp="1" noRot="1" noChangeAspect="1" noMove="1" noResize="1" noEditPoints="1" noAdjustHandles="1" noChangeArrowheads="1" noChangeShapeType="1"/>
              </p:cNvPicPr>
              <p:nvPr/>
            </p:nvPicPr>
            <p:blipFill>
              <a:blip r:embed="rId6"/>
              <a:stretch>
                <a:fillRect/>
              </a:stretch>
            </p:blipFill>
            <p:spPr>
              <a:xfrm>
                <a:off x="7459272" y="3958719"/>
                <a:ext cx="1737736" cy="1285875"/>
              </a:xfrm>
              <a:prstGeom prst="rect">
                <a:avLst/>
              </a:prstGeom>
              <a:ln w="3175">
                <a:noFill/>
              </a:ln>
            </p:spPr>
          </p:pic>
        </mc:Fallback>
      </mc:AlternateContent>
      <p:sp>
        <p:nvSpPr>
          <p:cNvPr id="19" name="Marcador de número de diapositiva 3">
            <a:extLst>
              <a:ext uri="{FF2B5EF4-FFF2-40B4-BE49-F238E27FC236}">
                <a16:creationId xmlns:a16="http://schemas.microsoft.com/office/drawing/2014/main" id="{9E4728E3-F357-6144-B1FF-A2C9DB360ABF}"/>
              </a:ext>
            </a:extLst>
          </p:cNvPr>
          <p:cNvSpPr txBox="1">
            <a:spLocks/>
          </p:cNvSpPr>
          <p:nvPr/>
        </p:nvSpPr>
        <p:spPr>
          <a:xfrm>
            <a:off x="5549983" y="4083690"/>
            <a:ext cx="1737736" cy="661442"/>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1pPr>
            <a:lvl2pPr marR="0" lvl="1"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2pPr>
            <a:lvl3pPr marR="0" lvl="2"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3pPr>
            <a:lvl4pPr marR="0" lvl="3"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4pPr>
            <a:lvl5pPr marR="0" lvl="4"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5pPr>
            <a:lvl6pPr marR="0" lvl="5"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6pPr>
            <a:lvl7pPr marR="0" lvl="6"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7pPr>
            <a:lvl8pPr marR="0" lvl="7"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8pPr>
            <a:lvl9pPr marR="0" lvl="8"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9pPr>
          </a:lstStyle>
          <a:p>
            <a:pPr algn="ctr"/>
            <a:r>
              <a:rPr lang="es-MX" sz="1600" b="1" dirty="0">
                <a:solidFill>
                  <a:srgbClr val="00B050"/>
                </a:solidFill>
              </a:rPr>
              <a:t>Clic en la platina para cambiar la preparación</a:t>
            </a:r>
          </a:p>
        </p:txBody>
      </p:sp>
      <p:sp>
        <p:nvSpPr>
          <p:cNvPr id="14" name="Marcador de número de diapositiva 3">
            <a:extLst>
              <a:ext uri="{FF2B5EF4-FFF2-40B4-BE49-F238E27FC236}">
                <a16:creationId xmlns:a16="http://schemas.microsoft.com/office/drawing/2014/main" id="{478C5CBA-2A28-BE4F-A4D6-B1AC1D48E1C2}"/>
              </a:ext>
            </a:extLst>
          </p:cNvPr>
          <p:cNvSpPr>
            <a:spLocks noGrp="1"/>
          </p:cNvSpPr>
          <p:nvPr>
            <p:ph type="sldNum" idx="12"/>
          </p:nvPr>
        </p:nvSpPr>
        <p:spPr>
          <a:xfrm>
            <a:off x="5035257" y="1485559"/>
            <a:ext cx="3990198" cy="2598131"/>
          </a:xfrm>
        </p:spPr>
        <p:txBody>
          <a:bodyPr/>
          <a:lstStyle/>
          <a:p>
            <a:pPr lvl="0" algn="just"/>
            <a:r>
              <a:rPr lang="es-MX" sz="2000" b="1" dirty="0"/>
              <a:t>1. Identificar las características principales de los grupos observados.</a:t>
            </a:r>
          </a:p>
          <a:p>
            <a:pPr lvl="0" algn="just"/>
            <a:endParaRPr lang="es-MX" sz="2000" b="1" dirty="0"/>
          </a:p>
          <a:p>
            <a:pPr lvl="0" algn="just"/>
            <a:r>
              <a:rPr lang="es-MX" sz="2000" b="1" dirty="0"/>
              <a:t>2. Realizar anotaciones y dibujos de los ejemplares observados.</a:t>
            </a:r>
          </a:p>
          <a:p>
            <a:pPr lvl="0" algn="just"/>
            <a:endParaRPr lang="es-MX" sz="2000" b="1" dirty="0"/>
          </a:p>
          <a:p>
            <a:pPr lvl="0" algn="just"/>
            <a:r>
              <a:rPr lang="es-MX" sz="2000" b="1" dirty="0"/>
              <a:t>3. Identificar el género y de ser posible la especie de cada ejemplar observado.</a:t>
            </a:r>
          </a:p>
        </p:txBody>
      </p:sp>
      <p:pic>
        <p:nvPicPr>
          <p:cNvPr id="17" name="Imagen 16" descr="Imagen que contiene reloj, pájaro, naranja, colgando&#10;&#10;Descripción generada automáticamente">
            <a:extLst>
              <a:ext uri="{FF2B5EF4-FFF2-40B4-BE49-F238E27FC236}">
                <a16:creationId xmlns:a16="http://schemas.microsoft.com/office/drawing/2014/main" id="{4D739A3D-A132-4A45-83B4-9A09DEEB0A98}"/>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3549" y="0"/>
            <a:ext cx="4998688" cy="5143500"/>
          </a:xfrm>
          <a:prstGeom prst="rect">
            <a:avLst/>
          </a:prstGeom>
        </p:spPr>
      </p:pic>
    </p:spTree>
    <p:extLst>
      <p:ext uri="{BB962C8B-B14F-4D97-AF65-F5344CB8AC3E}">
        <p14:creationId xmlns:p14="http://schemas.microsoft.com/office/powerpoint/2010/main" val="4292445619"/>
      </p:ext>
    </p:extLst>
  </p:cSld>
  <p:clrMapOvr>
    <a:masterClrMapping/>
  </p:clrMapOvr>
  <p:transition advClick="0">
    <p:fade thruBlk="1"/>
  </p:transition>
</p:sld>
</file>

<file path=ppt/slides/slide17.xml><?xml version="1.0" encoding="utf-8"?>
<p:sld xmlns:a="http://schemas.openxmlformats.org/drawingml/2006/main" xmlns:r="http://schemas.openxmlformats.org/officeDocument/2006/relationships" xmlns:p="http://schemas.openxmlformats.org/presentationml/2006/main" showMasterSp="0">
  <p:cSld>
    <p:bg>
      <p:bgPr>
        <a:solidFill>
          <a:srgbClr val="002B42"/>
        </a:solidFill>
        <a:effectLst/>
      </p:bgPr>
    </p:bg>
    <p:spTree>
      <p:nvGrpSpPr>
        <p:cNvPr id="1" name=""/>
        <p:cNvGrpSpPr/>
        <p:nvPr/>
      </p:nvGrpSpPr>
      <p:grpSpPr>
        <a:xfrm>
          <a:off x="0" y="0"/>
          <a:ext cx="0" cy="0"/>
          <a:chOff x="0" y="0"/>
          <a:chExt cx="0" cy="0"/>
        </a:xfrm>
      </p:grpSpPr>
      <p:grpSp>
        <p:nvGrpSpPr>
          <p:cNvPr id="89" name="Google Shape;750;p37">
            <a:extLst>
              <a:ext uri="{FF2B5EF4-FFF2-40B4-BE49-F238E27FC236}">
                <a16:creationId xmlns:a16="http://schemas.microsoft.com/office/drawing/2014/main" id="{3FE71684-6CF8-2F4E-BA29-36417F071329}"/>
              </a:ext>
            </a:extLst>
          </p:cNvPr>
          <p:cNvGrpSpPr/>
          <p:nvPr/>
        </p:nvGrpSpPr>
        <p:grpSpPr>
          <a:xfrm>
            <a:off x="5080915" y="336510"/>
            <a:ext cx="3898882" cy="1146741"/>
            <a:chOff x="1442627" y="5710929"/>
            <a:chExt cx="594318" cy="590600"/>
          </a:xfrm>
          <a:solidFill>
            <a:srgbClr val="00B050"/>
          </a:solidFill>
        </p:grpSpPr>
        <p:sp>
          <p:nvSpPr>
            <p:cNvPr id="90" name="Google Shape;751;p37">
              <a:extLst>
                <a:ext uri="{FF2B5EF4-FFF2-40B4-BE49-F238E27FC236}">
                  <a16:creationId xmlns:a16="http://schemas.microsoft.com/office/drawing/2014/main" id="{522ABB64-932A-0247-A356-6FD0448D5AED}"/>
                </a:ext>
              </a:extLst>
            </p:cNvPr>
            <p:cNvSpPr/>
            <p:nvPr/>
          </p:nvSpPr>
          <p:spPr>
            <a:xfrm>
              <a:off x="1442627" y="5710929"/>
              <a:ext cx="594318" cy="405222"/>
            </a:xfrm>
            <a:custGeom>
              <a:avLst/>
              <a:gdLst/>
              <a:ahLst/>
              <a:cxnLst/>
              <a:rect l="l" t="t" r="r" b="b"/>
              <a:pathLst>
                <a:path w="734" h="500" extrusionOk="0">
                  <a:moveTo>
                    <a:pt x="699" y="500"/>
                  </a:moveTo>
                  <a:cubicBezTo>
                    <a:pt x="0" y="500"/>
                    <a:pt x="0" y="500"/>
                    <a:pt x="0" y="500"/>
                  </a:cubicBezTo>
                  <a:cubicBezTo>
                    <a:pt x="0" y="35"/>
                    <a:pt x="0" y="35"/>
                    <a:pt x="0" y="35"/>
                  </a:cubicBezTo>
                  <a:cubicBezTo>
                    <a:pt x="0" y="15"/>
                    <a:pt x="15" y="0"/>
                    <a:pt x="35" y="0"/>
                  </a:cubicBezTo>
                  <a:cubicBezTo>
                    <a:pt x="699" y="0"/>
                    <a:pt x="699" y="0"/>
                    <a:pt x="699" y="0"/>
                  </a:cubicBezTo>
                  <a:cubicBezTo>
                    <a:pt x="718" y="0"/>
                    <a:pt x="734" y="15"/>
                    <a:pt x="734" y="35"/>
                  </a:cubicBezTo>
                  <a:cubicBezTo>
                    <a:pt x="734" y="465"/>
                    <a:pt x="734" y="465"/>
                    <a:pt x="734" y="465"/>
                  </a:cubicBezTo>
                  <a:cubicBezTo>
                    <a:pt x="734" y="484"/>
                    <a:pt x="718" y="500"/>
                    <a:pt x="699" y="500"/>
                  </a:cubicBezTo>
                  <a:close/>
                </a:path>
              </a:pathLst>
            </a:custGeom>
            <a:grp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91" name="Google Shape;752;p37">
              <a:extLst>
                <a:ext uri="{FF2B5EF4-FFF2-40B4-BE49-F238E27FC236}">
                  <a16:creationId xmlns:a16="http://schemas.microsoft.com/office/drawing/2014/main" id="{8EBBE97F-F1B3-FF4D-A6DB-9B2D01F505A1}"/>
                </a:ext>
              </a:extLst>
            </p:cNvPr>
            <p:cNvSpPr/>
            <p:nvPr/>
          </p:nvSpPr>
          <p:spPr>
            <a:xfrm>
              <a:off x="1442627" y="6116151"/>
              <a:ext cx="349820" cy="97191"/>
            </a:xfrm>
            <a:custGeom>
              <a:avLst/>
              <a:gdLst/>
              <a:ahLst/>
              <a:cxnLst/>
              <a:rect l="l" t="t" r="r" b="b"/>
              <a:pathLst>
                <a:path w="1126" h="313" extrusionOk="0">
                  <a:moveTo>
                    <a:pt x="1126" y="313"/>
                  </a:moveTo>
                  <a:lnTo>
                    <a:pt x="0" y="0"/>
                  </a:lnTo>
                  <a:lnTo>
                    <a:pt x="1126" y="0"/>
                  </a:lnTo>
                  <a:lnTo>
                    <a:pt x="1126" y="313"/>
                  </a:lnTo>
                  <a:close/>
                </a:path>
              </a:pathLst>
            </a:custGeom>
            <a:grp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92" name="Google Shape;753;p37">
              <a:extLst>
                <a:ext uri="{FF2B5EF4-FFF2-40B4-BE49-F238E27FC236}">
                  <a16:creationId xmlns:a16="http://schemas.microsoft.com/office/drawing/2014/main" id="{4CEBA59F-9394-C64C-B490-3226F43D6E1B}"/>
                </a:ext>
              </a:extLst>
            </p:cNvPr>
            <p:cNvSpPr/>
            <p:nvPr/>
          </p:nvSpPr>
          <p:spPr>
            <a:xfrm>
              <a:off x="1573731" y="6152482"/>
              <a:ext cx="218715" cy="60861"/>
            </a:xfrm>
            <a:custGeom>
              <a:avLst/>
              <a:gdLst/>
              <a:ahLst/>
              <a:cxnLst/>
              <a:rect l="l" t="t" r="r" b="b"/>
              <a:pathLst>
                <a:path w="704" h="196" extrusionOk="0">
                  <a:moveTo>
                    <a:pt x="0" y="196"/>
                  </a:moveTo>
                  <a:lnTo>
                    <a:pt x="704" y="196"/>
                  </a:lnTo>
                  <a:lnTo>
                    <a:pt x="0" y="0"/>
                  </a:lnTo>
                  <a:lnTo>
                    <a:pt x="0" y="196"/>
                  </a:lnTo>
                  <a:close/>
                </a:path>
              </a:pathLst>
            </a:custGeom>
            <a:grp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93" name="Google Shape;754;p37">
              <a:extLst>
                <a:ext uri="{FF2B5EF4-FFF2-40B4-BE49-F238E27FC236}">
                  <a16:creationId xmlns:a16="http://schemas.microsoft.com/office/drawing/2014/main" id="{7ACC0085-C042-8B41-A2CA-50D27B4005CB}"/>
                </a:ext>
              </a:extLst>
            </p:cNvPr>
            <p:cNvSpPr/>
            <p:nvPr/>
          </p:nvSpPr>
          <p:spPr>
            <a:xfrm>
              <a:off x="1573731" y="6213343"/>
              <a:ext cx="109358" cy="88186"/>
            </a:xfrm>
            <a:custGeom>
              <a:avLst/>
              <a:gdLst/>
              <a:ahLst/>
              <a:cxnLst/>
              <a:rect l="l" t="t" r="r" b="b"/>
              <a:pathLst>
                <a:path w="352" h="284" extrusionOk="0">
                  <a:moveTo>
                    <a:pt x="352" y="284"/>
                  </a:moveTo>
                  <a:lnTo>
                    <a:pt x="0" y="0"/>
                  </a:lnTo>
                  <a:lnTo>
                    <a:pt x="352" y="0"/>
                  </a:lnTo>
                  <a:lnTo>
                    <a:pt x="352" y="284"/>
                  </a:lnTo>
                  <a:close/>
                </a:path>
              </a:pathLst>
            </a:custGeom>
            <a:grp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94" name="Google Shape;755;p37">
              <a:extLst>
                <a:ext uri="{FF2B5EF4-FFF2-40B4-BE49-F238E27FC236}">
                  <a16:creationId xmlns:a16="http://schemas.microsoft.com/office/drawing/2014/main" id="{17C0A4A4-1592-234B-9FC9-7D768BCCB209}"/>
                </a:ext>
              </a:extLst>
            </p:cNvPr>
            <p:cNvSpPr/>
            <p:nvPr/>
          </p:nvSpPr>
          <p:spPr>
            <a:xfrm>
              <a:off x="1573731" y="6213343"/>
              <a:ext cx="109358" cy="88186"/>
            </a:xfrm>
            <a:custGeom>
              <a:avLst/>
              <a:gdLst/>
              <a:ahLst/>
              <a:cxnLst/>
              <a:rect l="l" t="t" r="r" b="b"/>
              <a:pathLst>
                <a:path w="352" h="284" extrusionOk="0">
                  <a:moveTo>
                    <a:pt x="352" y="284"/>
                  </a:moveTo>
                  <a:lnTo>
                    <a:pt x="0" y="0"/>
                  </a:lnTo>
                  <a:lnTo>
                    <a:pt x="352" y="0"/>
                  </a:lnTo>
                  <a:lnTo>
                    <a:pt x="352" y="284"/>
                  </a:lnTo>
                </a:path>
              </a:pathLst>
            </a:custGeom>
            <a:grp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grpSp>
      <p:sp>
        <p:nvSpPr>
          <p:cNvPr id="95" name="Marcador de número de diapositiva 3">
            <a:extLst>
              <a:ext uri="{FF2B5EF4-FFF2-40B4-BE49-F238E27FC236}">
                <a16:creationId xmlns:a16="http://schemas.microsoft.com/office/drawing/2014/main" id="{8AD41CBF-949B-D64A-AE18-578EAA438378}"/>
              </a:ext>
            </a:extLst>
          </p:cNvPr>
          <p:cNvSpPr txBox="1">
            <a:spLocks/>
          </p:cNvSpPr>
          <p:nvPr/>
        </p:nvSpPr>
        <p:spPr>
          <a:xfrm>
            <a:off x="5080916" y="273966"/>
            <a:ext cx="3898882" cy="980853"/>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1pPr>
            <a:lvl2pPr marR="0" lvl="1"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2pPr>
            <a:lvl3pPr marR="0" lvl="2"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3pPr>
            <a:lvl4pPr marR="0" lvl="3"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4pPr>
            <a:lvl5pPr marR="0" lvl="4"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5pPr>
            <a:lvl6pPr marR="0" lvl="5"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6pPr>
            <a:lvl7pPr marR="0" lvl="6"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7pPr>
            <a:lvl8pPr marR="0" lvl="7"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8pPr>
            <a:lvl9pPr marR="0" lvl="8"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9pPr>
          </a:lstStyle>
          <a:p>
            <a:pPr algn="ctr"/>
            <a:r>
              <a:rPr lang="es-MX" sz="2000" b="1" dirty="0">
                <a:solidFill>
                  <a:schemeClr val="tx2">
                    <a:lumMod val="10000"/>
                  </a:schemeClr>
                </a:solidFill>
              </a:rPr>
              <a:t>Muestra colectada en “Presas de Sonora “2013-2017.</a:t>
            </a:r>
          </a:p>
        </p:txBody>
      </p:sp>
      <p:pic>
        <p:nvPicPr>
          <p:cNvPr id="97" name="Gráfico 96" descr="Gesto de doble toque">
            <a:extLst>
              <a:ext uri="{FF2B5EF4-FFF2-40B4-BE49-F238E27FC236}">
                <a16:creationId xmlns:a16="http://schemas.microsoft.com/office/drawing/2014/main" id="{3D0E5BD9-AD36-0341-AC1A-EFB5DEEDFA49}"/>
              </a:ext>
            </a:extLst>
          </p:cNvPr>
          <p:cNvPicPr>
            <a:picLocks noChangeAspect="1"/>
          </p:cNvPicPr>
          <p:nvPr/>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5046424" y="4242315"/>
            <a:ext cx="914400" cy="914400"/>
          </a:xfrm>
          <a:prstGeom prst="rect">
            <a:avLst/>
          </a:prstGeom>
        </p:spPr>
      </p:pic>
      <mc:AlternateContent xmlns:mc="http://schemas.openxmlformats.org/markup-compatibility/2006" xmlns:pslz="http://schemas.microsoft.com/office/powerpoint/2016/slidezoom">
        <mc:Choice Requires="pslz">
          <p:graphicFrame>
            <p:nvGraphicFramePr>
              <p:cNvPr id="18" name="Vista general de diapositiva 17">
                <a:extLst>
                  <a:ext uri="{FF2B5EF4-FFF2-40B4-BE49-F238E27FC236}">
                    <a16:creationId xmlns:a16="http://schemas.microsoft.com/office/drawing/2014/main" id="{74A0BD03-1822-904E-9DE8-D21D6DD70399}"/>
                  </a:ext>
                </a:extLst>
              </p:cNvPr>
              <p:cNvGraphicFramePr>
                <a:graphicFrameLocks noChangeAspect="1"/>
              </p:cNvGraphicFramePr>
              <p:nvPr/>
            </p:nvGraphicFramePr>
            <p:xfrm>
              <a:off x="7459272" y="3958719"/>
              <a:ext cx="1737736" cy="1285875"/>
            </p:xfrm>
            <a:graphic>
              <a:graphicData uri="http://schemas.microsoft.com/office/powerpoint/2016/slidezoom">
                <pslz:sldZm>
                  <pslz:sldZmObj sldId="292" cId="2198736746">
                    <pslz:zmPr id="{35505C9B-5665-8242-B2BD-776945CF4BC4}" returnToParent="0" imageType="cover" transitionDur="1000">
                      <p166:blipFill xmlns:p166="http://schemas.microsoft.com/office/powerpoint/2016/6/main">
                        <a:blip r:embed="rId5" cstate="email">
                          <a:extLst>
                            <a:ext uri="{28A0092B-C50C-407E-A947-70E740481C1C}">
                              <a14:useLocalDpi xmlns:a14="http://schemas.microsoft.com/office/drawing/2010/main"/>
                            </a:ext>
                          </a:extLst>
                        </a:blip>
                        <a:stretch>
                          <a:fillRect/>
                        </a:stretch>
                      </p166:blipFill>
                      <p166:spPr xmlns:p166="http://schemas.microsoft.com/office/powerpoint/2016/6/main">
                        <a:xfrm>
                          <a:off x="0" y="0"/>
                          <a:ext cx="1737736" cy="1285875"/>
                        </a:xfrm>
                        <a:prstGeom prst="rect">
                          <a:avLst/>
                        </a:prstGeom>
                        <a:ln w="3175">
                          <a:noFill/>
                        </a:ln>
                      </p166:spPr>
                    </pslz:zmPr>
                  </pslz:sldZmObj>
                </pslz:sldZm>
              </a:graphicData>
            </a:graphic>
          </p:graphicFrame>
        </mc:Choice>
        <mc:Fallback xmlns="">
          <p:pic>
            <p:nvPicPr>
              <p:cNvPr id="18" name="Vista general de diapositiva 17">
                <a:extLst>
                  <a:ext uri="{FF2B5EF4-FFF2-40B4-BE49-F238E27FC236}">
                    <a16:creationId xmlns:a16="http://schemas.microsoft.com/office/drawing/2014/main" id="{74A0BD03-1822-904E-9DE8-D21D6DD70399}"/>
                  </a:ext>
                </a:extLst>
              </p:cNvPr>
              <p:cNvPicPr>
                <a:picLocks noGrp="1" noRot="1" noChangeAspect="1" noMove="1" noResize="1" noEditPoints="1" noAdjustHandles="1" noChangeArrowheads="1" noChangeShapeType="1"/>
              </p:cNvPicPr>
              <p:nvPr/>
            </p:nvPicPr>
            <p:blipFill>
              <a:blip r:embed="rId6"/>
              <a:stretch>
                <a:fillRect/>
              </a:stretch>
            </p:blipFill>
            <p:spPr>
              <a:xfrm>
                <a:off x="7459272" y="3958719"/>
                <a:ext cx="1737736" cy="1285875"/>
              </a:xfrm>
              <a:prstGeom prst="rect">
                <a:avLst/>
              </a:prstGeom>
              <a:ln w="3175">
                <a:noFill/>
              </a:ln>
            </p:spPr>
          </p:pic>
        </mc:Fallback>
      </mc:AlternateContent>
      <p:sp>
        <p:nvSpPr>
          <p:cNvPr id="19" name="Marcador de número de diapositiva 3">
            <a:extLst>
              <a:ext uri="{FF2B5EF4-FFF2-40B4-BE49-F238E27FC236}">
                <a16:creationId xmlns:a16="http://schemas.microsoft.com/office/drawing/2014/main" id="{9E4728E3-F357-6144-B1FF-A2C9DB360ABF}"/>
              </a:ext>
            </a:extLst>
          </p:cNvPr>
          <p:cNvSpPr txBox="1">
            <a:spLocks/>
          </p:cNvSpPr>
          <p:nvPr/>
        </p:nvSpPr>
        <p:spPr>
          <a:xfrm>
            <a:off x="5549983" y="4083690"/>
            <a:ext cx="1737736" cy="661442"/>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1pPr>
            <a:lvl2pPr marR="0" lvl="1"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2pPr>
            <a:lvl3pPr marR="0" lvl="2"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3pPr>
            <a:lvl4pPr marR="0" lvl="3"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4pPr>
            <a:lvl5pPr marR="0" lvl="4"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5pPr>
            <a:lvl6pPr marR="0" lvl="5"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6pPr>
            <a:lvl7pPr marR="0" lvl="6"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7pPr>
            <a:lvl8pPr marR="0" lvl="7"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8pPr>
            <a:lvl9pPr marR="0" lvl="8"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9pPr>
          </a:lstStyle>
          <a:p>
            <a:pPr algn="ctr"/>
            <a:r>
              <a:rPr lang="es-MX" sz="1600" b="1" dirty="0">
                <a:solidFill>
                  <a:srgbClr val="00B050"/>
                </a:solidFill>
              </a:rPr>
              <a:t>Clic en la platina para cambiar la preparación</a:t>
            </a:r>
          </a:p>
        </p:txBody>
      </p:sp>
      <p:sp>
        <p:nvSpPr>
          <p:cNvPr id="14" name="Marcador de número de diapositiva 3">
            <a:extLst>
              <a:ext uri="{FF2B5EF4-FFF2-40B4-BE49-F238E27FC236}">
                <a16:creationId xmlns:a16="http://schemas.microsoft.com/office/drawing/2014/main" id="{478C5CBA-2A28-BE4F-A4D6-B1AC1D48E1C2}"/>
              </a:ext>
            </a:extLst>
          </p:cNvPr>
          <p:cNvSpPr>
            <a:spLocks noGrp="1"/>
          </p:cNvSpPr>
          <p:nvPr>
            <p:ph type="sldNum" idx="12"/>
          </p:nvPr>
        </p:nvSpPr>
        <p:spPr>
          <a:xfrm>
            <a:off x="5035257" y="1485559"/>
            <a:ext cx="3990198" cy="2598131"/>
          </a:xfrm>
        </p:spPr>
        <p:txBody>
          <a:bodyPr/>
          <a:lstStyle/>
          <a:p>
            <a:pPr lvl="0" algn="just"/>
            <a:r>
              <a:rPr lang="es-MX" sz="2000" b="1" dirty="0"/>
              <a:t>1. Identificar las características principales de los grupos observados.</a:t>
            </a:r>
          </a:p>
          <a:p>
            <a:pPr lvl="0" algn="just"/>
            <a:endParaRPr lang="es-MX" sz="2000" b="1" dirty="0"/>
          </a:p>
          <a:p>
            <a:pPr lvl="0" algn="just"/>
            <a:r>
              <a:rPr lang="es-MX" sz="2000" b="1" dirty="0"/>
              <a:t>2. Realizar anotaciones y dibujos de los ejemplares observados.</a:t>
            </a:r>
          </a:p>
          <a:p>
            <a:pPr lvl="0" algn="just"/>
            <a:endParaRPr lang="es-MX" sz="2000" b="1" dirty="0"/>
          </a:p>
          <a:p>
            <a:pPr lvl="0" algn="just"/>
            <a:r>
              <a:rPr lang="es-MX" sz="2000" b="1" dirty="0"/>
              <a:t>3. Identificar el género y de ser posible la especie de cada ejemplar observado.</a:t>
            </a:r>
          </a:p>
        </p:txBody>
      </p:sp>
      <p:pic>
        <p:nvPicPr>
          <p:cNvPr id="16" name="Imagen 15" descr="Imagen que contiene tabla, monitor, computadora, plato&#10;&#10;Descripción generada automáticamente">
            <a:extLst>
              <a:ext uri="{FF2B5EF4-FFF2-40B4-BE49-F238E27FC236}">
                <a16:creationId xmlns:a16="http://schemas.microsoft.com/office/drawing/2014/main" id="{469E0F3B-9D67-6348-97EE-D283692E80D3}"/>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2521" y="13215"/>
            <a:ext cx="4997659" cy="5143500"/>
          </a:xfrm>
          <a:prstGeom prst="rect">
            <a:avLst/>
          </a:prstGeom>
        </p:spPr>
      </p:pic>
    </p:spTree>
    <p:extLst>
      <p:ext uri="{BB962C8B-B14F-4D97-AF65-F5344CB8AC3E}">
        <p14:creationId xmlns:p14="http://schemas.microsoft.com/office/powerpoint/2010/main" val="137332966"/>
      </p:ext>
    </p:extLst>
  </p:cSld>
  <p:clrMapOvr>
    <a:masterClrMapping/>
  </p:clrMapOvr>
  <p:transition advClick="0">
    <p:fade thruBlk="1"/>
  </p:transition>
</p:sld>
</file>

<file path=ppt/slides/slide18.xml><?xml version="1.0" encoding="utf-8"?>
<p:sld xmlns:a="http://schemas.openxmlformats.org/drawingml/2006/main" xmlns:r="http://schemas.openxmlformats.org/officeDocument/2006/relationships" xmlns:p="http://schemas.openxmlformats.org/presentationml/2006/main" showMasterSp="0">
  <p:cSld>
    <p:bg>
      <p:bgPr>
        <a:solidFill>
          <a:srgbClr val="002B42"/>
        </a:solidFill>
        <a:effectLst/>
      </p:bgPr>
    </p:bg>
    <p:spTree>
      <p:nvGrpSpPr>
        <p:cNvPr id="1" name=""/>
        <p:cNvGrpSpPr/>
        <p:nvPr/>
      </p:nvGrpSpPr>
      <p:grpSpPr>
        <a:xfrm>
          <a:off x="0" y="0"/>
          <a:ext cx="0" cy="0"/>
          <a:chOff x="0" y="0"/>
          <a:chExt cx="0" cy="0"/>
        </a:xfrm>
      </p:grpSpPr>
      <p:grpSp>
        <p:nvGrpSpPr>
          <p:cNvPr id="89" name="Google Shape;750;p37">
            <a:extLst>
              <a:ext uri="{FF2B5EF4-FFF2-40B4-BE49-F238E27FC236}">
                <a16:creationId xmlns:a16="http://schemas.microsoft.com/office/drawing/2014/main" id="{3FE71684-6CF8-2F4E-BA29-36417F071329}"/>
              </a:ext>
            </a:extLst>
          </p:cNvPr>
          <p:cNvGrpSpPr/>
          <p:nvPr/>
        </p:nvGrpSpPr>
        <p:grpSpPr>
          <a:xfrm>
            <a:off x="5080915" y="336510"/>
            <a:ext cx="3898882" cy="1146741"/>
            <a:chOff x="1442627" y="5710929"/>
            <a:chExt cx="594318" cy="590600"/>
          </a:xfrm>
          <a:solidFill>
            <a:srgbClr val="00B050"/>
          </a:solidFill>
        </p:grpSpPr>
        <p:sp>
          <p:nvSpPr>
            <p:cNvPr id="90" name="Google Shape;751;p37">
              <a:extLst>
                <a:ext uri="{FF2B5EF4-FFF2-40B4-BE49-F238E27FC236}">
                  <a16:creationId xmlns:a16="http://schemas.microsoft.com/office/drawing/2014/main" id="{522ABB64-932A-0247-A356-6FD0448D5AED}"/>
                </a:ext>
              </a:extLst>
            </p:cNvPr>
            <p:cNvSpPr/>
            <p:nvPr/>
          </p:nvSpPr>
          <p:spPr>
            <a:xfrm>
              <a:off x="1442627" y="5710929"/>
              <a:ext cx="594318" cy="405222"/>
            </a:xfrm>
            <a:custGeom>
              <a:avLst/>
              <a:gdLst/>
              <a:ahLst/>
              <a:cxnLst/>
              <a:rect l="l" t="t" r="r" b="b"/>
              <a:pathLst>
                <a:path w="734" h="500" extrusionOk="0">
                  <a:moveTo>
                    <a:pt x="699" y="500"/>
                  </a:moveTo>
                  <a:cubicBezTo>
                    <a:pt x="0" y="500"/>
                    <a:pt x="0" y="500"/>
                    <a:pt x="0" y="500"/>
                  </a:cubicBezTo>
                  <a:cubicBezTo>
                    <a:pt x="0" y="35"/>
                    <a:pt x="0" y="35"/>
                    <a:pt x="0" y="35"/>
                  </a:cubicBezTo>
                  <a:cubicBezTo>
                    <a:pt x="0" y="15"/>
                    <a:pt x="15" y="0"/>
                    <a:pt x="35" y="0"/>
                  </a:cubicBezTo>
                  <a:cubicBezTo>
                    <a:pt x="699" y="0"/>
                    <a:pt x="699" y="0"/>
                    <a:pt x="699" y="0"/>
                  </a:cubicBezTo>
                  <a:cubicBezTo>
                    <a:pt x="718" y="0"/>
                    <a:pt x="734" y="15"/>
                    <a:pt x="734" y="35"/>
                  </a:cubicBezTo>
                  <a:cubicBezTo>
                    <a:pt x="734" y="465"/>
                    <a:pt x="734" y="465"/>
                    <a:pt x="734" y="465"/>
                  </a:cubicBezTo>
                  <a:cubicBezTo>
                    <a:pt x="734" y="484"/>
                    <a:pt x="718" y="500"/>
                    <a:pt x="699" y="500"/>
                  </a:cubicBezTo>
                  <a:close/>
                </a:path>
              </a:pathLst>
            </a:custGeom>
            <a:grp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91" name="Google Shape;752;p37">
              <a:extLst>
                <a:ext uri="{FF2B5EF4-FFF2-40B4-BE49-F238E27FC236}">
                  <a16:creationId xmlns:a16="http://schemas.microsoft.com/office/drawing/2014/main" id="{8EBBE97F-F1B3-FF4D-A6DB-9B2D01F505A1}"/>
                </a:ext>
              </a:extLst>
            </p:cNvPr>
            <p:cNvSpPr/>
            <p:nvPr/>
          </p:nvSpPr>
          <p:spPr>
            <a:xfrm>
              <a:off x="1442627" y="6116151"/>
              <a:ext cx="349820" cy="97191"/>
            </a:xfrm>
            <a:custGeom>
              <a:avLst/>
              <a:gdLst/>
              <a:ahLst/>
              <a:cxnLst/>
              <a:rect l="l" t="t" r="r" b="b"/>
              <a:pathLst>
                <a:path w="1126" h="313" extrusionOk="0">
                  <a:moveTo>
                    <a:pt x="1126" y="313"/>
                  </a:moveTo>
                  <a:lnTo>
                    <a:pt x="0" y="0"/>
                  </a:lnTo>
                  <a:lnTo>
                    <a:pt x="1126" y="0"/>
                  </a:lnTo>
                  <a:lnTo>
                    <a:pt x="1126" y="313"/>
                  </a:lnTo>
                  <a:close/>
                </a:path>
              </a:pathLst>
            </a:custGeom>
            <a:grp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92" name="Google Shape;753;p37">
              <a:extLst>
                <a:ext uri="{FF2B5EF4-FFF2-40B4-BE49-F238E27FC236}">
                  <a16:creationId xmlns:a16="http://schemas.microsoft.com/office/drawing/2014/main" id="{4CEBA59F-9394-C64C-B490-3226F43D6E1B}"/>
                </a:ext>
              </a:extLst>
            </p:cNvPr>
            <p:cNvSpPr/>
            <p:nvPr/>
          </p:nvSpPr>
          <p:spPr>
            <a:xfrm>
              <a:off x="1573731" y="6152482"/>
              <a:ext cx="218715" cy="60861"/>
            </a:xfrm>
            <a:custGeom>
              <a:avLst/>
              <a:gdLst/>
              <a:ahLst/>
              <a:cxnLst/>
              <a:rect l="l" t="t" r="r" b="b"/>
              <a:pathLst>
                <a:path w="704" h="196" extrusionOk="0">
                  <a:moveTo>
                    <a:pt x="0" y="196"/>
                  </a:moveTo>
                  <a:lnTo>
                    <a:pt x="704" y="196"/>
                  </a:lnTo>
                  <a:lnTo>
                    <a:pt x="0" y="0"/>
                  </a:lnTo>
                  <a:lnTo>
                    <a:pt x="0" y="196"/>
                  </a:lnTo>
                  <a:close/>
                </a:path>
              </a:pathLst>
            </a:custGeom>
            <a:grp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93" name="Google Shape;754;p37">
              <a:extLst>
                <a:ext uri="{FF2B5EF4-FFF2-40B4-BE49-F238E27FC236}">
                  <a16:creationId xmlns:a16="http://schemas.microsoft.com/office/drawing/2014/main" id="{7ACC0085-C042-8B41-A2CA-50D27B4005CB}"/>
                </a:ext>
              </a:extLst>
            </p:cNvPr>
            <p:cNvSpPr/>
            <p:nvPr/>
          </p:nvSpPr>
          <p:spPr>
            <a:xfrm>
              <a:off x="1573731" y="6213343"/>
              <a:ext cx="109358" cy="88186"/>
            </a:xfrm>
            <a:custGeom>
              <a:avLst/>
              <a:gdLst/>
              <a:ahLst/>
              <a:cxnLst/>
              <a:rect l="l" t="t" r="r" b="b"/>
              <a:pathLst>
                <a:path w="352" h="284" extrusionOk="0">
                  <a:moveTo>
                    <a:pt x="352" y="284"/>
                  </a:moveTo>
                  <a:lnTo>
                    <a:pt x="0" y="0"/>
                  </a:lnTo>
                  <a:lnTo>
                    <a:pt x="352" y="0"/>
                  </a:lnTo>
                  <a:lnTo>
                    <a:pt x="352" y="284"/>
                  </a:lnTo>
                  <a:close/>
                </a:path>
              </a:pathLst>
            </a:custGeom>
            <a:grp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94" name="Google Shape;755;p37">
              <a:extLst>
                <a:ext uri="{FF2B5EF4-FFF2-40B4-BE49-F238E27FC236}">
                  <a16:creationId xmlns:a16="http://schemas.microsoft.com/office/drawing/2014/main" id="{17C0A4A4-1592-234B-9FC9-7D768BCCB209}"/>
                </a:ext>
              </a:extLst>
            </p:cNvPr>
            <p:cNvSpPr/>
            <p:nvPr/>
          </p:nvSpPr>
          <p:spPr>
            <a:xfrm>
              <a:off x="1573731" y="6213343"/>
              <a:ext cx="109358" cy="88186"/>
            </a:xfrm>
            <a:custGeom>
              <a:avLst/>
              <a:gdLst/>
              <a:ahLst/>
              <a:cxnLst/>
              <a:rect l="l" t="t" r="r" b="b"/>
              <a:pathLst>
                <a:path w="352" h="284" extrusionOk="0">
                  <a:moveTo>
                    <a:pt x="352" y="284"/>
                  </a:moveTo>
                  <a:lnTo>
                    <a:pt x="0" y="0"/>
                  </a:lnTo>
                  <a:lnTo>
                    <a:pt x="352" y="0"/>
                  </a:lnTo>
                  <a:lnTo>
                    <a:pt x="352" y="284"/>
                  </a:lnTo>
                </a:path>
              </a:pathLst>
            </a:custGeom>
            <a:grp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grpSp>
      <p:sp>
        <p:nvSpPr>
          <p:cNvPr id="95" name="Marcador de número de diapositiva 3">
            <a:extLst>
              <a:ext uri="{FF2B5EF4-FFF2-40B4-BE49-F238E27FC236}">
                <a16:creationId xmlns:a16="http://schemas.microsoft.com/office/drawing/2014/main" id="{8AD41CBF-949B-D64A-AE18-578EAA438378}"/>
              </a:ext>
            </a:extLst>
          </p:cNvPr>
          <p:cNvSpPr txBox="1">
            <a:spLocks/>
          </p:cNvSpPr>
          <p:nvPr/>
        </p:nvSpPr>
        <p:spPr>
          <a:xfrm>
            <a:off x="5080916" y="273966"/>
            <a:ext cx="3898882" cy="980853"/>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1pPr>
            <a:lvl2pPr marR="0" lvl="1"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2pPr>
            <a:lvl3pPr marR="0" lvl="2"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3pPr>
            <a:lvl4pPr marR="0" lvl="3"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4pPr>
            <a:lvl5pPr marR="0" lvl="4"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5pPr>
            <a:lvl6pPr marR="0" lvl="5"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6pPr>
            <a:lvl7pPr marR="0" lvl="6"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7pPr>
            <a:lvl8pPr marR="0" lvl="7"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8pPr>
            <a:lvl9pPr marR="0" lvl="8"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9pPr>
          </a:lstStyle>
          <a:p>
            <a:pPr algn="ctr"/>
            <a:r>
              <a:rPr lang="es-MX" sz="2000" b="1" dirty="0">
                <a:solidFill>
                  <a:schemeClr val="tx2">
                    <a:lumMod val="10000"/>
                  </a:schemeClr>
                </a:solidFill>
              </a:rPr>
              <a:t>Muestra colectada en “Dren de descarga acuícola en Bahía Kino” 2018. </a:t>
            </a:r>
          </a:p>
        </p:txBody>
      </p:sp>
      <p:pic>
        <p:nvPicPr>
          <p:cNvPr id="97" name="Gráfico 96" descr="Gesto de doble toque">
            <a:extLst>
              <a:ext uri="{FF2B5EF4-FFF2-40B4-BE49-F238E27FC236}">
                <a16:creationId xmlns:a16="http://schemas.microsoft.com/office/drawing/2014/main" id="{3D0E5BD9-AD36-0341-AC1A-EFB5DEEDFA49}"/>
              </a:ext>
            </a:extLst>
          </p:cNvPr>
          <p:cNvPicPr>
            <a:picLocks noChangeAspect="1"/>
          </p:cNvPicPr>
          <p:nvPr/>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5046424" y="4242315"/>
            <a:ext cx="914400" cy="914400"/>
          </a:xfrm>
          <a:prstGeom prst="rect">
            <a:avLst/>
          </a:prstGeom>
        </p:spPr>
      </p:pic>
      <mc:AlternateContent xmlns:mc="http://schemas.openxmlformats.org/markup-compatibility/2006" xmlns:pslz="http://schemas.microsoft.com/office/powerpoint/2016/slidezoom">
        <mc:Choice Requires="pslz">
          <p:graphicFrame>
            <p:nvGraphicFramePr>
              <p:cNvPr id="18" name="Vista general de diapositiva 17">
                <a:extLst>
                  <a:ext uri="{FF2B5EF4-FFF2-40B4-BE49-F238E27FC236}">
                    <a16:creationId xmlns:a16="http://schemas.microsoft.com/office/drawing/2014/main" id="{74A0BD03-1822-904E-9DE8-D21D6DD70399}"/>
                  </a:ext>
                </a:extLst>
              </p:cNvPr>
              <p:cNvGraphicFramePr>
                <a:graphicFrameLocks noChangeAspect="1"/>
              </p:cNvGraphicFramePr>
              <p:nvPr/>
            </p:nvGraphicFramePr>
            <p:xfrm>
              <a:off x="7459272" y="3958719"/>
              <a:ext cx="1737736" cy="1285875"/>
            </p:xfrm>
            <a:graphic>
              <a:graphicData uri="http://schemas.microsoft.com/office/powerpoint/2016/slidezoom">
                <pslz:sldZm>
                  <pslz:sldZmObj sldId="292" cId="2198736746">
                    <pslz:zmPr id="{35505C9B-5665-8242-B2BD-776945CF4BC4}" returnToParent="0" imageType="cover" transitionDur="1000">
                      <p166:blipFill xmlns:p166="http://schemas.microsoft.com/office/powerpoint/2016/6/main">
                        <a:blip r:embed="rId5" cstate="email">
                          <a:extLst>
                            <a:ext uri="{28A0092B-C50C-407E-A947-70E740481C1C}">
                              <a14:useLocalDpi xmlns:a14="http://schemas.microsoft.com/office/drawing/2010/main"/>
                            </a:ext>
                          </a:extLst>
                        </a:blip>
                        <a:stretch>
                          <a:fillRect/>
                        </a:stretch>
                      </p166:blipFill>
                      <p166:spPr xmlns:p166="http://schemas.microsoft.com/office/powerpoint/2016/6/main">
                        <a:xfrm>
                          <a:off x="0" y="0"/>
                          <a:ext cx="1737736" cy="1285875"/>
                        </a:xfrm>
                        <a:prstGeom prst="rect">
                          <a:avLst/>
                        </a:prstGeom>
                        <a:ln w="3175">
                          <a:noFill/>
                        </a:ln>
                      </p166:spPr>
                    </pslz:zmPr>
                  </pslz:sldZmObj>
                </pslz:sldZm>
              </a:graphicData>
            </a:graphic>
          </p:graphicFrame>
        </mc:Choice>
        <mc:Fallback xmlns="">
          <p:pic>
            <p:nvPicPr>
              <p:cNvPr id="18" name="Vista general de diapositiva 17">
                <a:extLst>
                  <a:ext uri="{FF2B5EF4-FFF2-40B4-BE49-F238E27FC236}">
                    <a16:creationId xmlns:a16="http://schemas.microsoft.com/office/drawing/2014/main" id="{74A0BD03-1822-904E-9DE8-D21D6DD70399}"/>
                  </a:ext>
                </a:extLst>
              </p:cNvPr>
              <p:cNvPicPr>
                <a:picLocks noGrp="1" noRot="1" noChangeAspect="1" noMove="1" noResize="1" noEditPoints="1" noAdjustHandles="1" noChangeArrowheads="1" noChangeShapeType="1"/>
              </p:cNvPicPr>
              <p:nvPr/>
            </p:nvPicPr>
            <p:blipFill>
              <a:blip r:embed="rId6"/>
              <a:stretch>
                <a:fillRect/>
              </a:stretch>
            </p:blipFill>
            <p:spPr>
              <a:xfrm>
                <a:off x="7459272" y="3958719"/>
                <a:ext cx="1737736" cy="1285875"/>
              </a:xfrm>
              <a:prstGeom prst="rect">
                <a:avLst/>
              </a:prstGeom>
              <a:ln w="3175">
                <a:noFill/>
              </a:ln>
            </p:spPr>
          </p:pic>
        </mc:Fallback>
      </mc:AlternateContent>
      <p:sp>
        <p:nvSpPr>
          <p:cNvPr id="19" name="Marcador de número de diapositiva 3">
            <a:extLst>
              <a:ext uri="{FF2B5EF4-FFF2-40B4-BE49-F238E27FC236}">
                <a16:creationId xmlns:a16="http://schemas.microsoft.com/office/drawing/2014/main" id="{9E4728E3-F357-6144-B1FF-A2C9DB360ABF}"/>
              </a:ext>
            </a:extLst>
          </p:cNvPr>
          <p:cNvSpPr txBox="1">
            <a:spLocks/>
          </p:cNvSpPr>
          <p:nvPr/>
        </p:nvSpPr>
        <p:spPr>
          <a:xfrm>
            <a:off x="5549983" y="4083690"/>
            <a:ext cx="1737736" cy="661442"/>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1pPr>
            <a:lvl2pPr marR="0" lvl="1"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2pPr>
            <a:lvl3pPr marR="0" lvl="2"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3pPr>
            <a:lvl4pPr marR="0" lvl="3"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4pPr>
            <a:lvl5pPr marR="0" lvl="4"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5pPr>
            <a:lvl6pPr marR="0" lvl="5"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6pPr>
            <a:lvl7pPr marR="0" lvl="6"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7pPr>
            <a:lvl8pPr marR="0" lvl="7"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8pPr>
            <a:lvl9pPr marR="0" lvl="8"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9pPr>
          </a:lstStyle>
          <a:p>
            <a:pPr algn="ctr"/>
            <a:r>
              <a:rPr lang="es-MX" sz="1600" b="1" dirty="0">
                <a:solidFill>
                  <a:srgbClr val="00B050"/>
                </a:solidFill>
              </a:rPr>
              <a:t>Clic en la platina para cambiar la preparación</a:t>
            </a:r>
          </a:p>
        </p:txBody>
      </p:sp>
      <p:sp>
        <p:nvSpPr>
          <p:cNvPr id="14" name="Marcador de número de diapositiva 3">
            <a:extLst>
              <a:ext uri="{FF2B5EF4-FFF2-40B4-BE49-F238E27FC236}">
                <a16:creationId xmlns:a16="http://schemas.microsoft.com/office/drawing/2014/main" id="{478C5CBA-2A28-BE4F-A4D6-B1AC1D48E1C2}"/>
              </a:ext>
            </a:extLst>
          </p:cNvPr>
          <p:cNvSpPr>
            <a:spLocks noGrp="1"/>
          </p:cNvSpPr>
          <p:nvPr>
            <p:ph type="sldNum" idx="12"/>
          </p:nvPr>
        </p:nvSpPr>
        <p:spPr>
          <a:xfrm>
            <a:off x="5035257" y="1485559"/>
            <a:ext cx="3990198" cy="2598131"/>
          </a:xfrm>
        </p:spPr>
        <p:txBody>
          <a:bodyPr/>
          <a:lstStyle/>
          <a:p>
            <a:pPr lvl="0" algn="just"/>
            <a:r>
              <a:rPr lang="es-MX" sz="2000" b="1" dirty="0"/>
              <a:t>1. Identificar las características principales de los grupos observados.</a:t>
            </a:r>
          </a:p>
          <a:p>
            <a:pPr lvl="0" algn="just"/>
            <a:endParaRPr lang="es-MX" sz="2000" b="1" dirty="0"/>
          </a:p>
          <a:p>
            <a:pPr lvl="0" algn="just"/>
            <a:r>
              <a:rPr lang="es-MX" sz="2000" b="1" dirty="0"/>
              <a:t>2. Realizar anotaciones y dibujos de los ejemplares observados.</a:t>
            </a:r>
          </a:p>
          <a:p>
            <a:pPr lvl="0" algn="just"/>
            <a:endParaRPr lang="es-MX" sz="2000" b="1" dirty="0"/>
          </a:p>
          <a:p>
            <a:pPr lvl="0" algn="just"/>
            <a:r>
              <a:rPr lang="es-MX" sz="2000" b="1" dirty="0"/>
              <a:t>3. Identificar el género y de ser posible la especie de cada ejemplar observado.</a:t>
            </a:r>
          </a:p>
        </p:txBody>
      </p:sp>
      <p:pic>
        <p:nvPicPr>
          <p:cNvPr id="16" name="Imagen 15" descr="Imagen que contiene espejo, vista, tabla, redondo&#10;&#10;Descripción generada automáticamente">
            <a:extLst>
              <a:ext uri="{FF2B5EF4-FFF2-40B4-BE49-F238E27FC236}">
                <a16:creationId xmlns:a16="http://schemas.microsoft.com/office/drawing/2014/main" id="{D1DE85FC-84F9-5046-900E-21C2C26541FB}"/>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1479" y="0"/>
            <a:ext cx="4996618" cy="5143500"/>
          </a:xfrm>
          <a:prstGeom prst="rect">
            <a:avLst/>
          </a:prstGeom>
        </p:spPr>
      </p:pic>
    </p:spTree>
    <p:extLst>
      <p:ext uri="{BB962C8B-B14F-4D97-AF65-F5344CB8AC3E}">
        <p14:creationId xmlns:p14="http://schemas.microsoft.com/office/powerpoint/2010/main" val="2284028455"/>
      </p:ext>
    </p:extLst>
  </p:cSld>
  <p:clrMapOvr>
    <a:masterClrMapping/>
  </p:clrMapOvr>
  <p:transition advClick="0">
    <p:fade thruBlk="1"/>
  </p:transition>
</p:sld>
</file>

<file path=ppt/slides/slide19.xml><?xml version="1.0" encoding="utf-8"?>
<p:sld xmlns:a="http://schemas.openxmlformats.org/drawingml/2006/main" xmlns:r="http://schemas.openxmlformats.org/officeDocument/2006/relationships" xmlns:p="http://schemas.openxmlformats.org/presentationml/2006/main" showMasterSp="0">
  <p:cSld>
    <p:bg>
      <p:bgPr>
        <a:solidFill>
          <a:srgbClr val="002B42"/>
        </a:solidFill>
        <a:effectLst/>
      </p:bgPr>
    </p:bg>
    <p:spTree>
      <p:nvGrpSpPr>
        <p:cNvPr id="1" name=""/>
        <p:cNvGrpSpPr/>
        <p:nvPr/>
      </p:nvGrpSpPr>
      <p:grpSpPr>
        <a:xfrm>
          <a:off x="0" y="0"/>
          <a:ext cx="0" cy="0"/>
          <a:chOff x="0" y="0"/>
          <a:chExt cx="0" cy="0"/>
        </a:xfrm>
      </p:grpSpPr>
      <p:grpSp>
        <p:nvGrpSpPr>
          <p:cNvPr id="89" name="Google Shape;750;p37">
            <a:extLst>
              <a:ext uri="{FF2B5EF4-FFF2-40B4-BE49-F238E27FC236}">
                <a16:creationId xmlns:a16="http://schemas.microsoft.com/office/drawing/2014/main" id="{3FE71684-6CF8-2F4E-BA29-36417F071329}"/>
              </a:ext>
            </a:extLst>
          </p:cNvPr>
          <p:cNvGrpSpPr/>
          <p:nvPr/>
        </p:nvGrpSpPr>
        <p:grpSpPr>
          <a:xfrm>
            <a:off x="5080915" y="336510"/>
            <a:ext cx="3898882" cy="1146741"/>
            <a:chOff x="1442627" y="5710929"/>
            <a:chExt cx="594318" cy="590600"/>
          </a:xfrm>
          <a:solidFill>
            <a:srgbClr val="00B050"/>
          </a:solidFill>
        </p:grpSpPr>
        <p:sp>
          <p:nvSpPr>
            <p:cNvPr id="90" name="Google Shape;751;p37">
              <a:extLst>
                <a:ext uri="{FF2B5EF4-FFF2-40B4-BE49-F238E27FC236}">
                  <a16:creationId xmlns:a16="http://schemas.microsoft.com/office/drawing/2014/main" id="{522ABB64-932A-0247-A356-6FD0448D5AED}"/>
                </a:ext>
              </a:extLst>
            </p:cNvPr>
            <p:cNvSpPr/>
            <p:nvPr/>
          </p:nvSpPr>
          <p:spPr>
            <a:xfrm>
              <a:off x="1442627" y="5710929"/>
              <a:ext cx="594318" cy="405222"/>
            </a:xfrm>
            <a:custGeom>
              <a:avLst/>
              <a:gdLst/>
              <a:ahLst/>
              <a:cxnLst/>
              <a:rect l="l" t="t" r="r" b="b"/>
              <a:pathLst>
                <a:path w="734" h="500" extrusionOk="0">
                  <a:moveTo>
                    <a:pt x="699" y="500"/>
                  </a:moveTo>
                  <a:cubicBezTo>
                    <a:pt x="0" y="500"/>
                    <a:pt x="0" y="500"/>
                    <a:pt x="0" y="500"/>
                  </a:cubicBezTo>
                  <a:cubicBezTo>
                    <a:pt x="0" y="35"/>
                    <a:pt x="0" y="35"/>
                    <a:pt x="0" y="35"/>
                  </a:cubicBezTo>
                  <a:cubicBezTo>
                    <a:pt x="0" y="15"/>
                    <a:pt x="15" y="0"/>
                    <a:pt x="35" y="0"/>
                  </a:cubicBezTo>
                  <a:cubicBezTo>
                    <a:pt x="699" y="0"/>
                    <a:pt x="699" y="0"/>
                    <a:pt x="699" y="0"/>
                  </a:cubicBezTo>
                  <a:cubicBezTo>
                    <a:pt x="718" y="0"/>
                    <a:pt x="734" y="15"/>
                    <a:pt x="734" y="35"/>
                  </a:cubicBezTo>
                  <a:cubicBezTo>
                    <a:pt x="734" y="465"/>
                    <a:pt x="734" y="465"/>
                    <a:pt x="734" y="465"/>
                  </a:cubicBezTo>
                  <a:cubicBezTo>
                    <a:pt x="734" y="484"/>
                    <a:pt x="718" y="500"/>
                    <a:pt x="699" y="500"/>
                  </a:cubicBezTo>
                  <a:close/>
                </a:path>
              </a:pathLst>
            </a:custGeom>
            <a:grp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91" name="Google Shape;752;p37">
              <a:extLst>
                <a:ext uri="{FF2B5EF4-FFF2-40B4-BE49-F238E27FC236}">
                  <a16:creationId xmlns:a16="http://schemas.microsoft.com/office/drawing/2014/main" id="{8EBBE97F-F1B3-FF4D-A6DB-9B2D01F505A1}"/>
                </a:ext>
              </a:extLst>
            </p:cNvPr>
            <p:cNvSpPr/>
            <p:nvPr/>
          </p:nvSpPr>
          <p:spPr>
            <a:xfrm>
              <a:off x="1442627" y="6116151"/>
              <a:ext cx="349820" cy="97191"/>
            </a:xfrm>
            <a:custGeom>
              <a:avLst/>
              <a:gdLst/>
              <a:ahLst/>
              <a:cxnLst/>
              <a:rect l="l" t="t" r="r" b="b"/>
              <a:pathLst>
                <a:path w="1126" h="313" extrusionOk="0">
                  <a:moveTo>
                    <a:pt x="1126" y="313"/>
                  </a:moveTo>
                  <a:lnTo>
                    <a:pt x="0" y="0"/>
                  </a:lnTo>
                  <a:lnTo>
                    <a:pt x="1126" y="0"/>
                  </a:lnTo>
                  <a:lnTo>
                    <a:pt x="1126" y="313"/>
                  </a:lnTo>
                  <a:close/>
                </a:path>
              </a:pathLst>
            </a:custGeom>
            <a:grp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92" name="Google Shape;753;p37">
              <a:extLst>
                <a:ext uri="{FF2B5EF4-FFF2-40B4-BE49-F238E27FC236}">
                  <a16:creationId xmlns:a16="http://schemas.microsoft.com/office/drawing/2014/main" id="{4CEBA59F-9394-C64C-B490-3226F43D6E1B}"/>
                </a:ext>
              </a:extLst>
            </p:cNvPr>
            <p:cNvSpPr/>
            <p:nvPr/>
          </p:nvSpPr>
          <p:spPr>
            <a:xfrm>
              <a:off x="1573731" y="6152482"/>
              <a:ext cx="218715" cy="60861"/>
            </a:xfrm>
            <a:custGeom>
              <a:avLst/>
              <a:gdLst/>
              <a:ahLst/>
              <a:cxnLst/>
              <a:rect l="l" t="t" r="r" b="b"/>
              <a:pathLst>
                <a:path w="704" h="196" extrusionOk="0">
                  <a:moveTo>
                    <a:pt x="0" y="196"/>
                  </a:moveTo>
                  <a:lnTo>
                    <a:pt x="704" y="196"/>
                  </a:lnTo>
                  <a:lnTo>
                    <a:pt x="0" y="0"/>
                  </a:lnTo>
                  <a:lnTo>
                    <a:pt x="0" y="196"/>
                  </a:lnTo>
                  <a:close/>
                </a:path>
              </a:pathLst>
            </a:custGeom>
            <a:grp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93" name="Google Shape;754;p37">
              <a:extLst>
                <a:ext uri="{FF2B5EF4-FFF2-40B4-BE49-F238E27FC236}">
                  <a16:creationId xmlns:a16="http://schemas.microsoft.com/office/drawing/2014/main" id="{7ACC0085-C042-8B41-A2CA-50D27B4005CB}"/>
                </a:ext>
              </a:extLst>
            </p:cNvPr>
            <p:cNvSpPr/>
            <p:nvPr/>
          </p:nvSpPr>
          <p:spPr>
            <a:xfrm>
              <a:off x="1573731" y="6213343"/>
              <a:ext cx="109358" cy="88186"/>
            </a:xfrm>
            <a:custGeom>
              <a:avLst/>
              <a:gdLst/>
              <a:ahLst/>
              <a:cxnLst/>
              <a:rect l="l" t="t" r="r" b="b"/>
              <a:pathLst>
                <a:path w="352" h="284" extrusionOk="0">
                  <a:moveTo>
                    <a:pt x="352" y="284"/>
                  </a:moveTo>
                  <a:lnTo>
                    <a:pt x="0" y="0"/>
                  </a:lnTo>
                  <a:lnTo>
                    <a:pt x="352" y="0"/>
                  </a:lnTo>
                  <a:lnTo>
                    <a:pt x="352" y="284"/>
                  </a:lnTo>
                  <a:close/>
                </a:path>
              </a:pathLst>
            </a:custGeom>
            <a:grp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94" name="Google Shape;755;p37">
              <a:extLst>
                <a:ext uri="{FF2B5EF4-FFF2-40B4-BE49-F238E27FC236}">
                  <a16:creationId xmlns:a16="http://schemas.microsoft.com/office/drawing/2014/main" id="{17C0A4A4-1592-234B-9FC9-7D768BCCB209}"/>
                </a:ext>
              </a:extLst>
            </p:cNvPr>
            <p:cNvSpPr/>
            <p:nvPr/>
          </p:nvSpPr>
          <p:spPr>
            <a:xfrm>
              <a:off x="1573731" y="6213343"/>
              <a:ext cx="109358" cy="88186"/>
            </a:xfrm>
            <a:custGeom>
              <a:avLst/>
              <a:gdLst/>
              <a:ahLst/>
              <a:cxnLst/>
              <a:rect l="l" t="t" r="r" b="b"/>
              <a:pathLst>
                <a:path w="352" h="284" extrusionOk="0">
                  <a:moveTo>
                    <a:pt x="352" y="284"/>
                  </a:moveTo>
                  <a:lnTo>
                    <a:pt x="0" y="0"/>
                  </a:lnTo>
                  <a:lnTo>
                    <a:pt x="352" y="0"/>
                  </a:lnTo>
                  <a:lnTo>
                    <a:pt x="352" y="284"/>
                  </a:lnTo>
                </a:path>
              </a:pathLst>
            </a:custGeom>
            <a:grp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grpSp>
      <p:sp>
        <p:nvSpPr>
          <p:cNvPr id="95" name="Marcador de número de diapositiva 3">
            <a:extLst>
              <a:ext uri="{FF2B5EF4-FFF2-40B4-BE49-F238E27FC236}">
                <a16:creationId xmlns:a16="http://schemas.microsoft.com/office/drawing/2014/main" id="{8AD41CBF-949B-D64A-AE18-578EAA438378}"/>
              </a:ext>
            </a:extLst>
          </p:cNvPr>
          <p:cNvSpPr txBox="1">
            <a:spLocks/>
          </p:cNvSpPr>
          <p:nvPr/>
        </p:nvSpPr>
        <p:spPr>
          <a:xfrm>
            <a:off x="5080916" y="273966"/>
            <a:ext cx="3898882" cy="980853"/>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1pPr>
            <a:lvl2pPr marR="0" lvl="1"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2pPr>
            <a:lvl3pPr marR="0" lvl="2"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3pPr>
            <a:lvl4pPr marR="0" lvl="3"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4pPr>
            <a:lvl5pPr marR="0" lvl="4"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5pPr>
            <a:lvl6pPr marR="0" lvl="5"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6pPr>
            <a:lvl7pPr marR="0" lvl="6"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7pPr>
            <a:lvl8pPr marR="0" lvl="7"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8pPr>
            <a:lvl9pPr marR="0" lvl="8"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9pPr>
          </a:lstStyle>
          <a:p>
            <a:pPr algn="ctr"/>
            <a:r>
              <a:rPr lang="es-MX" sz="2000" b="1" dirty="0">
                <a:solidFill>
                  <a:schemeClr val="tx2">
                    <a:lumMod val="10000"/>
                  </a:schemeClr>
                </a:solidFill>
              </a:rPr>
              <a:t>Muestra colectada en “Presas de Sonora “2013-2017.</a:t>
            </a:r>
          </a:p>
        </p:txBody>
      </p:sp>
      <p:pic>
        <p:nvPicPr>
          <p:cNvPr id="97" name="Gráfico 96" descr="Gesto de doble toque">
            <a:extLst>
              <a:ext uri="{FF2B5EF4-FFF2-40B4-BE49-F238E27FC236}">
                <a16:creationId xmlns:a16="http://schemas.microsoft.com/office/drawing/2014/main" id="{3D0E5BD9-AD36-0341-AC1A-EFB5DEEDFA49}"/>
              </a:ext>
            </a:extLst>
          </p:cNvPr>
          <p:cNvPicPr>
            <a:picLocks noChangeAspect="1"/>
          </p:cNvPicPr>
          <p:nvPr/>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5046424" y="4242315"/>
            <a:ext cx="914400" cy="914400"/>
          </a:xfrm>
          <a:prstGeom prst="rect">
            <a:avLst/>
          </a:prstGeom>
        </p:spPr>
      </p:pic>
      <mc:AlternateContent xmlns:mc="http://schemas.openxmlformats.org/markup-compatibility/2006" xmlns:pslz="http://schemas.microsoft.com/office/powerpoint/2016/slidezoom">
        <mc:Choice Requires="pslz">
          <p:graphicFrame>
            <p:nvGraphicFramePr>
              <p:cNvPr id="18" name="Vista general de diapositiva 17">
                <a:extLst>
                  <a:ext uri="{FF2B5EF4-FFF2-40B4-BE49-F238E27FC236}">
                    <a16:creationId xmlns:a16="http://schemas.microsoft.com/office/drawing/2014/main" id="{74A0BD03-1822-904E-9DE8-D21D6DD70399}"/>
                  </a:ext>
                </a:extLst>
              </p:cNvPr>
              <p:cNvGraphicFramePr>
                <a:graphicFrameLocks noChangeAspect="1"/>
              </p:cNvGraphicFramePr>
              <p:nvPr/>
            </p:nvGraphicFramePr>
            <p:xfrm>
              <a:off x="7459272" y="3958719"/>
              <a:ext cx="1737736" cy="1285875"/>
            </p:xfrm>
            <a:graphic>
              <a:graphicData uri="http://schemas.microsoft.com/office/powerpoint/2016/slidezoom">
                <pslz:sldZm>
                  <pslz:sldZmObj sldId="292" cId="2198736746">
                    <pslz:zmPr id="{35505C9B-5665-8242-B2BD-776945CF4BC4}" returnToParent="0" imageType="cover" transitionDur="1000">
                      <p166:blipFill xmlns:p166="http://schemas.microsoft.com/office/powerpoint/2016/6/main">
                        <a:blip r:embed="rId5" cstate="email">
                          <a:extLst>
                            <a:ext uri="{28A0092B-C50C-407E-A947-70E740481C1C}">
                              <a14:useLocalDpi xmlns:a14="http://schemas.microsoft.com/office/drawing/2010/main"/>
                            </a:ext>
                          </a:extLst>
                        </a:blip>
                        <a:stretch>
                          <a:fillRect/>
                        </a:stretch>
                      </p166:blipFill>
                      <p166:spPr xmlns:p166="http://schemas.microsoft.com/office/powerpoint/2016/6/main">
                        <a:xfrm>
                          <a:off x="0" y="0"/>
                          <a:ext cx="1737736" cy="1285875"/>
                        </a:xfrm>
                        <a:prstGeom prst="rect">
                          <a:avLst/>
                        </a:prstGeom>
                        <a:ln w="3175">
                          <a:noFill/>
                        </a:ln>
                      </p166:spPr>
                    </pslz:zmPr>
                  </pslz:sldZmObj>
                </pslz:sldZm>
              </a:graphicData>
            </a:graphic>
          </p:graphicFrame>
        </mc:Choice>
        <mc:Fallback xmlns="">
          <p:pic>
            <p:nvPicPr>
              <p:cNvPr id="18" name="Vista general de diapositiva 17">
                <a:extLst>
                  <a:ext uri="{FF2B5EF4-FFF2-40B4-BE49-F238E27FC236}">
                    <a16:creationId xmlns:a16="http://schemas.microsoft.com/office/drawing/2014/main" id="{74A0BD03-1822-904E-9DE8-D21D6DD70399}"/>
                  </a:ext>
                </a:extLst>
              </p:cNvPr>
              <p:cNvPicPr>
                <a:picLocks noGrp="1" noRot="1" noChangeAspect="1" noMove="1" noResize="1" noEditPoints="1" noAdjustHandles="1" noChangeArrowheads="1" noChangeShapeType="1"/>
              </p:cNvPicPr>
              <p:nvPr/>
            </p:nvPicPr>
            <p:blipFill>
              <a:blip r:embed="rId6"/>
              <a:stretch>
                <a:fillRect/>
              </a:stretch>
            </p:blipFill>
            <p:spPr>
              <a:xfrm>
                <a:off x="7459272" y="3958719"/>
                <a:ext cx="1737736" cy="1285875"/>
              </a:xfrm>
              <a:prstGeom prst="rect">
                <a:avLst/>
              </a:prstGeom>
              <a:ln w="3175">
                <a:noFill/>
              </a:ln>
            </p:spPr>
          </p:pic>
        </mc:Fallback>
      </mc:AlternateContent>
      <p:sp>
        <p:nvSpPr>
          <p:cNvPr id="19" name="Marcador de número de diapositiva 3">
            <a:extLst>
              <a:ext uri="{FF2B5EF4-FFF2-40B4-BE49-F238E27FC236}">
                <a16:creationId xmlns:a16="http://schemas.microsoft.com/office/drawing/2014/main" id="{9E4728E3-F357-6144-B1FF-A2C9DB360ABF}"/>
              </a:ext>
            </a:extLst>
          </p:cNvPr>
          <p:cNvSpPr txBox="1">
            <a:spLocks/>
          </p:cNvSpPr>
          <p:nvPr/>
        </p:nvSpPr>
        <p:spPr>
          <a:xfrm>
            <a:off x="5549983" y="4083690"/>
            <a:ext cx="1737736" cy="661442"/>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1pPr>
            <a:lvl2pPr marR="0" lvl="1"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2pPr>
            <a:lvl3pPr marR="0" lvl="2"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3pPr>
            <a:lvl4pPr marR="0" lvl="3"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4pPr>
            <a:lvl5pPr marR="0" lvl="4"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5pPr>
            <a:lvl6pPr marR="0" lvl="5"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6pPr>
            <a:lvl7pPr marR="0" lvl="6"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7pPr>
            <a:lvl8pPr marR="0" lvl="7"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8pPr>
            <a:lvl9pPr marR="0" lvl="8"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9pPr>
          </a:lstStyle>
          <a:p>
            <a:pPr algn="ctr"/>
            <a:r>
              <a:rPr lang="es-MX" sz="1600" b="1" dirty="0">
                <a:solidFill>
                  <a:srgbClr val="00B050"/>
                </a:solidFill>
              </a:rPr>
              <a:t>Clic en la platina para cambiar la preparación</a:t>
            </a:r>
          </a:p>
        </p:txBody>
      </p:sp>
      <p:sp>
        <p:nvSpPr>
          <p:cNvPr id="14" name="Marcador de número de diapositiva 3">
            <a:extLst>
              <a:ext uri="{FF2B5EF4-FFF2-40B4-BE49-F238E27FC236}">
                <a16:creationId xmlns:a16="http://schemas.microsoft.com/office/drawing/2014/main" id="{478C5CBA-2A28-BE4F-A4D6-B1AC1D48E1C2}"/>
              </a:ext>
            </a:extLst>
          </p:cNvPr>
          <p:cNvSpPr>
            <a:spLocks noGrp="1"/>
          </p:cNvSpPr>
          <p:nvPr>
            <p:ph type="sldNum" idx="12"/>
          </p:nvPr>
        </p:nvSpPr>
        <p:spPr>
          <a:xfrm>
            <a:off x="5035257" y="1485559"/>
            <a:ext cx="3990198" cy="2598131"/>
          </a:xfrm>
        </p:spPr>
        <p:txBody>
          <a:bodyPr/>
          <a:lstStyle/>
          <a:p>
            <a:pPr lvl="0" algn="just"/>
            <a:r>
              <a:rPr lang="es-MX" sz="2000" b="1" dirty="0"/>
              <a:t>1. Identificar las características principales de los grupos observados.</a:t>
            </a:r>
          </a:p>
          <a:p>
            <a:pPr lvl="0" algn="just"/>
            <a:endParaRPr lang="es-MX" sz="2000" b="1" dirty="0"/>
          </a:p>
          <a:p>
            <a:pPr lvl="0" algn="just"/>
            <a:r>
              <a:rPr lang="es-MX" sz="2000" b="1" dirty="0"/>
              <a:t>2. Realizar anotaciones y dibujos de los ejemplares observados.</a:t>
            </a:r>
          </a:p>
          <a:p>
            <a:pPr lvl="0" algn="just"/>
            <a:endParaRPr lang="es-MX" sz="2000" b="1" dirty="0"/>
          </a:p>
          <a:p>
            <a:pPr lvl="0" algn="just"/>
            <a:r>
              <a:rPr lang="es-MX" sz="2000" b="1" dirty="0"/>
              <a:t>3. Identificar el género y de ser posible la especie de cada ejemplar observado.</a:t>
            </a:r>
          </a:p>
        </p:txBody>
      </p:sp>
      <p:pic>
        <p:nvPicPr>
          <p:cNvPr id="16" name="Imagen 15" descr="Imagen que contiene interior, espejo, tabla, vista&#10;&#10;Descripción generada automáticamente">
            <a:extLst>
              <a:ext uri="{FF2B5EF4-FFF2-40B4-BE49-F238E27FC236}">
                <a16:creationId xmlns:a16="http://schemas.microsoft.com/office/drawing/2014/main" id="{8FFC2B3C-A41F-6A4F-B1D0-9CD9018E69DD}"/>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2615" y="0"/>
            <a:ext cx="4997754" cy="5143500"/>
          </a:xfrm>
          <a:prstGeom prst="rect">
            <a:avLst/>
          </a:prstGeom>
        </p:spPr>
      </p:pic>
    </p:spTree>
    <p:extLst>
      <p:ext uri="{BB962C8B-B14F-4D97-AF65-F5344CB8AC3E}">
        <p14:creationId xmlns:p14="http://schemas.microsoft.com/office/powerpoint/2010/main" val="1733661395"/>
      </p:ext>
    </p:extLst>
  </p:cSld>
  <p:clrMapOvr>
    <a:masterClrMapping/>
  </p:clrMapOvr>
  <p:transition advClick="0">
    <p:fade thruBlk="1"/>
  </p:transition>
</p:sld>
</file>

<file path=ppt/slides/slide20.xml><?xml version="1.0" encoding="utf-8"?>
<p:sld xmlns:a="http://schemas.openxmlformats.org/drawingml/2006/main" xmlns:r="http://schemas.openxmlformats.org/officeDocument/2006/relationships" xmlns:p="http://schemas.openxmlformats.org/presentationml/2006/main" showMasterSp="0">
  <p:cSld>
    <p:bg>
      <p:bgPr>
        <a:solidFill>
          <a:srgbClr val="002B42"/>
        </a:solidFill>
        <a:effectLst/>
      </p:bgPr>
    </p:bg>
    <p:spTree>
      <p:nvGrpSpPr>
        <p:cNvPr id="1" name=""/>
        <p:cNvGrpSpPr/>
        <p:nvPr/>
      </p:nvGrpSpPr>
      <p:grpSpPr>
        <a:xfrm>
          <a:off x="0" y="0"/>
          <a:ext cx="0" cy="0"/>
          <a:chOff x="0" y="0"/>
          <a:chExt cx="0" cy="0"/>
        </a:xfrm>
      </p:grpSpPr>
      <p:grpSp>
        <p:nvGrpSpPr>
          <p:cNvPr id="89" name="Google Shape;750;p37">
            <a:extLst>
              <a:ext uri="{FF2B5EF4-FFF2-40B4-BE49-F238E27FC236}">
                <a16:creationId xmlns:a16="http://schemas.microsoft.com/office/drawing/2014/main" id="{3FE71684-6CF8-2F4E-BA29-36417F071329}"/>
              </a:ext>
            </a:extLst>
          </p:cNvPr>
          <p:cNvGrpSpPr/>
          <p:nvPr/>
        </p:nvGrpSpPr>
        <p:grpSpPr>
          <a:xfrm>
            <a:off x="5080915" y="336510"/>
            <a:ext cx="3898882" cy="1146741"/>
            <a:chOff x="1442627" y="5710929"/>
            <a:chExt cx="594318" cy="590600"/>
          </a:xfrm>
          <a:solidFill>
            <a:srgbClr val="00B050"/>
          </a:solidFill>
        </p:grpSpPr>
        <p:sp>
          <p:nvSpPr>
            <p:cNvPr id="90" name="Google Shape;751;p37">
              <a:extLst>
                <a:ext uri="{FF2B5EF4-FFF2-40B4-BE49-F238E27FC236}">
                  <a16:creationId xmlns:a16="http://schemas.microsoft.com/office/drawing/2014/main" id="{522ABB64-932A-0247-A356-6FD0448D5AED}"/>
                </a:ext>
              </a:extLst>
            </p:cNvPr>
            <p:cNvSpPr/>
            <p:nvPr/>
          </p:nvSpPr>
          <p:spPr>
            <a:xfrm>
              <a:off x="1442627" y="5710929"/>
              <a:ext cx="594318" cy="405222"/>
            </a:xfrm>
            <a:custGeom>
              <a:avLst/>
              <a:gdLst/>
              <a:ahLst/>
              <a:cxnLst/>
              <a:rect l="l" t="t" r="r" b="b"/>
              <a:pathLst>
                <a:path w="734" h="500" extrusionOk="0">
                  <a:moveTo>
                    <a:pt x="699" y="500"/>
                  </a:moveTo>
                  <a:cubicBezTo>
                    <a:pt x="0" y="500"/>
                    <a:pt x="0" y="500"/>
                    <a:pt x="0" y="500"/>
                  </a:cubicBezTo>
                  <a:cubicBezTo>
                    <a:pt x="0" y="35"/>
                    <a:pt x="0" y="35"/>
                    <a:pt x="0" y="35"/>
                  </a:cubicBezTo>
                  <a:cubicBezTo>
                    <a:pt x="0" y="15"/>
                    <a:pt x="15" y="0"/>
                    <a:pt x="35" y="0"/>
                  </a:cubicBezTo>
                  <a:cubicBezTo>
                    <a:pt x="699" y="0"/>
                    <a:pt x="699" y="0"/>
                    <a:pt x="699" y="0"/>
                  </a:cubicBezTo>
                  <a:cubicBezTo>
                    <a:pt x="718" y="0"/>
                    <a:pt x="734" y="15"/>
                    <a:pt x="734" y="35"/>
                  </a:cubicBezTo>
                  <a:cubicBezTo>
                    <a:pt x="734" y="465"/>
                    <a:pt x="734" y="465"/>
                    <a:pt x="734" y="465"/>
                  </a:cubicBezTo>
                  <a:cubicBezTo>
                    <a:pt x="734" y="484"/>
                    <a:pt x="718" y="500"/>
                    <a:pt x="699" y="500"/>
                  </a:cubicBezTo>
                  <a:close/>
                </a:path>
              </a:pathLst>
            </a:custGeom>
            <a:grp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91" name="Google Shape;752;p37">
              <a:extLst>
                <a:ext uri="{FF2B5EF4-FFF2-40B4-BE49-F238E27FC236}">
                  <a16:creationId xmlns:a16="http://schemas.microsoft.com/office/drawing/2014/main" id="{8EBBE97F-F1B3-FF4D-A6DB-9B2D01F505A1}"/>
                </a:ext>
              </a:extLst>
            </p:cNvPr>
            <p:cNvSpPr/>
            <p:nvPr/>
          </p:nvSpPr>
          <p:spPr>
            <a:xfrm>
              <a:off x="1442627" y="6116151"/>
              <a:ext cx="349820" cy="97191"/>
            </a:xfrm>
            <a:custGeom>
              <a:avLst/>
              <a:gdLst/>
              <a:ahLst/>
              <a:cxnLst/>
              <a:rect l="l" t="t" r="r" b="b"/>
              <a:pathLst>
                <a:path w="1126" h="313" extrusionOk="0">
                  <a:moveTo>
                    <a:pt x="1126" y="313"/>
                  </a:moveTo>
                  <a:lnTo>
                    <a:pt x="0" y="0"/>
                  </a:lnTo>
                  <a:lnTo>
                    <a:pt x="1126" y="0"/>
                  </a:lnTo>
                  <a:lnTo>
                    <a:pt x="1126" y="313"/>
                  </a:lnTo>
                  <a:close/>
                </a:path>
              </a:pathLst>
            </a:custGeom>
            <a:grp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92" name="Google Shape;753;p37">
              <a:extLst>
                <a:ext uri="{FF2B5EF4-FFF2-40B4-BE49-F238E27FC236}">
                  <a16:creationId xmlns:a16="http://schemas.microsoft.com/office/drawing/2014/main" id="{4CEBA59F-9394-C64C-B490-3226F43D6E1B}"/>
                </a:ext>
              </a:extLst>
            </p:cNvPr>
            <p:cNvSpPr/>
            <p:nvPr/>
          </p:nvSpPr>
          <p:spPr>
            <a:xfrm>
              <a:off x="1573731" y="6152482"/>
              <a:ext cx="218715" cy="60861"/>
            </a:xfrm>
            <a:custGeom>
              <a:avLst/>
              <a:gdLst/>
              <a:ahLst/>
              <a:cxnLst/>
              <a:rect l="l" t="t" r="r" b="b"/>
              <a:pathLst>
                <a:path w="704" h="196" extrusionOk="0">
                  <a:moveTo>
                    <a:pt x="0" y="196"/>
                  </a:moveTo>
                  <a:lnTo>
                    <a:pt x="704" y="196"/>
                  </a:lnTo>
                  <a:lnTo>
                    <a:pt x="0" y="0"/>
                  </a:lnTo>
                  <a:lnTo>
                    <a:pt x="0" y="196"/>
                  </a:lnTo>
                  <a:close/>
                </a:path>
              </a:pathLst>
            </a:custGeom>
            <a:grp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93" name="Google Shape;754;p37">
              <a:extLst>
                <a:ext uri="{FF2B5EF4-FFF2-40B4-BE49-F238E27FC236}">
                  <a16:creationId xmlns:a16="http://schemas.microsoft.com/office/drawing/2014/main" id="{7ACC0085-C042-8B41-A2CA-50D27B4005CB}"/>
                </a:ext>
              </a:extLst>
            </p:cNvPr>
            <p:cNvSpPr/>
            <p:nvPr/>
          </p:nvSpPr>
          <p:spPr>
            <a:xfrm>
              <a:off x="1573731" y="6213343"/>
              <a:ext cx="109358" cy="88186"/>
            </a:xfrm>
            <a:custGeom>
              <a:avLst/>
              <a:gdLst/>
              <a:ahLst/>
              <a:cxnLst/>
              <a:rect l="l" t="t" r="r" b="b"/>
              <a:pathLst>
                <a:path w="352" h="284" extrusionOk="0">
                  <a:moveTo>
                    <a:pt x="352" y="284"/>
                  </a:moveTo>
                  <a:lnTo>
                    <a:pt x="0" y="0"/>
                  </a:lnTo>
                  <a:lnTo>
                    <a:pt x="352" y="0"/>
                  </a:lnTo>
                  <a:lnTo>
                    <a:pt x="352" y="284"/>
                  </a:lnTo>
                  <a:close/>
                </a:path>
              </a:pathLst>
            </a:custGeom>
            <a:grp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94" name="Google Shape;755;p37">
              <a:extLst>
                <a:ext uri="{FF2B5EF4-FFF2-40B4-BE49-F238E27FC236}">
                  <a16:creationId xmlns:a16="http://schemas.microsoft.com/office/drawing/2014/main" id="{17C0A4A4-1592-234B-9FC9-7D768BCCB209}"/>
                </a:ext>
              </a:extLst>
            </p:cNvPr>
            <p:cNvSpPr/>
            <p:nvPr/>
          </p:nvSpPr>
          <p:spPr>
            <a:xfrm>
              <a:off x="1573731" y="6213343"/>
              <a:ext cx="109358" cy="88186"/>
            </a:xfrm>
            <a:custGeom>
              <a:avLst/>
              <a:gdLst/>
              <a:ahLst/>
              <a:cxnLst/>
              <a:rect l="l" t="t" r="r" b="b"/>
              <a:pathLst>
                <a:path w="352" h="284" extrusionOk="0">
                  <a:moveTo>
                    <a:pt x="352" y="284"/>
                  </a:moveTo>
                  <a:lnTo>
                    <a:pt x="0" y="0"/>
                  </a:lnTo>
                  <a:lnTo>
                    <a:pt x="352" y="0"/>
                  </a:lnTo>
                  <a:lnTo>
                    <a:pt x="352" y="284"/>
                  </a:lnTo>
                </a:path>
              </a:pathLst>
            </a:custGeom>
            <a:grp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grpSp>
      <p:sp>
        <p:nvSpPr>
          <p:cNvPr id="95" name="Marcador de número de diapositiva 3">
            <a:extLst>
              <a:ext uri="{FF2B5EF4-FFF2-40B4-BE49-F238E27FC236}">
                <a16:creationId xmlns:a16="http://schemas.microsoft.com/office/drawing/2014/main" id="{8AD41CBF-949B-D64A-AE18-578EAA438378}"/>
              </a:ext>
            </a:extLst>
          </p:cNvPr>
          <p:cNvSpPr txBox="1">
            <a:spLocks/>
          </p:cNvSpPr>
          <p:nvPr/>
        </p:nvSpPr>
        <p:spPr>
          <a:xfrm>
            <a:off x="5080916" y="273966"/>
            <a:ext cx="3898882" cy="980853"/>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1pPr>
            <a:lvl2pPr marR="0" lvl="1"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2pPr>
            <a:lvl3pPr marR="0" lvl="2"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3pPr>
            <a:lvl4pPr marR="0" lvl="3"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4pPr>
            <a:lvl5pPr marR="0" lvl="4"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5pPr>
            <a:lvl6pPr marR="0" lvl="5"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6pPr>
            <a:lvl7pPr marR="0" lvl="6"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7pPr>
            <a:lvl8pPr marR="0" lvl="7"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8pPr>
            <a:lvl9pPr marR="0" lvl="8"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9pPr>
          </a:lstStyle>
          <a:p>
            <a:pPr algn="ctr"/>
            <a:r>
              <a:rPr lang="es-MX" sz="2000" b="1" dirty="0">
                <a:solidFill>
                  <a:schemeClr val="tx2">
                    <a:lumMod val="10000"/>
                  </a:schemeClr>
                </a:solidFill>
              </a:rPr>
              <a:t>Muestra colectada en “”Vado del río Sonora” Hermosillo, 2020. </a:t>
            </a:r>
          </a:p>
        </p:txBody>
      </p:sp>
      <p:pic>
        <p:nvPicPr>
          <p:cNvPr id="97" name="Gráfico 96" descr="Gesto de doble toque">
            <a:extLst>
              <a:ext uri="{FF2B5EF4-FFF2-40B4-BE49-F238E27FC236}">
                <a16:creationId xmlns:a16="http://schemas.microsoft.com/office/drawing/2014/main" id="{3D0E5BD9-AD36-0341-AC1A-EFB5DEEDFA49}"/>
              </a:ext>
            </a:extLst>
          </p:cNvPr>
          <p:cNvPicPr>
            <a:picLocks noChangeAspect="1"/>
          </p:cNvPicPr>
          <p:nvPr/>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5046424" y="4242315"/>
            <a:ext cx="914400" cy="914400"/>
          </a:xfrm>
          <a:prstGeom prst="rect">
            <a:avLst/>
          </a:prstGeom>
        </p:spPr>
      </p:pic>
      <mc:AlternateContent xmlns:mc="http://schemas.openxmlformats.org/markup-compatibility/2006" xmlns:pslz="http://schemas.microsoft.com/office/powerpoint/2016/slidezoom">
        <mc:Choice Requires="pslz">
          <p:graphicFrame>
            <p:nvGraphicFramePr>
              <p:cNvPr id="18" name="Vista general de diapositiva 17">
                <a:extLst>
                  <a:ext uri="{FF2B5EF4-FFF2-40B4-BE49-F238E27FC236}">
                    <a16:creationId xmlns:a16="http://schemas.microsoft.com/office/drawing/2014/main" id="{74A0BD03-1822-904E-9DE8-D21D6DD70399}"/>
                  </a:ext>
                </a:extLst>
              </p:cNvPr>
              <p:cNvGraphicFramePr>
                <a:graphicFrameLocks noChangeAspect="1"/>
              </p:cNvGraphicFramePr>
              <p:nvPr/>
            </p:nvGraphicFramePr>
            <p:xfrm>
              <a:off x="7459272" y="3958719"/>
              <a:ext cx="1737736" cy="1285875"/>
            </p:xfrm>
            <a:graphic>
              <a:graphicData uri="http://schemas.microsoft.com/office/powerpoint/2016/slidezoom">
                <pslz:sldZm>
                  <pslz:sldZmObj sldId="292" cId="2198736746">
                    <pslz:zmPr id="{35505C9B-5665-8242-B2BD-776945CF4BC4}" returnToParent="0" imageType="cover" transitionDur="1000">
                      <p166:blipFill xmlns:p166="http://schemas.microsoft.com/office/powerpoint/2016/6/main">
                        <a:blip r:embed="rId5" cstate="email">
                          <a:extLst>
                            <a:ext uri="{28A0092B-C50C-407E-A947-70E740481C1C}">
                              <a14:useLocalDpi xmlns:a14="http://schemas.microsoft.com/office/drawing/2010/main"/>
                            </a:ext>
                          </a:extLst>
                        </a:blip>
                        <a:stretch>
                          <a:fillRect/>
                        </a:stretch>
                      </p166:blipFill>
                      <p166:spPr xmlns:p166="http://schemas.microsoft.com/office/powerpoint/2016/6/main">
                        <a:xfrm>
                          <a:off x="0" y="0"/>
                          <a:ext cx="1737736" cy="1285875"/>
                        </a:xfrm>
                        <a:prstGeom prst="rect">
                          <a:avLst/>
                        </a:prstGeom>
                        <a:ln w="3175">
                          <a:noFill/>
                        </a:ln>
                      </p166:spPr>
                    </pslz:zmPr>
                  </pslz:sldZmObj>
                </pslz:sldZm>
              </a:graphicData>
            </a:graphic>
          </p:graphicFrame>
        </mc:Choice>
        <mc:Fallback xmlns="">
          <p:pic>
            <p:nvPicPr>
              <p:cNvPr id="18" name="Vista general de diapositiva 17">
                <a:extLst>
                  <a:ext uri="{FF2B5EF4-FFF2-40B4-BE49-F238E27FC236}">
                    <a16:creationId xmlns:a16="http://schemas.microsoft.com/office/drawing/2014/main" id="{74A0BD03-1822-904E-9DE8-D21D6DD70399}"/>
                  </a:ext>
                </a:extLst>
              </p:cNvPr>
              <p:cNvPicPr>
                <a:picLocks noGrp="1" noRot="1" noChangeAspect="1" noMove="1" noResize="1" noEditPoints="1" noAdjustHandles="1" noChangeArrowheads="1" noChangeShapeType="1"/>
              </p:cNvPicPr>
              <p:nvPr/>
            </p:nvPicPr>
            <p:blipFill>
              <a:blip r:embed="rId6"/>
              <a:stretch>
                <a:fillRect/>
              </a:stretch>
            </p:blipFill>
            <p:spPr>
              <a:xfrm>
                <a:off x="7459272" y="3958719"/>
                <a:ext cx="1737736" cy="1285875"/>
              </a:xfrm>
              <a:prstGeom prst="rect">
                <a:avLst/>
              </a:prstGeom>
              <a:ln w="3175">
                <a:noFill/>
              </a:ln>
            </p:spPr>
          </p:pic>
        </mc:Fallback>
      </mc:AlternateContent>
      <p:sp>
        <p:nvSpPr>
          <p:cNvPr id="19" name="Marcador de número de diapositiva 3">
            <a:extLst>
              <a:ext uri="{FF2B5EF4-FFF2-40B4-BE49-F238E27FC236}">
                <a16:creationId xmlns:a16="http://schemas.microsoft.com/office/drawing/2014/main" id="{9E4728E3-F357-6144-B1FF-A2C9DB360ABF}"/>
              </a:ext>
            </a:extLst>
          </p:cNvPr>
          <p:cNvSpPr txBox="1">
            <a:spLocks/>
          </p:cNvSpPr>
          <p:nvPr/>
        </p:nvSpPr>
        <p:spPr>
          <a:xfrm>
            <a:off x="5549983" y="4083690"/>
            <a:ext cx="1737736" cy="661442"/>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1pPr>
            <a:lvl2pPr marR="0" lvl="1"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2pPr>
            <a:lvl3pPr marR="0" lvl="2"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3pPr>
            <a:lvl4pPr marR="0" lvl="3"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4pPr>
            <a:lvl5pPr marR="0" lvl="4"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5pPr>
            <a:lvl6pPr marR="0" lvl="5"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6pPr>
            <a:lvl7pPr marR="0" lvl="6"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7pPr>
            <a:lvl8pPr marR="0" lvl="7"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8pPr>
            <a:lvl9pPr marR="0" lvl="8"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9pPr>
          </a:lstStyle>
          <a:p>
            <a:pPr algn="ctr"/>
            <a:r>
              <a:rPr lang="es-MX" sz="1600" b="1" dirty="0">
                <a:solidFill>
                  <a:srgbClr val="00B050"/>
                </a:solidFill>
              </a:rPr>
              <a:t>Clic en la platina para cambiar la preparación</a:t>
            </a:r>
          </a:p>
        </p:txBody>
      </p:sp>
      <p:sp>
        <p:nvSpPr>
          <p:cNvPr id="14" name="Marcador de número de diapositiva 3">
            <a:extLst>
              <a:ext uri="{FF2B5EF4-FFF2-40B4-BE49-F238E27FC236}">
                <a16:creationId xmlns:a16="http://schemas.microsoft.com/office/drawing/2014/main" id="{478C5CBA-2A28-BE4F-A4D6-B1AC1D48E1C2}"/>
              </a:ext>
            </a:extLst>
          </p:cNvPr>
          <p:cNvSpPr>
            <a:spLocks noGrp="1"/>
          </p:cNvSpPr>
          <p:nvPr>
            <p:ph type="sldNum" idx="12"/>
          </p:nvPr>
        </p:nvSpPr>
        <p:spPr>
          <a:xfrm>
            <a:off x="5035257" y="1485559"/>
            <a:ext cx="3990198" cy="2598131"/>
          </a:xfrm>
        </p:spPr>
        <p:txBody>
          <a:bodyPr/>
          <a:lstStyle/>
          <a:p>
            <a:pPr lvl="0" algn="just"/>
            <a:r>
              <a:rPr lang="es-MX" sz="2000" b="1" dirty="0"/>
              <a:t>1. Identificar las características principales de los grupos observados.</a:t>
            </a:r>
          </a:p>
          <a:p>
            <a:pPr lvl="0" algn="just"/>
            <a:endParaRPr lang="es-MX" sz="2000" b="1" dirty="0"/>
          </a:p>
          <a:p>
            <a:pPr lvl="0" algn="just"/>
            <a:r>
              <a:rPr lang="es-MX" sz="2000" b="1" dirty="0"/>
              <a:t>2. Realizar anotaciones y dibujos de los ejemplares observados.</a:t>
            </a:r>
          </a:p>
          <a:p>
            <a:pPr lvl="0" algn="just"/>
            <a:endParaRPr lang="es-MX" sz="2000" b="1" dirty="0"/>
          </a:p>
          <a:p>
            <a:pPr lvl="0" algn="just"/>
            <a:r>
              <a:rPr lang="es-MX" sz="2000" b="1" dirty="0"/>
              <a:t>3. Identificar el género y de ser posible la especie de cada ejemplar observado.</a:t>
            </a:r>
          </a:p>
        </p:txBody>
      </p:sp>
      <p:pic>
        <p:nvPicPr>
          <p:cNvPr id="16" name="Imagen 15" descr="Imagen que contiene reloj, grande, animal, hecho de madera&#10;&#10;Descripción generada automáticamente">
            <a:extLst>
              <a:ext uri="{FF2B5EF4-FFF2-40B4-BE49-F238E27FC236}">
                <a16:creationId xmlns:a16="http://schemas.microsoft.com/office/drawing/2014/main" id="{CB27BC8F-CA7F-F545-BE65-184B26F2DF3B}"/>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0" y="0"/>
            <a:ext cx="4998576" cy="5143500"/>
          </a:xfrm>
          <a:prstGeom prst="rect">
            <a:avLst/>
          </a:prstGeom>
        </p:spPr>
      </p:pic>
    </p:spTree>
    <p:extLst>
      <p:ext uri="{BB962C8B-B14F-4D97-AF65-F5344CB8AC3E}">
        <p14:creationId xmlns:p14="http://schemas.microsoft.com/office/powerpoint/2010/main" val="1583027888"/>
      </p:ext>
    </p:extLst>
  </p:cSld>
  <p:clrMapOvr>
    <a:masterClrMapping/>
  </p:clrMapOvr>
  <p:transition advClick="0">
    <p:fade thruBlk="1"/>
  </p:transition>
</p:sld>
</file>

<file path=ppt/slides/slide21.xml><?xml version="1.0" encoding="utf-8"?>
<p:sld xmlns:a="http://schemas.openxmlformats.org/drawingml/2006/main" xmlns:r="http://schemas.openxmlformats.org/officeDocument/2006/relationships" xmlns:p="http://schemas.openxmlformats.org/presentationml/2006/main" showMasterSp="0">
  <p:cSld>
    <p:bg>
      <p:bgPr>
        <a:solidFill>
          <a:srgbClr val="002B42"/>
        </a:solidFill>
        <a:effectLst/>
      </p:bgPr>
    </p:bg>
    <p:spTree>
      <p:nvGrpSpPr>
        <p:cNvPr id="1" name=""/>
        <p:cNvGrpSpPr/>
        <p:nvPr/>
      </p:nvGrpSpPr>
      <p:grpSpPr>
        <a:xfrm>
          <a:off x="0" y="0"/>
          <a:ext cx="0" cy="0"/>
          <a:chOff x="0" y="0"/>
          <a:chExt cx="0" cy="0"/>
        </a:xfrm>
      </p:grpSpPr>
      <p:grpSp>
        <p:nvGrpSpPr>
          <p:cNvPr id="89" name="Google Shape;750;p37">
            <a:extLst>
              <a:ext uri="{FF2B5EF4-FFF2-40B4-BE49-F238E27FC236}">
                <a16:creationId xmlns:a16="http://schemas.microsoft.com/office/drawing/2014/main" id="{3FE71684-6CF8-2F4E-BA29-36417F071329}"/>
              </a:ext>
            </a:extLst>
          </p:cNvPr>
          <p:cNvGrpSpPr/>
          <p:nvPr/>
        </p:nvGrpSpPr>
        <p:grpSpPr>
          <a:xfrm>
            <a:off x="5080915" y="336510"/>
            <a:ext cx="3898882" cy="1146741"/>
            <a:chOff x="1442627" y="5710929"/>
            <a:chExt cx="594318" cy="590600"/>
          </a:xfrm>
          <a:solidFill>
            <a:srgbClr val="00B050"/>
          </a:solidFill>
        </p:grpSpPr>
        <p:sp>
          <p:nvSpPr>
            <p:cNvPr id="90" name="Google Shape;751;p37">
              <a:extLst>
                <a:ext uri="{FF2B5EF4-FFF2-40B4-BE49-F238E27FC236}">
                  <a16:creationId xmlns:a16="http://schemas.microsoft.com/office/drawing/2014/main" id="{522ABB64-932A-0247-A356-6FD0448D5AED}"/>
                </a:ext>
              </a:extLst>
            </p:cNvPr>
            <p:cNvSpPr/>
            <p:nvPr/>
          </p:nvSpPr>
          <p:spPr>
            <a:xfrm>
              <a:off x="1442627" y="5710929"/>
              <a:ext cx="594318" cy="405222"/>
            </a:xfrm>
            <a:custGeom>
              <a:avLst/>
              <a:gdLst/>
              <a:ahLst/>
              <a:cxnLst/>
              <a:rect l="l" t="t" r="r" b="b"/>
              <a:pathLst>
                <a:path w="734" h="500" extrusionOk="0">
                  <a:moveTo>
                    <a:pt x="699" y="500"/>
                  </a:moveTo>
                  <a:cubicBezTo>
                    <a:pt x="0" y="500"/>
                    <a:pt x="0" y="500"/>
                    <a:pt x="0" y="500"/>
                  </a:cubicBezTo>
                  <a:cubicBezTo>
                    <a:pt x="0" y="35"/>
                    <a:pt x="0" y="35"/>
                    <a:pt x="0" y="35"/>
                  </a:cubicBezTo>
                  <a:cubicBezTo>
                    <a:pt x="0" y="15"/>
                    <a:pt x="15" y="0"/>
                    <a:pt x="35" y="0"/>
                  </a:cubicBezTo>
                  <a:cubicBezTo>
                    <a:pt x="699" y="0"/>
                    <a:pt x="699" y="0"/>
                    <a:pt x="699" y="0"/>
                  </a:cubicBezTo>
                  <a:cubicBezTo>
                    <a:pt x="718" y="0"/>
                    <a:pt x="734" y="15"/>
                    <a:pt x="734" y="35"/>
                  </a:cubicBezTo>
                  <a:cubicBezTo>
                    <a:pt x="734" y="465"/>
                    <a:pt x="734" y="465"/>
                    <a:pt x="734" y="465"/>
                  </a:cubicBezTo>
                  <a:cubicBezTo>
                    <a:pt x="734" y="484"/>
                    <a:pt x="718" y="500"/>
                    <a:pt x="699" y="500"/>
                  </a:cubicBezTo>
                  <a:close/>
                </a:path>
              </a:pathLst>
            </a:custGeom>
            <a:grp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91" name="Google Shape;752;p37">
              <a:extLst>
                <a:ext uri="{FF2B5EF4-FFF2-40B4-BE49-F238E27FC236}">
                  <a16:creationId xmlns:a16="http://schemas.microsoft.com/office/drawing/2014/main" id="{8EBBE97F-F1B3-FF4D-A6DB-9B2D01F505A1}"/>
                </a:ext>
              </a:extLst>
            </p:cNvPr>
            <p:cNvSpPr/>
            <p:nvPr/>
          </p:nvSpPr>
          <p:spPr>
            <a:xfrm>
              <a:off x="1442627" y="6116151"/>
              <a:ext cx="349820" cy="97191"/>
            </a:xfrm>
            <a:custGeom>
              <a:avLst/>
              <a:gdLst/>
              <a:ahLst/>
              <a:cxnLst/>
              <a:rect l="l" t="t" r="r" b="b"/>
              <a:pathLst>
                <a:path w="1126" h="313" extrusionOk="0">
                  <a:moveTo>
                    <a:pt x="1126" y="313"/>
                  </a:moveTo>
                  <a:lnTo>
                    <a:pt x="0" y="0"/>
                  </a:lnTo>
                  <a:lnTo>
                    <a:pt x="1126" y="0"/>
                  </a:lnTo>
                  <a:lnTo>
                    <a:pt x="1126" y="313"/>
                  </a:lnTo>
                  <a:close/>
                </a:path>
              </a:pathLst>
            </a:custGeom>
            <a:grp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92" name="Google Shape;753;p37">
              <a:extLst>
                <a:ext uri="{FF2B5EF4-FFF2-40B4-BE49-F238E27FC236}">
                  <a16:creationId xmlns:a16="http://schemas.microsoft.com/office/drawing/2014/main" id="{4CEBA59F-9394-C64C-B490-3226F43D6E1B}"/>
                </a:ext>
              </a:extLst>
            </p:cNvPr>
            <p:cNvSpPr/>
            <p:nvPr/>
          </p:nvSpPr>
          <p:spPr>
            <a:xfrm>
              <a:off x="1573731" y="6152482"/>
              <a:ext cx="218715" cy="60861"/>
            </a:xfrm>
            <a:custGeom>
              <a:avLst/>
              <a:gdLst/>
              <a:ahLst/>
              <a:cxnLst/>
              <a:rect l="l" t="t" r="r" b="b"/>
              <a:pathLst>
                <a:path w="704" h="196" extrusionOk="0">
                  <a:moveTo>
                    <a:pt x="0" y="196"/>
                  </a:moveTo>
                  <a:lnTo>
                    <a:pt x="704" y="196"/>
                  </a:lnTo>
                  <a:lnTo>
                    <a:pt x="0" y="0"/>
                  </a:lnTo>
                  <a:lnTo>
                    <a:pt x="0" y="196"/>
                  </a:lnTo>
                  <a:close/>
                </a:path>
              </a:pathLst>
            </a:custGeom>
            <a:grp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93" name="Google Shape;754;p37">
              <a:extLst>
                <a:ext uri="{FF2B5EF4-FFF2-40B4-BE49-F238E27FC236}">
                  <a16:creationId xmlns:a16="http://schemas.microsoft.com/office/drawing/2014/main" id="{7ACC0085-C042-8B41-A2CA-50D27B4005CB}"/>
                </a:ext>
              </a:extLst>
            </p:cNvPr>
            <p:cNvSpPr/>
            <p:nvPr/>
          </p:nvSpPr>
          <p:spPr>
            <a:xfrm>
              <a:off x="1573731" y="6213343"/>
              <a:ext cx="109358" cy="88186"/>
            </a:xfrm>
            <a:custGeom>
              <a:avLst/>
              <a:gdLst/>
              <a:ahLst/>
              <a:cxnLst/>
              <a:rect l="l" t="t" r="r" b="b"/>
              <a:pathLst>
                <a:path w="352" h="284" extrusionOk="0">
                  <a:moveTo>
                    <a:pt x="352" y="284"/>
                  </a:moveTo>
                  <a:lnTo>
                    <a:pt x="0" y="0"/>
                  </a:lnTo>
                  <a:lnTo>
                    <a:pt x="352" y="0"/>
                  </a:lnTo>
                  <a:lnTo>
                    <a:pt x="352" y="284"/>
                  </a:lnTo>
                  <a:close/>
                </a:path>
              </a:pathLst>
            </a:custGeom>
            <a:grp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94" name="Google Shape;755;p37">
              <a:extLst>
                <a:ext uri="{FF2B5EF4-FFF2-40B4-BE49-F238E27FC236}">
                  <a16:creationId xmlns:a16="http://schemas.microsoft.com/office/drawing/2014/main" id="{17C0A4A4-1592-234B-9FC9-7D768BCCB209}"/>
                </a:ext>
              </a:extLst>
            </p:cNvPr>
            <p:cNvSpPr/>
            <p:nvPr/>
          </p:nvSpPr>
          <p:spPr>
            <a:xfrm>
              <a:off x="1573731" y="6213343"/>
              <a:ext cx="109358" cy="88186"/>
            </a:xfrm>
            <a:custGeom>
              <a:avLst/>
              <a:gdLst/>
              <a:ahLst/>
              <a:cxnLst/>
              <a:rect l="l" t="t" r="r" b="b"/>
              <a:pathLst>
                <a:path w="352" h="284" extrusionOk="0">
                  <a:moveTo>
                    <a:pt x="352" y="284"/>
                  </a:moveTo>
                  <a:lnTo>
                    <a:pt x="0" y="0"/>
                  </a:lnTo>
                  <a:lnTo>
                    <a:pt x="352" y="0"/>
                  </a:lnTo>
                  <a:lnTo>
                    <a:pt x="352" y="284"/>
                  </a:lnTo>
                </a:path>
              </a:pathLst>
            </a:custGeom>
            <a:grp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grpSp>
      <p:sp>
        <p:nvSpPr>
          <p:cNvPr id="95" name="Marcador de número de diapositiva 3">
            <a:extLst>
              <a:ext uri="{FF2B5EF4-FFF2-40B4-BE49-F238E27FC236}">
                <a16:creationId xmlns:a16="http://schemas.microsoft.com/office/drawing/2014/main" id="{8AD41CBF-949B-D64A-AE18-578EAA438378}"/>
              </a:ext>
            </a:extLst>
          </p:cNvPr>
          <p:cNvSpPr txBox="1">
            <a:spLocks/>
          </p:cNvSpPr>
          <p:nvPr/>
        </p:nvSpPr>
        <p:spPr>
          <a:xfrm>
            <a:off x="5080916" y="273966"/>
            <a:ext cx="3898882" cy="980853"/>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1pPr>
            <a:lvl2pPr marR="0" lvl="1"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2pPr>
            <a:lvl3pPr marR="0" lvl="2"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3pPr>
            <a:lvl4pPr marR="0" lvl="3"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4pPr>
            <a:lvl5pPr marR="0" lvl="4"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5pPr>
            <a:lvl6pPr marR="0" lvl="5"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6pPr>
            <a:lvl7pPr marR="0" lvl="6"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7pPr>
            <a:lvl8pPr marR="0" lvl="7"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8pPr>
            <a:lvl9pPr marR="0" lvl="8"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9pPr>
          </a:lstStyle>
          <a:p>
            <a:pPr algn="ctr"/>
            <a:r>
              <a:rPr lang="es-MX" sz="2000" b="1" dirty="0">
                <a:solidFill>
                  <a:schemeClr val="tx2">
                    <a:lumMod val="10000"/>
                  </a:schemeClr>
                </a:solidFill>
              </a:rPr>
              <a:t>Muestra colectada en “Presas de Sonora “2013-2017.</a:t>
            </a:r>
          </a:p>
        </p:txBody>
      </p:sp>
      <p:pic>
        <p:nvPicPr>
          <p:cNvPr id="97" name="Gráfico 96" descr="Gesto de doble toque">
            <a:extLst>
              <a:ext uri="{FF2B5EF4-FFF2-40B4-BE49-F238E27FC236}">
                <a16:creationId xmlns:a16="http://schemas.microsoft.com/office/drawing/2014/main" id="{3D0E5BD9-AD36-0341-AC1A-EFB5DEEDFA49}"/>
              </a:ext>
            </a:extLst>
          </p:cNvPr>
          <p:cNvPicPr>
            <a:picLocks noChangeAspect="1"/>
          </p:cNvPicPr>
          <p:nvPr/>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5046424" y="4242315"/>
            <a:ext cx="914400" cy="914400"/>
          </a:xfrm>
          <a:prstGeom prst="rect">
            <a:avLst/>
          </a:prstGeom>
        </p:spPr>
      </p:pic>
      <mc:AlternateContent xmlns:mc="http://schemas.openxmlformats.org/markup-compatibility/2006" xmlns:pslz="http://schemas.microsoft.com/office/powerpoint/2016/slidezoom">
        <mc:Choice Requires="pslz">
          <p:graphicFrame>
            <p:nvGraphicFramePr>
              <p:cNvPr id="18" name="Vista general de diapositiva 17">
                <a:extLst>
                  <a:ext uri="{FF2B5EF4-FFF2-40B4-BE49-F238E27FC236}">
                    <a16:creationId xmlns:a16="http://schemas.microsoft.com/office/drawing/2014/main" id="{74A0BD03-1822-904E-9DE8-D21D6DD70399}"/>
                  </a:ext>
                </a:extLst>
              </p:cNvPr>
              <p:cNvGraphicFramePr>
                <a:graphicFrameLocks noChangeAspect="1"/>
              </p:cNvGraphicFramePr>
              <p:nvPr/>
            </p:nvGraphicFramePr>
            <p:xfrm>
              <a:off x="7459272" y="3958719"/>
              <a:ext cx="1737736" cy="1285875"/>
            </p:xfrm>
            <a:graphic>
              <a:graphicData uri="http://schemas.microsoft.com/office/powerpoint/2016/slidezoom">
                <pslz:sldZm>
                  <pslz:sldZmObj sldId="292" cId="2198736746">
                    <pslz:zmPr id="{35505C9B-5665-8242-B2BD-776945CF4BC4}" returnToParent="0" imageType="cover" transitionDur="1000">
                      <p166:blipFill xmlns:p166="http://schemas.microsoft.com/office/powerpoint/2016/6/main">
                        <a:blip r:embed="rId5" cstate="email">
                          <a:extLst>
                            <a:ext uri="{28A0092B-C50C-407E-A947-70E740481C1C}">
                              <a14:useLocalDpi xmlns:a14="http://schemas.microsoft.com/office/drawing/2010/main"/>
                            </a:ext>
                          </a:extLst>
                        </a:blip>
                        <a:stretch>
                          <a:fillRect/>
                        </a:stretch>
                      </p166:blipFill>
                      <p166:spPr xmlns:p166="http://schemas.microsoft.com/office/powerpoint/2016/6/main">
                        <a:xfrm>
                          <a:off x="0" y="0"/>
                          <a:ext cx="1737736" cy="1285875"/>
                        </a:xfrm>
                        <a:prstGeom prst="rect">
                          <a:avLst/>
                        </a:prstGeom>
                        <a:ln w="3175">
                          <a:noFill/>
                        </a:ln>
                      </p166:spPr>
                    </pslz:zmPr>
                  </pslz:sldZmObj>
                </pslz:sldZm>
              </a:graphicData>
            </a:graphic>
          </p:graphicFrame>
        </mc:Choice>
        <mc:Fallback xmlns="">
          <p:pic>
            <p:nvPicPr>
              <p:cNvPr id="18" name="Vista general de diapositiva 17">
                <a:extLst>
                  <a:ext uri="{FF2B5EF4-FFF2-40B4-BE49-F238E27FC236}">
                    <a16:creationId xmlns:a16="http://schemas.microsoft.com/office/drawing/2014/main" id="{74A0BD03-1822-904E-9DE8-D21D6DD70399}"/>
                  </a:ext>
                </a:extLst>
              </p:cNvPr>
              <p:cNvPicPr>
                <a:picLocks noGrp="1" noRot="1" noChangeAspect="1" noMove="1" noResize="1" noEditPoints="1" noAdjustHandles="1" noChangeArrowheads="1" noChangeShapeType="1"/>
              </p:cNvPicPr>
              <p:nvPr/>
            </p:nvPicPr>
            <p:blipFill>
              <a:blip r:embed="rId6"/>
              <a:stretch>
                <a:fillRect/>
              </a:stretch>
            </p:blipFill>
            <p:spPr>
              <a:xfrm>
                <a:off x="7459272" y="3958719"/>
                <a:ext cx="1737736" cy="1285875"/>
              </a:xfrm>
              <a:prstGeom prst="rect">
                <a:avLst/>
              </a:prstGeom>
              <a:ln w="3175">
                <a:noFill/>
              </a:ln>
            </p:spPr>
          </p:pic>
        </mc:Fallback>
      </mc:AlternateContent>
      <p:sp>
        <p:nvSpPr>
          <p:cNvPr id="19" name="Marcador de número de diapositiva 3">
            <a:extLst>
              <a:ext uri="{FF2B5EF4-FFF2-40B4-BE49-F238E27FC236}">
                <a16:creationId xmlns:a16="http://schemas.microsoft.com/office/drawing/2014/main" id="{9E4728E3-F357-6144-B1FF-A2C9DB360ABF}"/>
              </a:ext>
            </a:extLst>
          </p:cNvPr>
          <p:cNvSpPr txBox="1">
            <a:spLocks/>
          </p:cNvSpPr>
          <p:nvPr/>
        </p:nvSpPr>
        <p:spPr>
          <a:xfrm>
            <a:off x="5549983" y="4083690"/>
            <a:ext cx="1737736" cy="661442"/>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1pPr>
            <a:lvl2pPr marR="0" lvl="1"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2pPr>
            <a:lvl3pPr marR="0" lvl="2"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3pPr>
            <a:lvl4pPr marR="0" lvl="3"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4pPr>
            <a:lvl5pPr marR="0" lvl="4"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5pPr>
            <a:lvl6pPr marR="0" lvl="5"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6pPr>
            <a:lvl7pPr marR="0" lvl="6"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7pPr>
            <a:lvl8pPr marR="0" lvl="7"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8pPr>
            <a:lvl9pPr marR="0" lvl="8"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9pPr>
          </a:lstStyle>
          <a:p>
            <a:pPr algn="ctr"/>
            <a:r>
              <a:rPr lang="es-MX" sz="1600" b="1" dirty="0">
                <a:solidFill>
                  <a:srgbClr val="00B050"/>
                </a:solidFill>
              </a:rPr>
              <a:t>Clic en la platina para cambiar la preparación</a:t>
            </a:r>
          </a:p>
        </p:txBody>
      </p:sp>
      <p:sp>
        <p:nvSpPr>
          <p:cNvPr id="14" name="Marcador de número de diapositiva 3">
            <a:extLst>
              <a:ext uri="{FF2B5EF4-FFF2-40B4-BE49-F238E27FC236}">
                <a16:creationId xmlns:a16="http://schemas.microsoft.com/office/drawing/2014/main" id="{478C5CBA-2A28-BE4F-A4D6-B1AC1D48E1C2}"/>
              </a:ext>
            </a:extLst>
          </p:cNvPr>
          <p:cNvSpPr>
            <a:spLocks noGrp="1"/>
          </p:cNvSpPr>
          <p:nvPr>
            <p:ph type="sldNum" idx="12"/>
          </p:nvPr>
        </p:nvSpPr>
        <p:spPr>
          <a:xfrm>
            <a:off x="5035257" y="1485559"/>
            <a:ext cx="3990198" cy="2598131"/>
          </a:xfrm>
        </p:spPr>
        <p:txBody>
          <a:bodyPr/>
          <a:lstStyle/>
          <a:p>
            <a:pPr lvl="0" algn="just"/>
            <a:r>
              <a:rPr lang="es-MX" sz="2000" b="1" dirty="0"/>
              <a:t>1. Identificar las características principales de los grupos observados.</a:t>
            </a:r>
          </a:p>
          <a:p>
            <a:pPr lvl="0" algn="just"/>
            <a:endParaRPr lang="es-MX" sz="2000" b="1" dirty="0"/>
          </a:p>
          <a:p>
            <a:pPr lvl="0" algn="just"/>
            <a:r>
              <a:rPr lang="es-MX" sz="2000" b="1" dirty="0"/>
              <a:t>2. Realizar anotaciones y dibujos de los ejemplares observados.</a:t>
            </a:r>
          </a:p>
          <a:p>
            <a:pPr lvl="0" algn="just"/>
            <a:endParaRPr lang="es-MX" sz="2000" b="1" dirty="0"/>
          </a:p>
          <a:p>
            <a:pPr lvl="0" algn="just"/>
            <a:r>
              <a:rPr lang="es-MX" sz="2000" b="1" dirty="0"/>
              <a:t>3. Identificar el género y de ser posible la especie de cada ejemplar observado.</a:t>
            </a:r>
          </a:p>
        </p:txBody>
      </p:sp>
      <p:pic>
        <p:nvPicPr>
          <p:cNvPr id="16" name="Imagen 15" descr="Imagen que contiene interior, metal, comida, tabla&#10;&#10;Descripción generada automáticamente">
            <a:extLst>
              <a:ext uri="{FF2B5EF4-FFF2-40B4-BE49-F238E27FC236}">
                <a16:creationId xmlns:a16="http://schemas.microsoft.com/office/drawing/2014/main" id="{4FE749B5-7E72-AB4F-9CDB-49F2FFF2F8EB}"/>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0" y="0"/>
            <a:ext cx="4998688" cy="5143500"/>
          </a:xfrm>
          <a:prstGeom prst="rect">
            <a:avLst/>
          </a:prstGeom>
        </p:spPr>
      </p:pic>
    </p:spTree>
    <p:extLst>
      <p:ext uri="{BB962C8B-B14F-4D97-AF65-F5344CB8AC3E}">
        <p14:creationId xmlns:p14="http://schemas.microsoft.com/office/powerpoint/2010/main" val="2149418826"/>
      </p:ext>
    </p:extLst>
  </p:cSld>
  <p:clrMapOvr>
    <a:masterClrMapping/>
  </p:clrMapOvr>
  <p:transition advClick="0">
    <p:fade thruBlk="1"/>
  </p:transition>
</p:sld>
</file>

<file path=ppt/slides/slide22.xml><?xml version="1.0" encoding="utf-8"?>
<p:sld xmlns:a="http://schemas.openxmlformats.org/drawingml/2006/main" xmlns:r="http://schemas.openxmlformats.org/officeDocument/2006/relationships" xmlns:p="http://schemas.openxmlformats.org/presentationml/2006/main" showMasterSp="0">
  <p:cSld>
    <p:bg>
      <p:bgPr>
        <a:solidFill>
          <a:srgbClr val="002B42"/>
        </a:solidFill>
        <a:effectLst/>
      </p:bgPr>
    </p:bg>
    <p:spTree>
      <p:nvGrpSpPr>
        <p:cNvPr id="1" name=""/>
        <p:cNvGrpSpPr/>
        <p:nvPr/>
      </p:nvGrpSpPr>
      <p:grpSpPr>
        <a:xfrm>
          <a:off x="0" y="0"/>
          <a:ext cx="0" cy="0"/>
          <a:chOff x="0" y="0"/>
          <a:chExt cx="0" cy="0"/>
        </a:xfrm>
      </p:grpSpPr>
      <p:grpSp>
        <p:nvGrpSpPr>
          <p:cNvPr id="89" name="Google Shape;750;p37">
            <a:extLst>
              <a:ext uri="{FF2B5EF4-FFF2-40B4-BE49-F238E27FC236}">
                <a16:creationId xmlns:a16="http://schemas.microsoft.com/office/drawing/2014/main" id="{3FE71684-6CF8-2F4E-BA29-36417F071329}"/>
              </a:ext>
            </a:extLst>
          </p:cNvPr>
          <p:cNvGrpSpPr/>
          <p:nvPr/>
        </p:nvGrpSpPr>
        <p:grpSpPr>
          <a:xfrm>
            <a:off x="5080915" y="336510"/>
            <a:ext cx="3898882" cy="1146741"/>
            <a:chOff x="1442627" y="5710929"/>
            <a:chExt cx="594318" cy="590600"/>
          </a:xfrm>
          <a:solidFill>
            <a:srgbClr val="00B050"/>
          </a:solidFill>
        </p:grpSpPr>
        <p:sp>
          <p:nvSpPr>
            <p:cNvPr id="90" name="Google Shape;751;p37">
              <a:extLst>
                <a:ext uri="{FF2B5EF4-FFF2-40B4-BE49-F238E27FC236}">
                  <a16:creationId xmlns:a16="http://schemas.microsoft.com/office/drawing/2014/main" id="{522ABB64-932A-0247-A356-6FD0448D5AED}"/>
                </a:ext>
              </a:extLst>
            </p:cNvPr>
            <p:cNvSpPr/>
            <p:nvPr/>
          </p:nvSpPr>
          <p:spPr>
            <a:xfrm>
              <a:off x="1442627" y="5710929"/>
              <a:ext cx="594318" cy="405222"/>
            </a:xfrm>
            <a:custGeom>
              <a:avLst/>
              <a:gdLst/>
              <a:ahLst/>
              <a:cxnLst/>
              <a:rect l="l" t="t" r="r" b="b"/>
              <a:pathLst>
                <a:path w="734" h="500" extrusionOk="0">
                  <a:moveTo>
                    <a:pt x="699" y="500"/>
                  </a:moveTo>
                  <a:cubicBezTo>
                    <a:pt x="0" y="500"/>
                    <a:pt x="0" y="500"/>
                    <a:pt x="0" y="500"/>
                  </a:cubicBezTo>
                  <a:cubicBezTo>
                    <a:pt x="0" y="35"/>
                    <a:pt x="0" y="35"/>
                    <a:pt x="0" y="35"/>
                  </a:cubicBezTo>
                  <a:cubicBezTo>
                    <a:pt x="0" y="15"/>
                    <a:pt x="15" y="0"/>
                    <a:pt x="35" y="0"/>
                  </a:cubicBezTo>
                  <a:cubicBezTo>
                    <a:pt x="699" y="0"/>
                    <a:pt x="699" y="0"/>
                    <a:pt x="699" y="0"/>
                  </a:cubicBezTo>
                  <a:cubicBezTo>
                    <a:pt x="718" y="0"/>
                    <a:pt x="734" y="15"/>
                    <a:pt x="734" y="35"/>
                  </a:cubicBezTo>
                  <a:cubicBezTo>
                    <a:pt x="734" y="465"/>
                    <a:pt x="734" y="465"/>
                    <a:pt x="734" y="465"/>
                  </a:cubicBezTo>
                  <a:cubicBezTo>
                    <a:pt x="734" y="484"/>
                    <a:pt x="718" y="500"/>
                    <a:pt x="699" y="500"/>
                  </a:cubicBezTo>
                  <a:close/>
                </a:path>
              </a:pathLst>
            </a:custGeom>
            <a:grp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91" name="Google Shape;752;p37">
              <a:extLst>
                <a:ext uri="{FF2B5EF4-FFF2-40B4-BE49-F238E27FC236}">
                  <a16:creationId xmlns:a16="http://schemas.microsoft.com/office/drawing/2014/main" id="{8EBBE97F-F1B3-FF4D-A6DB-9B2D01F505A1}"/>
                </a:ext>
              </a:extLst>
            </p:cNvPr>
            <p:cNvSpPr/>
            <p:nvPr/>
          </p:nvSpPr>
          <p:spPr>
            <a:xfrm>
              <a:off x="1442627" y="6116151"/>
              <a:ext cx="349820" cy="97191"/>
            </a:xfrm>
            <a:custGeom>
              <a:avLst/>
              <a:gdLst/>
              <a:ahLst/>
              <a:cxnLst/>
              <a:rect l="l" t="t" r="r" b="b"/>
              <a:pathLst>
                <a:path w="1126" h="313" extrusionOk="0">
                  <a:moveTo>
                    <a:pt x="1126" y="313"/>
                  </a:moveTo>
                  <a:lnTo>
                    <a:pt x="0" y="0"/>
                  </a:lnTo>
                  <a:lnTo>
                    <a:pt x="1126" y="0"/>
                  </a:lnTo>
                  <a:lnTo>
                    <a:pt x="1126" y="313"/>
                  </a:lnTo>
                  <a:close/>
                </a:path>
              </a:pathLst>
            </a:custGeom>
            <a:grp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92" name="Google Shape;753;p37">
              <a:extLst>
                <a:ext uri="{FF2B5EF4-FFF2-40B4-BE49-F238E27FC236}">
                  <a16:creationId xmlns:a16="http://schemas.microsoft.com/office/drawing/2014/main" id="{4CEBA59F-9394-C64C-B490-3226F43D6E1B}"/>
                </a:ext>
              </a:extLst>
            </p:cNvPr>
            <p:cNvSpPr/>
            <p:nvPr/>
          </p:nvSpPr>
          <p:spPr>
            <a:xfrm>
              <a:off x="1573731" y="6152482"/>
              <a:ext cx="218715" cy="60861"/>
            </a:xfrm>
            <a:custGeom>
              <a:avLst/>
              <a:gdLst/>
              <a:ahLst/>
              <a:cxnLst/>
              <a:rect l="l" t="t" r="r" b="b"/>
              <a:pathLst>
                <a:path w="704" h="196" extrusionOk="0">
                  <a:moveTo>
                    <a:pt x="0" y="196"/>
                  </a:moveTo>
                  <a:lnTo>
                    <a:pt x="704" y="196"/>
                  </a:lnTo>
                  <a:lnTo>
                    <a:pt x="0" y="0"/>
                  </a:lnTo>
                  <a:lnTo>
                    <a:pt x="0" y="196"/>
                  </a:lnTo>
                  <a:close/>
                </a:path>
              </a:pathLst>
            </a:custGeom>
            <a:grp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93" name="Google Shape;754;p37">
              <a:extLst>
                <a:ext uri="{FF2B5EF4-FFF2-40B4-BE49-F238E27FC236}">
                  <a16:creationId xmlns:a16="http://schemas.microsoft.com/office/drawing/2014/main" id="{7ACC0085-C042-8B41-A2CA-50D27B4005CB}"/>
                </a:ext>
              </a:extLst>
            </p:cNvPr>
            <p:cNvSpPr/>
            <p:nvPr/>
          </p:nvSpPr>
          <p:spPr>
            <a:xfrm>
              <a:off x="1573731" y="6213343"/>
              <a:ext cx="109358" cy="88186"/>
            </a:xfrm>
            <a:custGeom>
              <a:avLst/>
              <a:gdLst/>
              <a:ahLst/>
              <a:cxnLst/>
              <a:rect l="l" t="t" r="r" b="b"/>
              <a:pathLst>
                <a:path w="352" h="284" extrusionOk="0">
                  <a:moveTo>
                    <a:pt x="352" y="284"/>
                  </a:moveTo>
                  <a:lnTo>
                    <a:pt x="0" y="0"/>
                  </a:lnTo>
                  <a:lnTo>
                    <a:pt x="352" y="0"/>
                  </a:lnTo>
                  <a:lnTo>
                    <a:pt x="352" y="284"/>
                  </a:lnTo>
                  <a:close/>
                </a:path>
              </a:pathLst>
            </a:custGeom>
            <a:grp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94" name="Google Shape;755;p37">
              <a:extLst>
                <a:ext uri="{FF2B5EF4-FFF2-40B4-BE49-F238E27FC236}">
                  <a16:creationId xmlns:a16="http://schemas.microsoft.com/office/drawing/2014/main" id="{17C0A4A4-1592-234B-9FC9-7D768BCCB209}"/>
                </a:ext>
              </a:extLst>
            </p:cNvPr>
            <p:cNvSpPr/>
            <p:nvPr/>
          </p:nvSpPr>
          <p:spPr>
            <a:xfrm>
              <a:off x="1573731" y="6213343"/>
              <a:ext cx="109358" cy="88186"/>
            </a:xfrm>
            <a:custGeom>
              <a:avLst/>
              <a:gdLst/>
              <a:ahLst/>
              <a:cxnLst/>
              <a:rect l="l" t="t" r="r" b="b"/>
              <a:pathLst>
                <a:path w="352" h="284" extrusionOk="0">
                  <a:moveTo>
                    <a:pt x="352" y="284"/>
                  </a:moveTo>
                  <a:lnTo>
                    <a:pt x="0" y="0"/>
                  </a:lnTo>
                  <a:lnTo>
                    <a:pt x="352" y="0"/>
                  </a:lnTo>
                  <a:lnTo>
                    <a:pt x="352" y="284"/>
                  </a:lnTo>
                </a:path>
              </a:pathLst>
            </a:custGeom>
            <a:grp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grpSp>
      <p:sp>
        <p:nvSpPr>
          <p:cNvPr id="95" name="Marcador de número de diapositiva 3">
            <a:extLst>
              <a:ext uri="{FF2B5EF4-FFF2-40B4-BE49-F238E27FC236}">
                <a16:creationId xmlns:a16="http://schemas.microsoft.com/office/drawing/2014/main" id="{8AD41CBF-949B-D64A-AE18-578EAA438378}"/>
              </a:ext>
            </a:extLst>
          </p:cNvPr>
          <p:cNvSpPr txBox="1">
            <a:spLocks/>
          </p:cNvSpPr>
          <p:nvPr/>
        </p:nvSpPr>
        <p:spPr>
          <a:xfrm>
            <a:off x="5080916" y="273966"/>
            <a:ext cx="3898882" cy="980853"/>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1pPr>
            <a:lvl2pPr marR="0" lvl="1"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2pPr>
            <a:lvl3pPr marR="0" lvl="2"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3pPr>
            <a:lvl4pPr marR="0" lvl="3"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4pPr>
            <a:lvl5pPr marR="0" lvl="4"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5pPr>
            <a:lvl6pPr marR="0" lvl="5"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6pPr>
            <a:lvl7pPr marR="0" lvl="6"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7pPr>
            <a:lvl8pPr marR="0" lvl="7"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8pPr>
            <a:lvl9pPr marR="0" lvl="8"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9pPr>
          </a:lstStyle>
          <a:p>
            <a:pPr algn="ctr"/>
            <a:r>
              <a:rPr lang="es-MX" sz="2000" b="1" dirty="0">
                <a:solidFill>
                  <a:schemeClr val="tx2">
                    <a:lumMod val="10000"/>
                  </a:schemeClr>
                </a:solidFill>
              </a:rPr>
              <a:t>Muestra colectada en “”Vado del río Sonora” Hermosillo, 2020. </a:t>
            </a:r>
          </a:p>
        </p:txBody>
      </p:sp>
      <p:pic>
        <p:nvPicPr>
          <p:cNvPr id="97" name="Gráfico 96" descr="Gesto de doble toque">
            <a:extLst>
              <a:ext uri="{FF2B5EF4-FFF2-40B4-BE49-F238E27FC236}">
                <a16:creationId xmlns:a16="http://schemas.microsoft.com/office/drawing/2014/main" id="{3D0E5BD9-AD36-0341-AC1A-EFB5DEEDFA49}"/>
              </a:ext>
            </a:extLst>
          </p:cNvPr>
          <p:cNvPicPr>
            <a:picLocks noChangeAspect="1"/>
          </p:cNvPicPr>
          <p:nvPr/>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5046424" y="4242315"/>
            <a:ext cx="914400" cy="914400"/>
          </a:xfrm>
          <a:prstGeom prst="rect">
            <a:avLst/>
          </a:prstGeom>
        </p:spPr>
      </p:pic>
      <mc:AlternateContent xmlns:mc="http://schemas.openxmlformats.org/markup-compatibility/2006" xmlns:pslz="http://schemas.microsoft.com/office/powerpoint/2016/slidezoom">
        <mc:Choice Requires="pslz">
          <p:graphicFrame>
            <p:nvGraphicFramePr>
              <p:cNvPr id="18" name="Vista general de diapositiva 17">
                <a:extLst>
                  <a:ext uri="{FF2B5EF4-FFF2-40B4-BE49-F238E27FC236}">
                    <a16:creationId xmlns:a16="http://schemas.microsoft.com/office/drawing/2014/main" id="{74A0BD03-1822-904E-9DE8-D21D6DD70399}"/>
                  </a:ext>
                </a:extLst>
              </p:cNvPr>
              <p:cNvGraphicFramePr>
                <a:graphicFrameLocks noChangeAspect="1"/>
              </p:cNvGraphicFramePr>
              <p:nvPr/>
            </p:nvGraphicFramePr>
            <p:xfrm>
              <a:off x="7459272" y="3958719"/>
              <a:ext cx="1737736" cy="1285875"/>
            </p:xfrm>
            <a:graphic>
              <a:graphicData uri="http://schemas.microsoft.com/office/powerpoint/2016/slidezoom">
                <pslz:sldZm>
                  <pslz:sldZmObj sldId="292" cId="2198736746">
                    <pslz:zmPr id="{35505C9B-5665-8242-B2BD-776945CF4BC4}" returnToParent="0" imageType="cover" transitionDur="1000">
                      <p166:blipFill xmlns:p166="http://schemas.microsoft.com/office/powerpoint/2016/6/main">
                        <a:blip r:embed="rId5" cstate="email">
                          <a:extLst>
                            <a:ext uri="{28A0092B-C50C-407E-A947-70E740481C1C}">
                              <a14:useLocalDpi xmlns:a14="http://schemas.microsoft.com/office/drawing/2010/main"/>
                            </a:ext>
                          </a:extLst>
                        </a:blip>
                        <a:stretch>
                          <a:fillRect/>
                        </a:stretch>
                      </p166:blipFill>
                      <p166:spPr xmlns:p166="http://schemas.microsoft.com/office/powerpoint/2016/6/main">
                        <a:xfrm>
                          <a:off x="0" y="0"/>
                          <a:ext cx="1737736" cy="1285875"/>
                        </a:xfrm>
                        <a:prstGeom prst="rect">
                          <a:avLst/>
                        </a:prstGeom>
                        <a:ln w="3175">
                          <a:noFill/>
                        </a:ln>
                      </p166:spPr>
                    </pslz:zmPr>
                  </pslz:sldZmObj>
                </pslz:sldZm>
              </a:graphicData>
            </a:graphic>
          </p:graphicFrame>
        </mc:Choice>
        <mc:Fallback xmlns="">
          <p:pic>
            <p:nvPicPr>
              <p:cNvPr id="18" name="Vista general de diapositiva 17">
                <a:extLst>
                  <a:ext uri="{FF2B5EF4-FFF2-40B4-BE49-F238E27FC236}">
                    <a16:creationId xmlns:a16="http://schemas.microsoft.com/office/drawing/2014/main" id="{74A0BD03-1822-904E-9DE8-D21D6DD70399}"/>
                  </a:ext>
                </a:extLst>
              </p:cNvPr>
              <p:cNvPicPr>
                <a:picLocks noGrp="1" noRot="1" noChangeAspect="1" noMove="1" noResize="1" noEditPoints="1" noAdjustHandles="1" noChangeArrowheads="1" noChangeShapeType="1"/>
              </p:cNvPicPr>
              <p:nvPr/>
            </p:nvPicPr>
            <p:blipFill>
              <a:blip r:embed="rId6"/>
              <a:stretch>
                <a:fillRect/>
              </a:stretch>
            </p:blipFill>
            <p:spPr>
              <a:xfrm>
                <a:off x="7459272" y="3958719"/>
                <a:ext cx="1737736" cy="1285875"/>
              </a:xfrm>
              <a:prstGeom prst="rect">
                <a:avLst/>
              </a:prstGeom>
              <a:ln w="3175">
                <a:noFill/>
              </a:ln>
            </p:spPr>
          </p:pic>
        </mc:Fallback>
      </mc:AlternateContent>
      <p:sp>
        <p:nvSpPr>
          <p:cNvPr id="19" name="Marcador de número de diapositiva 3">
            <a:extLst>
              <a:ext uri="{FF2B5EF4-FFF2-40B4-BE49-F238E27FC236}">
                <a16:creationId xmlns:a16="http://schemas.microsoft.com/office/drawing/2014/main" id="{9E4728E3-F357-6144-B1FF-A2C9DB360ABF}"/>
              </a:ext>
            </a:extLst>
          </p:cNvPr>
          <p:cNvSpPr txBox="1">
            <a:spLocks/>
          </p:cNvSpPr>
          <p:nvPr/>
        </p:nvSpPr>
        <p:spPr>
          <a:xfrm>
            <a:off x="5549983" y="4083690"/>
            <a:ext cx="1737736" cy="661442"/>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1pPr>
            <a:lvl2pPr marR="0" lvl="1"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2pPr>
            <a:lvl3pPr marR="0" lvl="2"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3pPr>
            <a:lvl4pPr marR="0" lvl="3"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4pPr>
            <a:lvl5pPr marR="0" lvl="4"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5pPr>
            <a:lvl6pPr marR="0" lvl="5"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6pPr>
            <a:lvl7pPr marR="0" lvl="6"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7pPr>
            <a:lvl8pPr marR="0" lvl="7"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8pPr>
            <a:lvl9pPr marR="0" lvl="8"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9pPr>
          </a:lstStyle>
          <a:p>
            <a:pPr algn="ctr"/>
            <a:r>
              <a:rPr lang="es-MX" sz="1600" b="1" dirty="0">
                <a:solidFill>
                  <a:srgbClr val="00B050"/>
                </a:solidFill>
              </a:rPr>
              <a:t>Clic en la platina para cambiar la preparación</a:t>
            </a:r>
          </a:p>
        </p:txBody>
      </p:sp>
      <p:sp>
        <p:nvSpPr>
          <p:cNvPr id="14" name="Marcador de número de diapositiva 3">
            <a:extLst>
              <a:ext uri="{FF2B5EF4-FFF2-40B4-BE49-F238E27FC236}">
                <a16:creationId xmlns:a16="http://schemas.microsoft.com/office/drawing/2014/main" id="{478C5CBA-2A28-BE4F-A4D6-B1AC1D48E1C2}"/>
              </a:ext>
            </a:extLst>
          </p:cNvPr>
          <p:cNvSpPr>
            <a:spLocks noGrp="1"/>
          </p:cNvSpPr>
          <p:nvPr>
            <p:ph type="sldNum" idx="12"/>
          </p:nvPr>
        </p:nvSpPr>
        <p:spPr>
          <a:xfrm>
            <a:off x="5035257" y="1485559"/>
            <a:ext cx="3990198" cy="2598131"/>
          </a:xfrm>
        </p:spPr>
        <p:txBody>
          <a:bodyPr/>
          <a:lstStyle/>
          <a:p>
            <a:pPr lvl="0" algn="just"/>
            <a:r>
              <a:rPr lang="es-MX" sz="2000" b="1" dirty="0"/>
              <a:t>1. Identificar las características principales de los grupos observados.</a:t>
            </a:r>
          </a:p>
          <a:p>
            <a:pPr lvl="0" algn="just"/>
            <a:endParaRPr lang="es-MX" sz="2000" b="1" dirty="0"/>
          </a:p>
          <a:p>
            <a:pPr lvl="0" algn="just"/>
            <a:r>
              <a:rPr lang="es-MX" sz="2000" b="1" dirty="0"/>
              <a:t>2. Realizar anotaciones y dibujos de los ejemplares observados.</a:t>
            </a:r>
          </a:p>
          <a:p>
            <a:pPr lvl="0" algn="just"/>
            <a:endParaRPr lang="es-MX" sz="2000" b="1" dirty="0"/>
          </a:p>
          <a:p>
            <a:pPr lvl="0" algn="just"/>
            <a:r>
              <a:rPr lang="es-MX" sz="2000" b="1" dirty="0"/>
              <a:t>3. Identificar el género y de ser posible la especie de cada ejemplar observado.</a:t>
            </a:r>
          </a:p>
        </p:txBody>
      </p:sp>
      <p:pic>
        <p:nvPicPr>
          <p:cNvPr id="16" name="Imagen 15" descr="Imagen que contiene objeto, mano, cerca, grande&#10;&#10;Descripción generada automáticamente">
            <a:extLst>
              <a:ext uri="{FF2B5EF4-FFF2-40B4-BE49-F238E27FC236}">
                <a16:creationId xmlns:a16="http://schemas.microsoft.com/office/drawing/2014/main" id="{AAE80C0A-ED59-A348-B97F-7DD8A336597D}"/>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2915" y="0"/>
            <a:ext cx="4998054" cy="5143500"/>
          </a:xfrm>
          <a:prstGeom prst="rect">
            <a:avLst/>
          </a:prstGeom>
        </p:spPr>
      </p:pic>
    </p:spTree>
    <p:extLst>
      <p:ext uri="{BB962C8B-B14F-4D97-AF65-F5344CB8AC3E}">
        <p14:creationId xmlns:p14="http://schemas.microsoft.com/office/powerpoint/2010/main" val="722967998"/>
      </p:ext>
    </p:extLst>
  </p:cSld>
  <p:clrMapOvr>
    <a:masterClrMapping/>
  </p:clrMapOvr>
  <p:transition advClick="0">
    <p:fade thruBlk="1"/>
  </p:transition>
</p:sld>
</file>

<file path=ppt/slides/slide23.xml><?xml version="1.0" encoding="utf-8"?>
<p:sld xmlns:a="http://schemas.openxmlformats.org/drawingml/2006/main" xmlns:r="http://schemas.openxmlformats.org/officeDocument/2006/relationships" xmlns:p="http://schemas.openxmlformats.org/presentationml/2006/main" showMasterSp="0">
  <p:cSld>
    <p:bg>
      <p:bgPr>
        <a:solidFill>
          <a:srgbClr val="002B42"/>
        </a:solidFill>
        <a:effectLst/>
      </p:bgPr>
    </p:bg>
    <p:spTree>
      <p:nvGrpSpPr>
        <p:cNvPr id="1" name=""/>
        <p:cNvGrpSpPr/>
        <p:nvPr/>
      </p:nvGrpSpPr>
      <p:grpSpPr>
        <a:xfrm>
          <a:off x="0" y="0"/>
          <a:ext cx="0" cy="0"/>
          <a:chOff x="0" y="0"/>
          <a:chExt cx="0" cy="0"/>
        </a:xfrm>
      </p:grpSpPr>
      <p:grpSp>
        <p:nvGrpSpPr>
          <p:cNvPr id="89" name="Google Shape;750;p37">
            <a:extLst>
              <a:ext uri="{FF2B5EF4-FFF2-40B4-BE49-F238E27FC236}">
                <a16:creationId xmlns:a16="http://schemas.microsoft.com/office/drawing/2014/main" id="{3FE71684-6CF8-2F4E-BA29-36417F071329}"/>
              </a:ext>
            </a:extLst>
          </p:cNvPr>
          <p:cNvGrpSpPr/>
          <p:nvPr/>
        </p:nvGrpSpPr>
        <p:grpSpPr>
          <a:xfrm>
            <a:off x="5080915" y="336510"/>
            <a:ext cx="3898882" cy="1146741"/>
            <a:chOff x="1442627" y="5710929"/>
            <a:chExt cx="594318" cy="590600"/>
          </a:xfrm>
          <a:solidFill>
            <a:srgbClr val="00B050"/>
          </a:solidFill>
        </p:grpSpPr>
        <p:sp>
          <p:nvSpPr>
            <p:cNvPr id="90" name="Google Shape;751;p37">
              <a:extLst>
                <a:ext uri="{FF2B5EF4-FFF2-40B4-BE49-F238E27FC236}">
                  <a16:creationId xmlns:a16="http://schemas.microsoft.com/office/drawing/2014/main" id="{522ABB64-932A-0247-A356-6FD0448D5AED}"/>
                </a:ext>
              </a:extLst>
            </p:cNvPr>
            <p:cNvSpPr/>
            <p:nvPr/>
          </p:nvSpPr>
          <p:spPr>
            <a:xfrm>
              <a:off x="1442627" y="5710929"/>
              <a:ext cx="594318" cy="405222"/>
            </a:xfrm>
            <a:custGeom>
              <a:avLst/>
              <a:gdLst/>
              <a:ahLst/>
              <a:cxnLst/>
              <a:rect l="l" t="t" r="r" b="b"/>
              <a:pathLst>
                <a:path w="734" h="500" extrusionOk="0">
                  <a:moveTo>
                    <a:pt x="699" y="500"/>
                  </a:moveTo>
                  <a:cubicBezTo>
                    <a:pt x="0" y="500"/>
                    <a:pt x="0" y="500"/>
                    <a:pt x="0" y="500"/>
                  </a:cubicBezTo>
                  <a:cubicBezTo>
                    <a:pt x="0" y="35"/>
                    <a:pt x="0" y="35"/>
                    <a:pt x="0" y="35"/>
                  </a:cubicBezTo>
                  <a:cubicBezTo>
                    <a:pt x="0" y="15"/>
                    <a:pt x="15" y="0"/>
                    <a:pt x="35" y="0"/>
                  </a:cubicBezTo>
                  <a:cubicBezTo>
                    <a:pt x="699" y="0"/>
                    <a:pt x="699" y="0"/>
                    <a:pt x="699" y="0"/>
                  </a:cubicBezTo>
                  <a:cubicBezTo>
                    <a:pt x="718" y="0"/>
                    <a:pt x="734" y="15"/>
                    <a:pt x="734" y="35"/>
                  </a:cubicBezTo>
                  <a:cubicBezTo>
                    <a:pt x="734" y="465"/>
                    <a:pt x="734" y="465"/>
                    <a:pt x="734" y="465"/>
                  </a:cubicBezTo>
                  <a:cubicBezTo>
                    <a:pt x="734" y="484"/>
                    <a:pt x="718" y="500"/>
                    <a:pt x="699" y="500"/>
                  </a:cubicBezTo>
                  <a:close/>
                </a:path>
              </a:pathLst>
            </a:custGeom>
            <a:grp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91" name="Google Shape;752;p37">
              <a:extLst>
                <a:ext uri="{FF2B5EF4-FFF2-40B4-BE49-F238E27FC236}">
                  <a16:creationId xmlns:a16="http://schemas.microsoft.com/office/drawing/2014/main" id="{8EBBE97F-F1B3-FF4D-A6DB-9B2D01F505A1}"/>
                </a:ext>
              </a:extLst>
            </p:cNvPr>
            <p:cNvSpPr/>
            <p:nvPr/>
          </p:nvSpPr>
          <p:spPr>
            <a:xfrm>
              <a:off x="1442627" y="6116151"/>
              <a:ext cx="349820" cy="97191"/>
            </a:xfrm>
            <a:custGeom>
              <a:avLst/>
              <a:gdLst/>
              <a:ahLst/>
              <a:cxnLst/>
              <a:rect l="l" t="t" r="r" b="b"/>
              <a:pathLst>
                <a:path w="1126" h="313" extrusionOk="0">
                  <a:moveTo>
                    <a:pt x="1126" y="313"/>
                  </a:moveTo>
                  <a:lnTo>
                    <a:pt x="0" y="0"/>
                  </a:lnTo>
                  <a:lnTo>
                    <a:pt x="1126" y="0"/>
                  </a:lnTo>
                  <a:lnTo>
                    <a:pt x="1126" y="313"/>
                  </a:lnTo>
                  <a:close/>
                </a:path>
              </a:pathLst>
            </a:custGeom>
            <a:grp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92" name="Google Shape;753;p37">
              <a:extLst>
                <a:ext uri="{FF2B5EF4-FFF2-40B4-BE49-F238E27FC236}">
                  <a16:creationId xmlns:a16="http://schemas.microsoft.com/office/drawing/2014/main" id="{4CEBA59F-9394-C64C-B490-3226F43D6E1B}"/>
                </a:ext>
              </a:extLst>
            </p:cNvPr>
            <p:cNvSpPr/>
            <p:nvPr/>
          </p:nvSpPr>
          <p:spPr>
            <a:xfrm>
              <a:off x="1573731" y="6152482"/>
              <a:ext cx="218715" cy="60861"/>
            </a:xfrm>
            <a:custGeom>
              <a:avLst/>
              <a:gdLst/>
              <a:ahLst/>
              <a:cxnLst/>
              <a:rect l="l" t="t" r="r" b="b"/>
              <a:pathLst>
                <a:path w="704" h="196" extrusionOk="0">
                  <a:moveTo>
                    <a:pt x="0" y="196"/>
                  </a:moveTo>
                  <a:lnTo>
                    <a:pt x="704" y="196"/>
                  </a:lnTo>
                  <a:lnTo>
                    <a:pt x="0" y="0"/>
                  </a:lnTo>
                  <a:lnTo>
                    <a:pt x="0" y="196"/>
                  </a:lnTo>
                  <a:close/>
                </a:path>
              </a:pathLst>
            </a:custGeom>
            <a:grp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93" name="Google Shape;754;p37">
              <a:extLst>
                <a:ext uri="{FF2B5EF4-FFF2-40B4-BE49-F238E27FC236}">
                  <a16:creationId xmlns:a16="http://schemas.microsoft.com/office/drawing/2014/main" id="{7ACC0085-C042-8B41-A2CA-50D27B4005CB}"/>
                </a:ext>
              </a:extLst>
            </p:cNvPr>
            <p:cNvSpPr/>
            <p:nvPr/>
          </p:nvSpPr>
          <p:spPr>
            <a:xfrm>
              <a:off x="1573731" y="6213343"/>
              <a:ext cx="109358" cy="88186"/>
            </a:xfrm>
            <a:custGeom>
              <a:avLst/>
              <a:gdLst/>
              <a:ahLst/>
              <a:cxnLst/>
              <a:rect l="l" t="t" r="r" b="b"/>
              <a:pathLst>
                <a:path w="352" h="284" extrusionOk="0">
                  <a:moveTo>
                    <a:pt x="352" y="284"/>
                  </a:moveTo>
                  <a:lnTo>
                    <a:pt x="0" y="0"/>
                  </a:lnTo>
                  <a:lnTo>
                    <a:pt x="352" y="0"/>
                  </a:lnTo>
                  <a:lnTo>
                    <a:pt x="352" y="284"/>
                  </a:lnTo>
                  <a:close/>
                </a:path>
              </a:pathLst>
            </a:custGeom>
            <a:grp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94" name="Google Shape;755;p37">
              <a:extLst>
                <a:ext uri="{FF2B5EF4-FFF2-40B4-BE49-F238E27FC236}">
                  <a16:creationId xmlns:a16="http://schemas.microsoft.com/office/drawing/2014/main" id="{17C0A4A4-1592-234B-9FC9-7D768BCCB209}"/>
                </a:ext>
              </a:extLst>
            </p:cNvPr>
            <p:cNvSpPr/>
            <p:nvPr/>
          </p:nvSpPr>
          <p:spPr>
            <a:xfrm>
              <a:off x="1573731" y="6213343"/>
              <a:ext cx="109358" cy="88186"/>
            </a:xfrm>
            <a:custGeom>
              <a:avLst/>
              <a:gdLst/>
              <a:ahLst/>
              <a:cxnLst/>
              <a:rect l="l" t="t" r="r" b="b"/>
              <a:pathLst>
                <a:path w="352" h="284" extrusionOk="0">
                  <a:moveTo>
                    <a:pt x="352" y="284"/>
                  </a:moveTo>
                  <a:lnTo>
                    <a:pt x="0" y="0"/>
                  </a:lnTo>
                  <a:lnTo>
                    <a:pt x="352" y="0"/>
                  </a:lnTo>
                  <a:lnTo>
                    <a:pt x="352" y="284"/>
                  </a:lnTo>
                </a:path>
              </a:pathLst>
            </a:custGeom>
            <a:grp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grpSp>
      <p:sp>
        <p:nvSpPr>
          <p:cNvPr id="95" name="Marcador de número de diapositiva 3">
            <a:extLst>
              <a:ext uri="{FF2B5EF4-FFF2-40B4-BE49-F238E27FC236}">
                <a16:creationId xmlns:a16="http://schemas.microsoft.com/office/drawing/2014/main" id="{8AD41CBF-949B-D64A-AE18-578EAA438378}"/>
              </a:ext>
            </a:extLst>
          </p:cNvPr>
          <p:cNvSpPr txBox="1">
            <a:spLocks/>
          </p:cNvSpPr>
          <p:nvPr/>
        </p:nvSpPr>
        <p:spPr>
          <a:xfrm>
            <a:off x="5080916" y="273966"/>
            <a:ext cx="3898882" cy="980853"/>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1pPr>
            <a:lvl2pPr marR="0" lvl="1"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2pPr>
            <a:lvl3pPr marR="0" lvl="2"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3pPr>
            <a:lvl4pPr marR="0" lvl="3"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4pPr>
            <a:lvl5pPr marR="0" lvl="4"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5pPr>
            <a:lvl6pPr marR="0" lvl="5"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6pPr>
            <a:lvl7pPr marR="0" lvl="6"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7pPr>
            <a:lvl8pPr marR="0" lvl="7"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8pPr>
            <a:lvl9pPr marR="0" lvl="8"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9pPr>
          </a:lstStyle>
          <a:p>
            <a:pPr algn="ctr"/>
            <a:r>
              <a:rPr lang="es-MX" sz="2000" b="1" dirty="0">
                <a:solidFill>
                  <a:schemeClr val="tx2">
                    <a:lumMod val="10000"/>
                  </a:schemeClr>
                </a:solidFill>
              </a:rPr>
              <a:t>Muestra colectada en “”Vado del río Sonora” Hermosillo, 2020. </a:t>
            </a:r>
          </a:p>
        </p:txBody>
      </p:sp>
      <p:pic>
        <p:nvPicPr>
          <p:cNvPr id="97" name="Gráfico 96" descr="Gesto de doble toque">
            <a:extLst>
              <a:ext uri="{FF2B5EF4-FFF2-40B4-BE49-F238E27FC236}">
                <a16:creationId xmlns:a16="http://schemas.microsoft.com/office/drawing/2014/main" id="{3D0E5BD9-AD36-0341-AC1A-EFB5DEEDFA49}"/>
              </a:ext>
            </a:extLst>
          </p:cNvPr>
          <p:cNvPicPr>
            <a:picLocks noChangeAspect="1"/>
          </p:cNvPicPr>
          <p:nvPr/>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5046424" y="4242315"/>
            <a:ext cx="914400" cy="914400"/>
          </a:xfrm>
          <a:prstGeom prst="rect">
            <a:avLst/>
          </a:prstGeom>
        </p:spPr>
      </p:pic>
      <mc:AlternateContent xmlns:mc="http://schemas.openxmlformats.org/markup-compatibility/2006" xmlns:pslz="http://schemas.microsoft.com/office/powerpoint/2016/slidezoom">
        <mc:Choice Requires="pslz">
          <p:graphicFrame>
            <p:nvGraphicFramePr>
              <p:cNvPr id="18" name="Vista general de diapositiva 17">
                <a:extLst>
                  <a:ext uri="{FF2B5EF4-FFF2-40B4-BE49-F238E27FC236}">
                    <a16:creationId xmlns:a16="http://schemas.microsoft.com/office/drawing/2014/main" id="{74A0BD03-1822-904E-9DE8-D21D6DD70399}"/>
                  </a:ext>
                </a:extLst>
              </p:cNvPr>
              <p:cNvGraphicFramePr>
                <a:graphicFrameLocks noChangeAspect="1"/>
              </p:cNvGraphicFramePr>
              <p:nvPr/>
            </p:nvGraphicFramePr>
            <p:xfrm>
              <a:off x="7459272" y="3958719"/>
              <a:ext cx="1737736" cy="1285875"/>
            </p:xfrm>
            <a:graphic>
              <a:graphicData uri="http://schemas.microsoft.com/office/powerpoint/2016/slidezoom">
                <pslz:sldZm>
                  <pslz:sldZmObj sldId="292" cId="2198736746">
                    <pslz:zmPr id="{35505C9B-5665-8242-B2BD-776945CF4BC4}" returnToParent="0" imageType="cover" transitionDur="1000">
                      <p166:blipFill xmlns:p166="http://schemas.microsoft.com/office/powerpoint/2016/6/main">
                        <a:blip r:embed="rId5" cstate="email">
                          <a:extLst>
                            <a:ext uri="{28A0092B-C50C-407E-A947-70E740481C1C}">
                              <a14:useLocalDpi xmlns:a14="http://schemas.microsoft.com/office/drawing/2010/main"/>
                            </a:ext>
                          </a:extLst>
                        </a:blip>
                        <a:stretch>
                          <a:fillRect/>
                        </a:stretch>
                      </p166:blipFill>
                      <p166:spPr xmlns:p166="http://schemas.microsoft.com/office/powerpoint/2016/6/main">
                        <a:xfrm>
                          <a:off x="0" y="0"/>
                          <a:ext cx="1737736" cy="1285875"/>
                        </a:xfrm>
                        <a:prstGeom prst="rect">
                          <a:avLst/>
                        </a:prstGeom>
                        <a:ln w="3175">
                          <a:noFill/>
                        </a:ln>
                      </p166:spPr>
                    </pslz:zmPr>
                  </pslz:sldZmObj>
                </pslz:sldZm>
              </a:graphicData>
            </a:graphic>
          </p:graphicFrame>
        </mc:Choice>
        <mc:Fallback xmlns="">
          <p:pic>
            <p:nvPicPr>
              <p:cNvPr id="18" name="Vista general de diapositiva 17">
                <a:extLst>
                  <a:ext uri="{FF2B5EF4-FFF2-40B4-BE49-F238E27FC236}">
                    <a16:creationId xmlns:a16="http://schemas.microsoft.com/office/drawing/2014/main" id="{74A0BD03-1822-904E-9DE8-D21D6DD70399}"/>
                  </a:ext>
                </a:extLst>
              </p:cNvPr>
              <p:cNvPicPr>
                <a:picLocks noGrp="1" noRot="1" noChangeAspect="1" noMove="1" noResize="1" noEditPoints="1" noAdjustHandles="1" noChangeArrowheads="1" noChangeShapeType="1"/>
              </p:cNvPicPr>
              <p:nvPr/>
            </p:nvPicPr>
            <p:blipFill>
              <a:blip r:embed="rId6"/>
              <a:stretch>
                <a:fillRect/>
              </a:stretch>
            </p:blipFill>
            <p:spPr>
              <a:xfrm>
                <a:off x="7459272" y="3958719"/>
                <a:ext cx="1737736" cy="1285875"/>
              </a:xfrm>
              <a:prstGeom prst="rect">
                <a:avLst/>
              </a:prstGeom>
              <a:ln w="3175">
                <a:noFill/>
              </a:ln>
            </p:spPr>
          </p:pic>
        </mc:Fallback>
      </mc:AlternateContent>
      <p:sp>
        <p:nvSpPr>
          <p:cNvPr id="19" name="Marcador de número de diapositiva 3">
            <a:extLst>
              <a:ext uri="{FF2B5EF4-FFF2-40B4-BE49-F238E27FC236}">
                <a16:creationId xmlns:a16="http://schemas.microsoft.com/office/drawing/2014/main" id="{9E4728E3-F357-6144-B1FF-A2C9DB360ABF}"/>
              </a:ext>
            </a:extLst>
          </p:cNvPr>
          <p:cNvSpPr txBox="1">
            <a:spLocks/>
          </p:cNvSpPr>
          <p:nvPr/>
        </p:nvSpPr>
        <p:spPr>
          <a:xfrm>
            <a:off x="5549983" y="4083690"/>
            <a:ext cx="1737736" cy="661442"/>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1pPr>
            <a:lvl2pPr marR="0" lvl="1"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2pPr>
            <a:lvl3pPr marR="0" lvl="2"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3pPr>
            <a:lvl4pPr marR="0" lvl="3"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4pPr>
            <a:lvl5pPr marR="0" lvl="4"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5pPr>
            <a:lvl6pPr marR="0" lvl="5"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6pPr>
            <a:lvl7pPr marR="0" lvl="6"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7pPr>
            <a:lvl8pPr marR="0" lvl="7"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8pPr>
            <a:lvl9pPr marR="0" lvl="8"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9pPr>
          </a:lstStyle>
          <a:p>
            <a:pPr algn="ctr"/>
            <a:r>
              <a:rPr lang="es-MX" sz="1600" b="1" dirty="0">
                <a:solidFill>
                  <a:srgbClr val="00B050"/>
                </a:solidFill>
              </a:rPr>
              <a:t>Clic en la platina para cambiar la preparación</a:t>
            </a:r>
          </a:p>
        </p:txBody>
      </p:sp>
      <p:sp>
        <p:nvSpPr>
          <p:cNvPr id="14" name="Marcador de número de diapositiva 3">
            <a:extLst>
              <a:ext uri="{FF2B5EF4-FFF2-40B4-BE49-F238E27FC236}">
                <a16:creationId xmlns:a16="http://schemas.microsoft.com/office/drawing/2014/main" id="{478C5CBA-2A28-BE4F-A4D6-B1AC1D48E1C2}"/>
              </a:ext>
            </a:extLst>
          </p:cNvPr>
          <p:cNvSpPr>
            <a:spLocks noGrp="1"/>
          </p:cNvSpPr>
          <p:nvPr>
            <p:ph type="sldNum" idx="12"/>
          </p:nvPr>
        </p:nvSpPr>
        <p:spPr>
          <a:xfrm>
            <a:off x="5035257" y="1485559"/>
            <a:ext cx="3990198" cy="2598131"/>
          </a:xfrm>
        </p:spPr>
        <p:txBody>
          <a:bodyPr/>
          <a:lstStyle/>
          <a:p>
            <a:pPr lvl="0" algn="just"/>
            <a:r>
              <a:rPr lang="es-MX" sz="2000" b="1" dirty="0"/>
              <a:t>1. Identificar las características principales de los grupos observados.</a:t>
            </a:r>
          </a:p>
          <a:p>
            <a:pPr lvl="0" algn="just"/>
            <a:endParaRPr lang="es-MX" sz="2000" b="1" dirty="0"/>
          </a:p>
          <a:p>
            <a:pPr lvl="0" algn="just"/>
            <a:r>
              <a:rPr lang="es-MX" sz="2000" b="1" dirty="0"/>
              <a:t>2. Realizar anotaciones y dibujos de los ejemplares observados.</a:t>
            </a:r>
          </a:p>
          <a:p>
            <a:pPr lvl="0" algn="just"/>
            <a:endParaRPr lang="es-MX" sz="2000" b="1" dirty="0"/>
          </a:p>
          <a:p>
            <a:pPr lvl="0" algn="just"/>
            <a:r>
              <a:rPr lang="es-MX" sz="2000" b="1" dirty="0"/>
              <a:t>3. Identificar el género y de ser posible la especie de cada ejemplar observado.</a:t>
            </a:r>
          </a:p>
        </p:txBody>
      </p:sp>
      <p:pic>
        <p:nvPicPr>
          <p:cNvPr id="16" name="Imagen 15" descr="Imagen que contiene objeto, grande, calle, firmar&#10;&#10;Descripción generada automáticamente">
            <a:extLst>
              <a:ext uri="{FF2B5EF4-FFF2-40B4-BE49-F238E27FC236}">
                <a16:creationId xmlns:a16="http://schemas.microsoft.com/office/drawing/2014/main" id="{7E6FE0AD-C247-E547-A5BD-6159C09F98EC}"/>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0" y="0"/>
            <a:ext cx="4998501" cy="5143500"/>
          </a:xfrm>
          <a:prstGeom prst="rect">
            <a:avLst/>
          </a:prstGeom>
        </p:spPr>
      </p:pic>
    </p:spTree>
    <p:extLst>
      <p:ext uri="{BB962C8B-B14F-4D97-AF65-F5344CB8AC3E}">
        <p14:creationId xmlns:p14="http://schemas.microsoft.com/office/powerpoint/2010/main" val="4032779672"/>
      </p:ext>
    </p:extLst>
  </p:cSld>
  <p:clrMapOvr>
    <a:masterClrMapping/>
  </p:clrMapOvr>
  <p:transition advClick="0">
    <p:fade thruBlk="1"/>
  </p:transition>
</p:sld>
</file>

<file path=ppt/slides/slide24.xml><?xml version="1.0" encoding="utf-8"?>
<p:sld xmlns:a="http://schemas.openxmlformats.org/drawingml/2006/main" xmlns:r="http://schemas.openxmlformats.org/officeDocument/2006/relationships" xmlns:p="http://schemas.openxmlformats.org/presentationml/2006/main" showMasterSp="0">
  <p:cSld>
    <p:bg>
      <p:bgPr>
        <a:solidFill>
          <a:srgbClr val="002B42"/>
        </a:solidFill>
        <a:effectLst/>
      </p:bgPr>
    </p:bg>
    <p:spTree>
      <p:nvGrpSpPr>
        <p:cNvPr id="1" name=""/>
        <p:cNvGrpSpPr/>
        <p:nvPr/>
      </p:nvGrpSpPr>
      <p:grpSpPr>
        <a:xfrm>
          <a:off x="0" y="0"/>
          <a:ext cx="0" cy="0"/>
          <a:chOff x="0" y="0"/>
          <a:chExt cx="0" cy="0"/>
        </a:xfrm>
      </p:grpSpPr>
      <p:grpSp>
        <p:nvGrpSpPr>
          <p:cNvPr id="89" name="Google Shape;750;p37">
            <a:extLst>
              <a:ext uri="{FF2B5EF4-FFF2-40B4-BE49-F238E27FC236}">
                <a16:creationId xmlns:a16="http://schemas.microsoft.com/office/drawing/2014/main" id="{3FE71684-6CF8-2F4E-BA29-36417F071329}"/>
              </a:ext>
            </a:extLst>
          </p:cNvPr>
          <p:cNvGrpSpPr/>
          <p:nvPr/>
        </p:nvGrpSpPr>
        <p:grpSpPr>
          <a:xfrm>
            <a:off x="5080915" y="336510"/>
            <a:ext cx="3898882" cy="1146741"/>
            <a:chOff x="1442627" y="5710929"/>
            <a:chExt cx="594318" cy="590600"/>
          </a:xfrm>
          <a:solidFill>
            <a:srgbClr val="00B050"/>
          </a:solidFill>
        </p:grpSpPr>
        <p:sp>
          <p:nvSpPr>
            <p:cNvPr id="90" name="Google Shape;751;p37">
              <a:extLst>
                <a:ext uri="{FF2B5EF4-FFF2-40B4-BE49-F238E27FC236}">
                  <a16:creationId xmlns:a16="http://schemas.microsoft.com/office/drawing/2014/main" id="{522ABB64-932A-0247-A356-6FD0448D5AED}"/>
                </a:ext>
              </a:extLst>
            </p:cNvPr>
            <p:cNvSpPr/>
            <p:nvPr/>
          </p:nvSpPr>
          <p:spPr>
            <a:xfrm>
              <a:off x="1442627" y="5710929"/>
              <a:ext cx="594318" cy="405222"/>
            </a:xfrm>
            <a:custGeom>
              <a:avLst/>
              <a:gdLst/>
              <a:ahLst/>
              <a:cxnLst/>
              <a:rect l="l" t="t" r="r" b="b"/>
              <a:pathLst>
                <a:path w="734" h="500" extrusionOk="0">
                  <a:moveTo>
                    <a:pt x="699" y="500"/>
                  </a:moveTo>
                  <a:cubicBezTo>
                    <a:pt x="0" y="500"/>
                    <a:pt x="0" y="500"/>
                    <a:pt x="0" y="500"/>
                  </a:cubicBezTo>
                  <a:cubicBezTo>
                    <a:pt x="0" y="35"/>
                    <a:pt x="0" y="35"/>
                    <a:pt x="0" y="35"/>
                  </a:cubicBezTo>
                  <a:cubicBezTo>
                    <a:pt x="0" y="15"/>
                    <a:pt x="15" y="0"/>
                    <a:pt x="35" y="0"/>
                  </a:cubicBezTo>
                  <a:cubicBezTo>
                    <a:pt x="699" y="0"/>
                    <a:pt x="699" y="0"/>
                    <a:pt x="699" y="0"/>
                  </a:cubicBezTo>
                  <a:cubicBezTo>
                    <a:pt x="718" y="0"/>
                    <a:pt x="734" y="15"/>
                    <a:pt x="734" y="35"/>
                  </a:cubicBezTo>
                  <a:cubicBezTo>
                    <a:pt x="734" y="465"/>
                    <a:pt x="734" y="465"/>
                    <a:pt x="734" y="465"/>
                  </a:cubicBezTo>
                  <a:cubicBezTo>
                    <a:pt x="734" y="484"/>
                    <a:pt x="718" y="500"/>
                    <a:pt x="699" y="500"/>
                  </a:cubicBezTo>
                  <a:close/>
                </a:path>
              </a:pathLst>
            </a:custGeom>
            <a:grp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91" name="Google Shape;752;p37">
              <a:extLst>
                <a:ext uri="{FF2B5EF4-FFF2-40B4-BE49-F238E27FC236}">
                  <a16:creationId xmlns:a16="http://schemas.microsoft.com/office/drawing/2014/main" id="{8EBBE97F-F1B3-FF4D-A6DB-9B2D01F505A1}"/>
                </a:ext>
              </a:extLst>
            </p:cNvPr>
            <p:cNvSpPr/>
            <p:nvPr/>
          </p:nvSpPr>
          <p:spPr>
            <a:xfrm>
              <a:off x="1442627" y="6116151"/>
              <a:ext cx="349820" cy="97191"/>
            </a:xfrm>
            <a:custGeom>
              <a:avLst/>
              <a:gdLst/>
              <a:ahLst/>
              <a:cxnLst/>
              <a:rect l="l" t="t" r="r" b="b"/>
              <a:pathLst>
                <a:path w="1126" h="313" extrusionOk="0">
                  <a:moveTo>
                    <a:pt x="1126" y="313"/>
                  </a:moveTo>
                  <a:lnTo>
                    <a:pt x="0" y="0"/>
                  </a:lnTo>
                  <a:lnTo>
                    <a:pt x="1126" y="0"/>
                  </a:lnTo>
                  <a:lnTo>
                    <a:pt x="1126" y="313"/>
                  </a:lnTo>
                  <a:close/>
                </a:path>
              </a:pathLst>
            </a:custGeom>
            <a:grp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92" name="Google Shape;753;p37">
              <a:extLst>
                <a:ext uri="{FF2B5EF4-FFF2-40B4-BE49-F238E27FC236}">
                  <a16:creationId xmlns:a16="http://schemas.microsoft.com/office/drawing/2014/main" id="{4CEBA59F-9394-C64C-B490-3226F43D6E1B}"/>
                </a:ext>
              </a:extLst>
            </p:cNvPr>
            <p:cNvSpPr/>
            <p:nvPr/>
          </p:nvSpPr>
          <p:spPr>
            <a:xfrm>
              <a:off x="1573731" y="6152482"/>
              <a:ext cx="218715" cy="60861"/>
            </a:xfrm>
            <a:custGeom>
              <a:avLst/>
              <a:gdLst/>
              <a:ahLst/>
              <a:cxnLst/>
              <a:rect l="l" t="t" r="r" b="b"/>
              <a:pathLst>
                <a:path w="704" h="196" extrusionOk="0">
                  <a:moveTo>
                    <a:pt x="0" y="196"/>
                  </a:moveTo>
                  <a:lnTo>
                    <a:pt x="704" y="196"/>
                  </a:lnTo>
                  <a:lnTo>
                    <a:pt x="0" y="0"/>
                  </a:lnTo>
                  <a:lnTo>
                    <a:pt x="0" y="196"/>
                  </a:lnTo>
                  <a:close/>
                </a:path>
              </a:pathLst>
            </a:custGeom>
            <a:grp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93" name="Google Shape;754;p37">
              <a:extLst>
                <a:ext uri="{FF2B5EF4-FFF2-40B4-BE49-F238E27FC236}">
                  <a16:creationId xmlns:a16="http://schemas.microsoft.com/office/drawing/2014/main" id="{7ACC0085-C042-8B41-A2CA-50D27B4005CB}"/>
                </a:ext>
              </a:extLst>
            </p:cNvPr>
            <p:cNvSpPr/>
            <p:nvPr/>
          </p:nvSpPr>
          <p:spPr>
            <a:xfrm>
              <a:off x="1573731" y="6213343"/>
              <a:ext cx="109358" cy="88186"/>
            </a:xfrm>
            <a:custGeom>
              <a:avLst/>
              <a:gdLst/>
              <a:ahLst/>
              <a:cxnLst/>
              <a:rect l="l" t="t" r="r" b="b"/>
              <a:pathLst>
                <a:path w="352" h="284" extrusionOk="0">
                  <a:moveTo>
                    <a:pt x="352" y="284"/>
                  </a:moveTo>
                  <a:lnTo>
                    <a:pt x="0" y="0"/>
                  </a:lnTo>
                  <a:lnTo>
                    <a:pt x="352" y="0"/>
                  </a:lnTo>
                  <a:lnTo>
                    <a:pt x="352" y="284"/>
                  </a:lnTo>
                  <a:close/>
                </a:path>
              </a:pathLst>
            </a:custGeom>
            <a:grp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94" name="Google Shape;755;p37">
              <a:extLst>
                <a:ext uri="{FF2B5EF4-FFF2-40B4-BE49-F238E27FC236}">
                  <a16:creationId xmlns:a16="http://schemas.microsoft.com/office/drawing/2014/main" id="{17C0A4A4-1592-234B-9FC9-7D768BCCB209}"/>
                </a:ext>
              </a:extLst>
            </p:cNvPr>
            <p:cNvSpPr/>
            <p:nvPr/>
          </p:nvSpPr>
          <p:spPr>
            <a:xfrm>
              <a:off x="1573731" y="6213343"/>
              <a:ext cx="109358" cy="88186"/>
            </a:xfrm>
            <a:custGeom>
              <a:avLst/>
              <a:gdLst/>
              <a:ahLst/>
              <a:cxnLst/>
              <a:rect l="l" t="t" r="r" b="b"/>
              <a:pathLst>
                <a:path w="352" h="284" extrusionOk="0">
                  <a:moveTo>
                    <a:pt x="352" y="284"/>
                  </a:moveTo>
                  <a:lnTo>
                    <a:pt x="0" y="0"/>
                  </a:lnTo>
                  <a:lnTo>
                    <a:pt x="352" y="0"/>
                  </a:lnTo>
                  <a:lnTo>
                    <a:pt x="352" y="284"/>
                  </a:lnTo>
                </a:path>
              </a:pathLst>
            </a:custGeom>
            <a:grp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grpSp>
      <p:sp>
        <p:nvSpPr>
          <p:cNvPr id="95" name="Marcador de número de diapositiva 3">
            <a:extLst>
              <a:ext uri="{FF2B5EF4-FFF2-40B4-BE49-F238E27FC236}">
                <a16:creationId xmlns:a16="http://schemas.microsoft.com/office/drawing/2014/main" id="{8AD41CBF-949B-D64A-AE18-578EAA438378}"/>
              </a:ext>
            </a:extLst>
          </p:cNvPr>
          <p:cNvSpPr txBox="1">
            <a:spLocks/>
          </p:cNvSpPr>
          <p:nvPr/>
        </p:nvSpPr>
        <p:spPr>
          <a:xfrm>
            <a:off x="5080916" y="273966"/>
            <a:ext cx="3898882" cy="980853"/>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1pPr>
            <a:lvl2pPr marR="0" lvl="1"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2pPr>
            <a:lvl3pPr marR="0" lvl="2"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3pPr>
            <a:lvl4pPr marR="0" lvl="3"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4pPr>
            <a:lvl5pPr marR="0" lvl="4"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5pPr>
            <a:lvl6pPr marR="0" lvl="5"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6pPr>
            <a:lvl7pPr marR="0" lvl="6"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7pPr>
            <a:lvl8pPr marR="0" lvl="7"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8pPr>
            <a:lvl9pPr marR="0" lvl="8"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9pPr>
          </a:lstStyle>
          <a:p>
            <a:pPr algn="ctr"/>
            <a:r>
              <a:rPr lang="es-MX" sz="2000" b="1" dirty="0">
                <a:solidFill>
                  <a:schemeClr val="tx2">
                    <a:lumMod val="10000"/>
                  </a:schemeClr>
                </a:solidFill>
              </a:rPr>
              <a:t>Muestra colectada en “Presas de Sonora “2013-2017.</a:t>
            </a:r>
          </a:p>
        </p:txBody>
      </p:sp>
      <p:pic>
        <p:nvPicPr>
          <p:cNvPr id="97" name="Gráfico 96" descr="Gesto de doble toque">
            <a:extLst>
              <a:ext uri="{FF2B5EF4-FFF2-40B4-BE49-F238E27FC236}">
                <a16:creationId xmlns:a16="http://schemas.microsoft.com/office/drawing/2014/main" id="{3D0E5BD9-AD36-0341-AC1A-EFB5DEEDFA49}"/>
              </a:ext>
            </a:extLst>
          </p:cNvPr>
          <p:cNvPicPr>
            <a:picLocks noChangeAspect="1"/>
          </p:cNvPicPr>
          <p:nvPr/>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5046424" y="4242315"/>
            <a:ext cx="914400" cy="914400"/>
          </a:xfrm>
          <a:prstGeom prst="rect">
            <a:avLst/>
          </a:prstGeom>
        </p:spPr>
      </p:pic>
      <mc:AlternateContent xmlns:mc="http://schemas.openxmlformats.org/markup-compatibility/2006" xmlns:pslz="http://schemas.microsoft.com/office/powerpoint/2016/slidezoom">
        <mc:Choice Requires="pslz">
          <p:graphicFrame>
            <p:nvGraphicFramePr>
              <p:cNvPr id="18" name="Vista general de diapositiva 17">
                <a:extLst>
                  <a:ext uri="{FF2B5EF4-FFF2-40B4-BE49-F238E27FC236}">
                    <a16:creationId xmlns:a16="http://schemas.microsoft.com/office/drawing/2014/main" id="{74A0BD03-1822-904E-9DE8-D21D6DD70399}"/>
                  </a:ext>
                </a:extLst>
              </p:cNvPr>
              <p:cNvGraphicFramePr>
                <a:graphicFrameLocks noChangeAspect="1"/>
              </p:cNvGraphicFramePr>
              <p:nvPr/>
            </p:nvGraphicFramePr>
            <p:xfrm>
              <a:off x="7459272" y="3958719"/>
              <a:ext cx="1737736" cy="1285875"/>
            </p:xfrm>
            <a:graphic>
              <a:graphicData uri="http://schemas.microsoft.com/office/powerpoint/2016/slidezoom">
                <pslz:sldZm>
                  <pslz:sldZmObj sldId="292" cId="2198736746">
                    <pslz:zmPr id="{35505C9B-5665-8242-B2BD-776945CF4BC4}" returnToParent="0" imageType="cover" transitionDur="1000">
                      <p166:blipFill xmlns:p166="http://schemas.microsoft.com/office/powerpoint/2016/6/main">
                        <a:blip r:embed="rId5" cstate="email">
                          <a:extLst>
                            <a:ext uri="{28A0092B-C50C-407E-A947-70E740481C1C}">
                              <a14:useLocalDpi xmlns:a14="http://schemas.microsoft.com/office/drawing/2010/main"/>
                            </a:ext>
                          </a:extLst>
                        </a:blip>
                        <a:stretch>
                          <a:fillRect/>
                        </a:stretch>
                      </p166:blipFill>
                      <p166:spPr xmlns:p166="http://schemas.microsoft.com/office/powerpoint/2016/6/main">
                        <a:xfrm>
                          <a:off x="0" y="0"/>
                          <a:ext cx="1737736" cy="1285875"/>
                        </a:xfrm>
                        <a:prstGeom prst="rect">
                          <a:avLst/>
                        </a:prstGeom>
                        <a:ln w="3175">
                          <a:noFill/>
                        </a:ln>
                      </p166:spPr>
                    </pslz:zmPr>
                  </pslz:sldZmObj>
                </pslz:sldZm>
              </a:graphicData>
            </a:graphic>
          </p:graphicFrame>
        </mc:Choice>
        <mc:Fallback xmlns="">
          <p:pic>
            <p:nvPicPr>
              <p:cNvPr id="18" name="Vista general de diapositiva 17">
                <a:extLst>
                  <a:ext uri="{FF2B5EF4-FFF2-40B4-BE49-F238E27FC236}">
                    <a16:creationId xmlns:a16="http://schemas.microsoft.com/office/drawing/2014/main" id="{74A0BD03-1822-904E-9DE8-D21D6DD70399}"/>
                  </a:ext>
                </a:extLst>
              </p:cNvPr>
              <p:cNvPicPr>
                <a:picLocks noGrp="1" noRot="1" noChangeAspect="1" noMove="1" noResize="1" noEditPoints="1" noAdjustHandles="1" noChangeArrowheads="1" noChangeShapeType="1"/>
              </p:cNvPicPr>
              <p:nvPr/>
            </p:nvPicPr>
            <p:blipFill>
              <a:blip r:embed="rId6"/>
              <a:stretch>
                <a:fillRect/>
              </a:stretch>
            </p:blipFill>
            <p:spPr>
              <a:xfrm>
                <a:off x="7459272" y="3958719"/>
                <a:ext cx="1737736" cy="1285875"/>
              </a:xfrm>
              <a:prstGeom prst="rect">
                <a:avLst/>
              </a:prstGeom>
              <a:ln w="3175">
                <a:noFill/>
              </a:ln>
            </p:spPr>
          </p:pic>
        </mc:Fallback>
      </mc:AlternateContent>
      <p:sp>
        <p:nvSpPr>
          <p:cNvPr id="19" name="Marcador de número de diapositiva 3">
            <a:extLst>
              <a:ext uri="{FF2B5EF4-FFF2-40B4-BE49-F238E27FC236}">
                <a16:creationId xmlns:a16="http://schemas.microsoft.com/office/drawing/2014/main" id="{9E4728E3-F357-6144-B1FF-A2C9DB360ABF}"/>
              </a:ext>
            </a:extLst>
          </p:cNvPr>
          <p:cNvSpPr txBox="1">
            <a:spLocks/>
          </p:cNvSpPr>
          <p:nvPr/>
        </p:nvSpPr>
        <p:spPr>
          <a:xfrm>
            <a:off x="5549983" y="4083690"/>
            <a:ext cx="1737736" cy="661442"/>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1pPr>
            <a:lvl2pPr marR="0" lvl="1"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2pPr>
            <a:lvl3pPr marR="0" lvl="2"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3pPr>
            <a:lvl4pPr marR="0" lvl="3"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4pPr>
            <a:lvl5pPr marR="0" lvl="4"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5pPr>
            <a:lvl6pPr marR="0" lvl="5"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6pPr>
            <a:lvl7pPr marR="0" lvl="6"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7pPr>
            <a:lvl8pPr marR="0" lvl="7"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8pPr>
            <a:lvl9pPr marR="0" lvl="8"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9pPr>
          </a:lstStyle>
          <a:p>
            <a:pPr algn="ctr"/>
            <a:r>
              <a:rPr lang="es-MX" sz="1600" b="1" dirty="0">
                <a:solidFill>
                  <a:srgbClr val="00B050"/>
                </a:solidFill>
              </a:rPr>
              <a:t>Clic en la platina para cambiar la preparación</a:t>
            </a:r>
          </a:p>
        </p:txBody>
      </p:sp>
      <p:sp>
        <p:nvSpPr>
          <p:cNvPr id="14" name="Marcador de número de diapositiva 3">
            <a:extLst>
              <a:ext uri="{FF2B5EF4-FFF2-40B4-BE49-F238E27FC236}">
                <a16:creationId xmlns:a16="http://schemas.microsoft.com/office/drawing/2014/main" id="{478C5CBA-2A28-BE4F-A4D6-B1AC1D48E1C2}"/>
              </a:ext>
            </a:extLst>
          </p:cNvPr>
          <p:cNvSpPr>
            <a:spLocks noGrp="1"/>
          </p:cNvSpPr>
          <p:nvPr>
            <p:ph type="sldNum" idx="12"/>
          </p:nvPr>
        </p:nvSpPr>
        <p:spPr>
          <a:xfrm>
            <a:off x="5035257" y="1485559"/>
            <a:ext cx="3990198" cy="2598131"/>
          </a:xfrm>
        </p:spPr>
        <p:txBody>
          <a:bodyPr/>
          <a:lstStyle/>
          <a:p>
            <a:pPr lvl="0" algn="just"/>
            <a:r>
              <a:rPr lang="es-MX" sz="2000" b="1" dirty="0"/>
              <a:t>1. Identificar las características principales de los grupos observados.</a:t>
            </a:r>
          </a:p>
          <a:p>
            <a:pPr lvl="0" algn="just"/>
            <a:endParaRPr lang="es-MX" sz="2000" b="1" dirty="0"/>
          </a:p>
          <a:p>
            <a:pPr lvl="0" algn="just"/>
            <a:r>
              <a:rPr lang="es-MX" sz="2000" b="1" dirty="0"/>
              <a:t>2. Realizar anotaciones y dibujos de los ejemplares observados.</a:t>
            </a:r>
          </a:p>
          <a:p>
            <a:pPr lvl="0" algn="just"/>
            <a:endParaRPr lang="es-MX" sz="2000" b="1" dirty="0"/>
          </a:p>
          <a:p>
            <a:pPr lvl="0" algn="just"/>
            <a:r>
              <a:rPr lang="es-MX" sz="2000" b="1" dirty="0"/>
              <a:t>3. Identificar el género y de ser posible la especie de cada ejemplar observado.</a:t>
            </a:r>
          </a:p>
        </p:txBody>
      </p:sp>
      <p:pic>
        <p:nvPicPr>
          <p:cNvPr id="16" name="Imagen 15" descr="Imagen que contiene interior, tabla, plato, diferente&#10;&#10;Descripción generada automáticamente">
            <a:extLst>
              <a:ext uri="{FF2B5EF4-FFF2-40B4-BE49-F238E27FC236}">
                <a16:creationId xmlns:a16="http://schemas.microsoft.com/office/drawing/2014/main" id="{0F05E27B-E4DC-C34A-B299-4995026A6B5F}"/>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0" y="0"/>
            <a:ext cx="4999900" cy="5143500"/>
          </a:xfrm>
          <a:prstGeom prst="rect">
            <a:avLst/>
          </a:prstGeom>
        </p:spPr>
      </p:pic>
    </p:spTree>
    <p:extLst>
      <p:ext uri="{BB962C8B-B14F-4D97-AF65-F5344CB8AC3E}">
        <p14:creationId xmlns:p14="http://schemas.microsoft.com/office/powerpoint/2010/main" val="3766041839"/>
      </p:ext>
    </p:extLst>
  </p:cSld>
  <p:clrMapOvr>
    <a:masterClrMapping/>
  </p:clrMapOvr>
  <p:transition advClick="0">
    <p:fade thruBlk="1"/>
  </p:transition>
</p:sld>
</file>

<file path=ppt/slides/slide25.xml><?xml version="1.0" encoding="utf-8"?>
<p:sld xmlns:a="http://schemas.openxmlformats.org/drawingml/2006/main" xmlns:r="http://schemas.openxmlformats.org/officeDocument/2006/relationships" xmlns:p="http://schemas.openxmlformats.org/presentationml/2006/main" showMasterSp="0">
  <p:cSld>
    <p:bg>
      <p:bgPr>
        <a:solidFill>
          <a:srgbClr val="002B42"/>
        </a:solidFill>
        <a:effectLst/>
      </p:bgPr>
    </p:bg>
    <p:spTree>
      <p:nvGrpSpPr>
        <p:cNvPr id="1" name=""/>
        <p:cNvGrpSpPr/>
        <p:nvPr/>
      </p:nvGrpSpPr>
      <p:grpSpPr>
        <a:xfrm>
          <a:off x="0" y="0"/>
          <a:ext cx="0" cy="0"/>
          <a:chOff x="0" y="0"/>
          <a:chExt cx="0" cy="0"/>
        </a:xfrm>
      </p:grpSpPr>
      <p:grpSp>
        <p:nvGrpSpPr>
          <p:cNvPr id="89" name="Google Shape;750;p37">
            <a:extLst>
              <a:ext uri="{FF2B5EF4-FFF2-40B4-BE49-F238E27FC236}">
                <a16:creationId xmlns:a16="http://schemas.microsoft.com/office/drawing/2014/main" id="{3FE71684-6CF8-2F4E-BA29-36417F071329}"/>
              </a:ext>
            </a:extLst>
          </p:cNvPr>
          <p:cNvGrpSpPr/>
          <p:nvPr/>
        </p:nvGrpSpPr>
        <p:grpSpPr>
          <a:xfrm>
            <a:off x="5080915" y="336510"/>
            <a:ext cx="3898882" cy="1146741"/>
            <a:chOff x="1442627" y="5710929"/>
            <a:chExt cx="594318" cy="590600"/>
          </a:xfrm>
          <a:solidFill>
            <a:srgbClr val="00B050"/>
          </a:solidFill>
        </p:grpSpPr>
        <p:sp>
          <p:nvSpPr>
            <p:cNvPr id="90" name="Google Shape;751;p37">
              <a:extLst>
                <a:ext uri="{FF2B5EF4-FFF2-40B4-BE49-F238E27FC236}">
                  <a16:creationId xmlns:a16="http://schemas.microsoft.com/office/drawing/2014/main" id="{522ABB64-932A-0247-A356-6FD0448D5AED}"/>
                </a:ext>
              </a:extLst>
            </p:cNvPr>
            <p:cNvSpPr/>
            <p:nvPr/>
          </p:nvSpPr>
          <p:spPr>
            <a:xfrm>
              <a:off x="1442627" y="5710929"/>
              <a:ext cx="594318" cy="405222"/>
            </a:xfrm>
            <a:custGeom>
              <a:avLst/>
              <a:gdLst/>
              <a:ahLst/>
              <a:cxnLst/>
              <a:rect l="l" t="t" r="r" b="b"/>
              <a:pathLst>
                <a:path w="734" h="500" extrusionOk="0">
                  <a:moveTo>
                    <a:pt x="699" y="500"/>
                  </a:moveTo>
                  <a:cubicBezTo>
                    <a:pt x="0" y="500"/>
                    <a:pt x="0" y="500"/>
                    <a:pt x="0" y="500"/>
                  </a:cubicBezTo>
                  <a:cubicBezTo>
                    <a:pt x="0" y="35"/>
                    <a:pt x="0" y="35"/>
                    <a:pt x="0" y="35"/>
                  </a:cubicBezTo>
                  <a:cubicBezTo>
                    <a:pt x="0" y="15"/>
                    <a:pt x="15" y="0"/>
                    <a:pt x="35" y="0"/>
                  </a:cubicBezTo>
                  <a:cubicBezTo>
                    <a:pt x="699" y="0"/>
                    <a:pt x="699" y="0"/>
                    <a:pt x="699" y="0"/>
                  </a:cubicBezTo>
                  <a:cubicBezTo>
                    <a:pt x="718" y="0"/>
                    <a:pt x="734" y="15"/>
                    <a:pt x="734" y="35"/>
                  </a:cubicBezTo>
                  <a:cubicBezTo>
                    <a:pt x="734" y="465"/>
                    <a:pt x="734" y="465"/>
                    <a:pt x="734" y="465"/>
                  </a:cubicBezTo>
                  <a:cubicBezTo>
                    <a:pt x="734" y="484"/>
                    <a:pt x="718" y="500"/>
                    <a:pt x="699" y="500"/>
                  </a:cubicBezTo>
                  <a:close/>
                </a:path>
              </a:pathLst>
            </a:custGeom>
            <a:grp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91" name="Google Shape;752;p37">
              <a:extLst>
                <a:ext uri="{FF2B5EF4-FFF2-40B4-BE49-F238E27FC236}">
                  <a16:creationId xmlns:a16="http://schemas.microsoft.com/office/drawing/2014/main" id="{8EBBE97F-F1B3-FF4D-A6DB-9B2D01F505A1}"/>
                </a:ext>
              </a:extLst>
            </p:cNvPr>
            <p:cNvSpPr/>
            <p:nvPr/>
          </p:nvSpPr>
          <p:spPr>
            <a:xfrm>
              <a:off x="1442627" y="6116151"/>
              <a:ext cx="349820" cy="97191"/>
            </a:xfrm>
            <a:custGeom>
              <a:avLst/>
              <a:gdLst/>
              <a:ahLst/>
              <a:cxnLst/>
              <a:rect l="l" t="t" r="r" b="b"/>
              <a:pathLst>
                <a:path w="1126" h="313" extrusionOk="0">
                  <a:moveTo>
                    <a:pt x="1126" y="313"/>
                  </a:moveTo>
                  <a:lnTo>
                    <a:pt x="0" y="0"/>
                  </a:lnTo>
                  <a:lnTo>
                    <a:pt x="1126" y="0"/>
                  </a:lnTo>
                  <a:lnTo>
                    <a:pt x="1126" y="313"/>
                  </a:lnTo>
                  <a:close/>
                </a:path>
              </a:pathLst>
            </a:custGeom>
            <a:grp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92" name="Google Shape;753;p37">
              <a:extLst>
                <a:ext uri="{FF2B5EF4-FFF2-40B4-BE49-F238E27FC236}">
                  <a16:creationId xmlns:a16="http://schemas.microsoft.com/office/drawing/2014/main" id="{4CEBA59F-9394-C64C-B490-3226F43D6E1B}"/>
                </a:ext>
              </a:extLst>
            </p:cNvPr>
            <p:cNvSpPr/>
            <p:nvPr/>
          </p:nvSpPr>
          <p:spPr>
            <a:xfrm>
              <a:off x="1573731" y="6152482"/>
              <a:ext cx="218715" cy="60861"/>
            </a:xfrm>
            <a:custGeom>
              <a:avLst/>
              <a:gdLst/>
              <a:ahLst/>
              <a:cxnLst/>
              <a:rect l="l" t="t" r="r" b="b"/>
              <a:pathLst>
                <a:path w="704" h="196" extrusionOk="0">
                  <a:moveTo>
                    <a:pt x="0" y="196"/>
                  </a:moveTo>
                  <a:lnTo>
                    <a:pt x="704" y="196"/>
                  </a:lnTo>
                  <a:lnTo>
                    <a:pt x="0" y="0"/>
                  </a:lnTo>
                  <a:lnTo>
                    <a:pt x="0" y="196"/>
                  </a:lnTo>
                  <a:close/>
                </a:path>
              </a:pathLst>
            </a:custGeom>
            <a:grp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93" name="Google Shape;754;p37">
              <a:extLst>
                <a:ext uri="{FF2B5EF4-FFF2-40B4-BE49-F238E27FC236}">
                  <a16:creationId xmlns:a16="http://schemas.microsoft.com/office/drawing/2014/main" id="{7ACC0085-C042-8B41-A2CA-50D27B4005CB}"/>
                </a:ext>
              </a:extLst>
            </p:cNvPr>
            <p:cNvSpPr/>
            <p:nvPr/>
          </p:nvSpPr>
          <p:spPr>
            <a:xfrm>
              <a:off x="1573731" y="6213343"/>
              <a:ext cx="109358" cy="88186"/>
            </a:xfrm>
            <a:custGeom>
              <a:avLst/>
              <a:gdLst/>
              <a:ahLst/>
              <a:cxnLst/>
              <a:rect l="l" t="t" r="r" b="b"/>
              <a:pathLst>
                <a:path w="352" h="284" extrusionOk="0">
                  <a:moveTo>
                    <a:pt x="352" y="284"/>
                  </a:moveTo>
                  <a:lnTo>
                    <a:pt x="0" y="0"/>
                  </a:lnTo>
                  <a:lnTo>
                    <a:pt x="352" y="0"/>
                  </a:lnTo>
                  <a:lnTo>
                    <a:pt x="352" y="284"/>
                  </a:lnTo>
                  <a:close/>
                </a:path>
              </a:pathLst>
            </a:custGeom>
            <a:grp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94" name="Google Shape;755;p37">
              <a:extLst>
                <a:ext uri="{FF2B5EF4-FFF2-40B4-BE49-F238E27FC236}">
                  <a16:creationId xmlns:a16="http://schemas.microsoft.com/office/drawing/2014/main" id="{17C0A4A4-1592-234B-9FC9-7D768BCCB209}"/>
                </a:ext>
              </a:extLst>
            </p:cNvPr>
            <p:cNvSpPr/>
            <p:nvPr/>
          </p:nvSpPr>
          <p:spPr>
            <a:xfrm>
              <a:off x="1573731" y="6213343"/>
              <a:ext cx="109358" cy="88186"/>
            </a:xfrm>
            <a:custGeom>
              <a:avLst/>
              <a:gdLst/>
              <a:ahLst/>
              <a:cxnLst/>
              <a:rect l="l" t="t" r="r" b="b"/>
              <a:pathLst>
                <a:path w="352" h="284" extrusionOk="0">
                  <a:moveTo>
                    <a:pt x="352" y="284"/>
                  </a:moveTo>
                  <a:lnTo>
                    <a:pt x="0" y="0"/>
                  </a:lnTo>
                  <a:lnTo>
                    <a:pt x="352" y="0"/>
                  </a:lnTo>
                  <a:lnTo>
                    <a:pt x="352" y="284"/>
                  </a:lnTo>
                </a:path>
              </a:pathLst>
            </a:custGeom>
            <a:grp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grpSp>
      <p:sp>
        <p:nvSpPr>
          <p:cNvPr id="95" name="Marcador de número de diapositiva 3">
            <a:extLst>
              <a:ext uri="{FF2B5EF4-FFF2-40B4-BE49-F238E27FC236}">
                <a16:creationId xmlns:a16="http://schemas.microsoft.com/office/drawing/2014/main" id="{8AD41CBF-949B-D64A-AE18-578EAA438378}"/>
              </a:ext>
            </a:extLst>
          </p:cNvPr>
          <p:cNvSpPr txBox="1">
            <a:spLocks/>
          </p:cNvSpPr>
          <p:nvPr/>
        </p:nvSpPr>
        <p:spPr>
          <a:xfrm>
            <a:off x="5080916" y="273966"/>
            <a:ext cx="3898882" cy="980853"/>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1pPr>
            <a:lvl2pPr marR="0" lvl="1"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2pPr>
            <a:lvl3pPr marR="0" lvl="2"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3pPr>
            <a:lvl4pPr marR="0" lvl="3"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4pPr>
            <a:lvl5pPr marR="0" lvl="4"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5pPr>
            <a:lvl6pPr marR="0" lvl="5"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6pPr>
            <a:lvl7pPr marR="0" lvl="6"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7pPr>
            <a:lvl8pPr marR="0" lvl="7"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8pPr>
            <a:lvl9pPr marR="0" lvl="8"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9pPr>
          </a:lstStyle>
          <a:p>
            <a:pPr algn="ctr"/>
            <a:r>
              <a:rPr lang="es-MX" sz="2000" b="1" dirty="0">
                <a:solidFill>
                  <a:schemeClr val="tx2">
                    <a:lumMod val="10000"/>
                  </a:schemeClr>
                </a:solidFill>
              </a:rPr>
              <a:t>Muestra colectada en “Presas de Sonora “2013-2017.</a:t>
            </a:r>
          </a:p>
        </p:txBody>
      </p:sp>
      <p:pic>
        <p:nvPicPr>
          <p:cNvPr id="97" name="Gráfico 96" descr="Gesto de doble toque">
            <a:extLst>
              <a:ext uri="{FF2B5EF4-FFF2-40B4-BE49-F238E27FC236}">
                <a16:creationId xmlns:a16="http://schemas.microsoft.com/office/drawing/2014/main" id="{3D0E5BD9-AD36-0341-AC1A-EFB5DEEDFA49}"/>
              </a:ext>
            </a:extLst>
          </p:cNvPr>
          <p:cNvPicPr>
            <a:picLocks noChangeAspect="1"/>
          </p:cNvPicPr>
          <p:nvPr/>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5046424" y="4242315"/>
            <a:ext cx="914400" cy="914400"/>
          </a:xfrm>
          <a:prstGeom prst="rect">
            <a:avLst/>
          </a:prstGeom>
        </p:spPr>
      </p:pic>
      <mc:AlternateContent xmlns:mc="http://schemas.openxmlformats.org/markup-compatibility/2006" xmlns:pslz="http://schemas.microsoft.com/office/powerpoint/2016/slidezoom">
        <mc:Choice Requires="pslz">
          <p:graphicFrame>
            <p:nvGraphicFramePr>
              <p:cNvPr id="18" name="Vista general de diapositiva 17">
                <a:extLst>
                  <a:ext uri="{FF2B5EF4-FFF2-40B4-BE49-F238E27FC236}">
                    <a16:creationId xmlns:a16="http://schemas.microsoft.com/office/drawing/2014/main" id="{74A0BD03-1822-904E-9DE8-D21D6DD70399}"/>
                  </a:ext>
                </a:extLst>
              </p:cNvPr>
              <p:cNvGraphicFramePr>
                <a:graphicFrameLocks noChangeAspect="1"/>
              </p:cNvGraphicFramePr>
              <p:nvPr/>
            </p:nvGraphicFramePr>
            <p:xfrm>
              <a:off x="7459272" y="3958719"/>
              <a:ext cx="1737736" cy="1285875"/>
            </p:xfrm>
            <a:graphic>
              <a:graphicData uri="http://schemas.microsoft.com/office/powerpoint/2016/slidezoom">
                <pslz:sldZm>
                  <pslz:sldZmObj sldId="292" cId="2198736746">
                    <pslz:zmPr id="{35505C9B-5665-8242-B2BD-776945CF4BC4}" returnToParent="0" imageType="cover" transitionDur="1000">
                      <p166:blipFill xmlns:p166="http://schemas.microsoft.com/office/powerpoint/2016/6/main">
                        <a:blip r:embed="rId5" cstate="email">
                          <a:extLst>
                            <a:ext uri="{28A0092B-C50C-407E-A947-70E740481C1C}">
                              <a14:useLocalDpi xmlns:a14="http://schemas.microsoft.com/office/drawing/2010/main"/>
                            </a:ext>
                          </a:extLst>
                        </a:blip>
                        <a:stretch>
                          <a:fillRect/>
                        </a:stretch>
                      </p166:blipFill>
                      <p166:spPr xmlns:p166="http://schemas.microsoft.com/office/powerpoint/2016/6/main">
                        <a:xfrm>
                          <a:off x="0" y="0"/>
                          <a:ext cx="1737736" cy="1285875"/>
                        </a:xfrm>
                        <a:prstGeom prst="rect">
                          <a:avLst/>
                        </a:prstGeom>
                        <a:ln w="3175">
                          <a:noFill/>
                        </a:ln>
                      </p166:spPr>
                    </pslz:zmPr>
                  </pslz:sldZmObj>
                </pslz:sldZm>
              </a:graphicData>
            </a:graphic>
          </p:graphicFrame>
        </mc:Choice>
        <mc:Fallback xmlns="">
          <p:pic>
            <p:nvPicPr>
              <p:cNvPr id="18" name="Vista general de diapositiva 17">
                <a:extLst>
                  <a:ext uri="{FF2B5EF4-FFF2-40B4-BE49-F238E27FC236}">
                    <a16:creationId xmlns:a16="http://schemas.microsoft.com/office/drawing/2014/main" id="{74A0BD03-1822-904E-9DE8-D21D6DD70399}"/>
                  </a:ext>
                </a:extLst>
              </p:cNvPr>
              <p:cNvPicPr>
                <a:picLocks noGrp="1" noRot="1" noChangeAspect="1" noMove="1" noResize="1" noEditPoints="1" noAdjustHandles="1" noChangeArrowheads="1" noChangeShapeType="1"/>
              </p:cNvPicPr>
              <p:nvPr/>
            </p:nvPicPr>
            <p:blipFill>
              <a:blip r:embed="rId6"/>
              <a:stretch>
                <a:fillRect/>
              </a:stretch>
            </p:blipFill>
            <p:spPr>
              <a:xfrm>
                <a:off x="7459272" y="3958719"/>
                <a:ext cx="1737736" cy="1285875"/>
              </a:xfrm>
              <a:prstGeom prst="rect">
                <a:avLst/>
              </a:prstGeom>
              <a:ln w="3175">
                <a:noFill/>
              </a:ln>
            </p:spPr>
          </p:pic>
        </mc:Fallback>
      </mc:AlternateContent>
      <p:sp>
        <p:nvSpPr>
          <p:cNvPr id="19" name="Marcador de número de diapositiva 3">
            <a:extLst>
              <a:ext uri="{FF2B5EF4-FFF2-40B4-BE49-F238E27FC236}">
                <a16:creationId xmlns:a16="http://schemas.microsoft.com/office/drawing/2014/main" id="{9E4728E3-F357-6144-B1FF-A2C9DB360ABF}"/>
              </a:ext>
            </a:extLst>
          </p:cNvPr>
          <p:cNvSpPr txBox="1">
            <a:spLocks/>
          </p:cNvSpPr>
          <p:nvPr/>
        </p:nvSpPr>
        <p:spPr>
          <a:xfrm>
            <a:off x="5549983" y="4083690"/>
            <a:ext cx="1737736" cy="661442"/>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1pPr>
            <a:lvl2pPr marR="0" lvl="1"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2pPr>
            <a:lvl3pPr marR="0" lvl="2"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3pPr>
            <a:lvl4pPr marR="0" lvl="3"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4pPr>
            <a:lvl5pPr marR="0" lvl="4"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5pPr>
            <a:lvl6pPr marR="0" lvl="5"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6pPr>
            <a:lvl7pPr marR="0" lvl="6"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7pPr>
            <a:lvl8pPr marR="0" lvl="7"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8pPr>
            <a:lvl9pPr marR="0" lvl="8"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9pPr>
          </a:lstStyle>
          <a:p>
            <a:pPr algn="ctr"/>
            <a:r>
              <a:rPr lang="es-MX" sz="1600" b="1" dirty="0">
                <a:solidFill>
                  <a:srgbClr val="00B050"/>
                </a:solidFill>
              </a:rPr>
              <a:t>Clic en la platina para cambiar la preparación</a:t>
            </a:r>
          </a:p>
        </p:txBody>
      </p:sp>
      <p:sp>
        <p:nvSpPr>
          <p:cNvPr id="14" name="Marcador de número de diapositiva 3">
            <a:extLst>
              <a:ext uri="{FF2B5EF4-FFF2-40B4-BE49-F238E27FC236}">
                <a16:creationId xmlns:a16="http://schemas.microsoft.com/office/drawing/2014/main" id="{478C5CBA-2A28-BE4F-A4D6-B1AC1D48E1C2}"/>
              </a:ext>
            </a:extLst>
          </p:cNvPr>
          <p:cNvSpPr>
            <a:spLocks noGrp="1"/>
          </p:cNvSpPr>
          <p:nvPr>
            <p:ph type="sldNum" idx="12"/>
          </p:nvPr>
        </p:nvSpPr>
        <p:spPr>
          <a:xfrm>
            <a:off x="5035257" y="1485559"/>
            <a:ext cx="3990198" cy="2598131"/>
          </a:xfrm>
        </p:spPr>
        <p:txBody>
          <a:bodyPr/>
          <a:lstStyle/>
          <a:p>
            <a:pPr lvl="0" algn="just"/>
            <a:r>
              <a:rPr lang="es-MX" sz="2000" b="1" dirty="0"/>
              <a:t>1. Identificar las características principales de los grupos observados.</a:t>
            </a:r>
          </a:p>
          <a:p>
            <a:pPr lvl="0" algn="just"/>
            <a:endParaRPr lang="es-MX" sz="2000" b="1" dirty="0"/>
          </a:p>
          <a:p>
            <a:pPr lvl="0" algn="just"/>
            <a:r>
              <a:rPr lang="es-MX" sz="2000" b="1" dirty="0"/>
              <a:t>2. Realizar anotaciones y dibujos de los ejemplares observados.</a:t>
            </a:r>
          </a:p>
          <a:p>
            <a:pPr lvl="0" algn="just"/>
            <a:endParaRPr lang="es-MX" sz="2000" b="1" dirty="0"/>
          </a:p>
          <a:p>
            <a:pPr lvl="0" algn="just"/>
            <a:r>
              <a:rPr lang="es-MX" sz="2000" b="1" dirty="0"/>
              <a:t>3. Identificar el género y de ser posible la especie de cada ejemplar observado.</a:t>
            </a:r>
          </a:p>
        </p:txBody>
      </p:sp>
      <p:pic>
        <p:nvPicPr>
          <p:cNvPr id="16" name="Imagen 15" descr="Imagen que contiene interior, redondo, vista, sostener&#10;&#10;Descripción generada automáticamente">
            <a:extLst>
              <a:ext uri="{FF2B5EF4-FFF2-40B4-BE49-F238E27FC236}">
                <a16:creationId xmlns:a16="http://schemas.microsoft.com/office/drawing/2014/main" id="{D32E588B-F9B6-2F41-84F0-713605B570BD}"/>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3511" y="0"/>
            <a:ext cx="4998650" cy="5143500"/>
          </a:xfrm>
          <a:prstGeom prst="rect">
            <a:avLst/>
          </a:prstGeom>
        </p:spPr>
      </p:pic>
    </p:spTree>
    <p:extLst>
      <p:ext uri="{BB962C8B-B14F-4D97-AF65-F5344CB8AC3E}">
        <p14:creationId xmlns:p14="http://schemas.microsoft.com/office/powerpoint/2010/main" val="127888268"/>
      </p:ext>
    </p:extLst>
  </p:cSld>
  <p:clrMapOvr>
    <a:masterClrMapping/>
  </p:clrMapOvr>
  <p:transition advClick="0">
    <p:fade thruBlk="1"/>
  </p:transition>
</p:sld>
</file>

<file path=ppt/slides/slide26.xml><?xml version="1.0" encoding="utf-8"?>
<p:sld xmlns:a="http://schemas.openxmlformats.org/drawingml/2006/main" xmlns:r="http://schemas.openxmlformats.org/officeDocument/2006/relationships" xmlns:p="http://schemas.openxmlformats.org/presentationml/2006/main" showMasterSp="0">
  <p:cSld>
    <p:bg>
      <p:bgPr>
        <a:solidFill>
          <a:srgbClr val="002B42"/>
        </a:solidFill>
        <a:effectLst/>
      </p:bgPr>
    </p:bg>
    <p:spTree>
      <p:nvGrpSpPr>
        <p:cNvPr id="1" name=""/>
        <p:cNvGrpSpPr/>
        <p:nvPr/>
      </p:nvGrpSpPr>
      <p:grpSpPr>
        <a:xfrm>
          <a:off x="0" y="0"/>
          <a:ext cx="0" cy="0"/>
          <a:chOff x="0" y="0"/>
          <a:chExt cx="0" cy="0"/>
        </a:xfrm>
      </p:grpSpPr>
      <p:grpSp>
        <p:nvGrpSpPr>
          <p:cNvPr id="89" name="Google Shape;750;p37">
            <a:extLst>
              <a:ext uri="{FF2B5EF4-FFF2-40B4-BE49-F238E27FC236}">
                <a16:creationId xmlns:a16="http://schemas.microsoft.com/office/drawing/2014/main" id="{3FE71684-6CF8-2F4E-BA29-36417F071329}"/>
              </a:ext>
            </a:extLst>
          </p:cNvPr>
          <p:cNvGrpSpPr/>
          <p:nvPr/>
        </p:nvGrpSpPr>
        <p:grpSpPr>
          <a:xfrm>
            <a:off x="5080915" y="336510"/>
            <a:ext cx="3898882" cy="1146741"/>
            <a:chOff x="1442627" y="5710929"/>
            <a:chExt cx="594318" cy="590600"/>
          </a:xfrm>
          <a:solidFill>
            <a:srgbClr val="00B050"/>
          </a:solidFill>
        </p:grpSpPr>
        <p:sp>
          <p:nvSpPr>
            <p:cNvPr id="90" name="Google Shape;751;p37">
              <a:extLst>
                <a:ext uri="{FF2B5EF4-FFF2-40B4-BE49-F238E27FC236}">
                  <a16:creationId xmlns:a16="http://schemas.microsoft.com/office/drawing/2014/main" id="{522ABB64-932A-0247-A356-6FD0448D5AED}"/>
                </a:ext>
              </a:extLst>
            </p:cNvPr>
            <p:cNvSpPr/>
            <p:nvPr/>
          </p:nvSpPr>
          <p:spPr>
            <a:xfrm>
              <a:off x="1442627" y="5710929"/>
              <a:ext cx="594318" cy="405222"/>
            </a:xfrm>
            <a:custGeom>
              <a:avLst/>
              <a:gdLst/>
              <a:ahLst/>
              <a:cxnLst/>
              <a:rect l="l" t="t" r="r" b="b"/>
              <a:pathLst>
                <a:path w="734" h="500" extrusionOk="0">
                  <a:moveTo>
                    <a:pt x="699" y="500"/>
                  </a:moveTo>
                  <a:cubicBezTo>
                    <a:pt x="0" y="500"/>
                    <a:pt x="0" y="500"/>
                    <a:pt x="0" y="500"/>
                  </a:cubicBezTo>
                  <a:cubicBezTo>
                    <a:pt x="0" y="35"/>
                    <a:pt x="0" y="35"/>
                    <a:pt x="0" y="35"/>
                  </a:cubicBezTo>
                  <a:cubicBezTo>
                    <a:pt x="0" y="15"/>
                    <a:pt x="15" y="0"/>
                    <a:pt x="35" y="0"/>
                  </a:cubicBezTo>
                  <a:cubicBezTo>
                    <a:pt x="699" y="0"/>
                    <a:pt x="699" y="0"/>
                    <a:pt x="699" y="0"/>
                  </a:cubicBezTo>
                  <a:cubicBezTo>
                    <a:pt x="718" y="0"/>
                    <a:pt x="734" y="15"/>
                    <a:pt x="734" y="35"/>
                  </a:cubicBezTo>
                  <a:cubicBezTo>
                    <a:pt x="734" y="465"/>
                    <a:pt x="734" y="465"/>
                    <a:pt x="734" y="465"/>
                  </a:cubicBezTo>
                  <a:cubicBezTo>
                    <a:pt x="734" y="484"/>
                    <a:pt x="718" y="500"/>
                    <a:pt x="699" y="500"/>
                  </a:cubicBezTo>
                  <a:close/>
                </a:path>
              </a:pathLst>
            </a:custGeom>
            <a:grp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91" name="Google Shape;752;p37">
              <a:extLst>
                <a:ext uri="{FF2B5EF4-FFF2-40B4-BE49-F238E27FC236}">
                  <a16:creationId xmlns:a16="http://schemas.microsoft.com/office/drawing/2014/main" id="{8EBBE97F-F1B3-FF4D-A6DB-9B2D01F505A1}"/>
                </a:ext>
              </a:extLst>
            </p:cNvPr>
            <p:cNvSpPr/>
            <p:nvPr/>
          </p:nvSpPr>
          <p:spPr>
            <a:xfrm>
              <a:off x="1442627" y="6116151"/>
              <a:ext cx="349820" cy="97191"/>
            </a:xfrm>
            <a:custGeom>
              <a:avLst/>
              <a:gdLst/>
              <a:ahLst/>
              <a:cxnLst/>
              <a:rect l="l" t="t" r="r" b="b"/>
              <a:pathLst>
                <a:path w="1126" h="313" extrusionOk="0">
                  <a:moveTo>
                    <a:pt x="1126" y="313"/>
                  </a:moveTo>
                  <a:lnTo>
                    <a:pt x="0" y="0"/>
                  </a:lnTo>
                  <a:lnTo>
                    <a:pt x="1126" y="0"/>
                  </a:lnTo>
                  <a:lnTo>
                    <a:pt x="1126" y="313"/>
                  </a:lnTo>
                  <a:close/>
                </a:path>
              </a:pathLst>
            </a:custGeom>
            <a:grp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92" name="Google Shape;753;p37">
              <a:extLst>
                <a:ext uri="{FF2B5EF4-FFF2-40B4-BE49-F238E27FC236}">
                  <a16:creationId xmlns:a16="http://schemas.microsoft.com/office/drawing/2014/main" id="{4CEBA59F-9394-C64C-B490-3226F43D6E1B}"/>
                </a:ext>
              </a:extLst>
            </p:cNvPr>
            <p:cNvSpPr/>
            <p:nvPr/>
          </p:nvSpPr>
          <p:spPr>
            <a:xfrm>
              <a:off x="1573731" y="6152482"/>
              <a:ext cx="218715" cy="60861"/>
            </a:xfrm>
            <a:custGeom>
              <a:avLst/>
              <a:gdLst/>
              <a:ahLst/>
              <a:cxnLst/>
              <a:rect l="l" t="t" r="r" b="b"/>
              <a:pathLst>
                <a:path w="704" h="196" extrusionOk="0">
                  <a:moveTo>
                    <a:pt x="0" y="196"/>
                  </a:moveTo>
                  <a:lnTo>
                    <a:pt x="704" y="196"/>
                  </a:lnTo>
                  <a:lnTo>
                    <a:pt x="0" y="0"/>
                  </a:lnTo>
                  <a:lnTo>
                    <a:pt x="0" y="196"/>
                  </a:lnTo>
                  <a:close/>
                </a:path>
              </a:pathLst>
            </a:custGeom>
            <a:grp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93" name="Google Shape;754;p37">
              <a:extLst>
                <a:ext uri="{FF2B5EF4-FFF2-40B4-BE49-F238E27FC236}">
                  <a16:creationId xmlns:a16="http://schemas.microsoft.com/office/drawing/2014/main" id="{7ACC0085-C042-8B41-A2CA-50D27B4005CB}"/>
                </a:ext>
              </a:extLst>
            </p:cNvPr>
            <p:cNvSpPr/>
            <p:nvPr/>
          </p:nvSpPr>
          <p:spPr>
            <a:xfrm>
              <a:off x="1573731" y="6213343"/>
              <a:ext cx="109358" cy="88186"/>
            </a:xfrm>
            <a:custGeom>
              <a:avLst/>
              <a:gdLst/>
              <a:ahLst/>
              <a:cxnLst/>
              <a:rect l="l" t="t" r="r" b="b"/>
              <a:pathLst>
                <a:path w="352" h="284" extrusionOk="0">
                  <a:moveTo>
                    <a:pt x="352" y="284"/>
                  </a:moveTo>
                  <a:lnTo>
                    <a:pt x="0" y="0"/>
                  </a:lnTo>
                  <a:lnTo>
                    <a:pt x="352" y="0"/>
                  </a:lnTo>
                  <a:lnTo>
                    <a:pt x="352" y="284"/>
                  </a:lnTo>
                  <a:close/>
                </a:path>
              </a:pathLst>
            </a:custGeom>
            <a:grp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94" name="Google Shape;755;p37">
              <a:extLst>
                <a:ext uri="{FF2B5EF4-FFF2-40B4-BE49-F238E27FC236}">
                  <a16:creationId xmlns:a16="http://schemas.microsoft.com/office/drawing/2014/main" id="{17C0A4A4-1592-234B-9FC9-7D768BCCB209}"/>
                </a:ext>
              </a:extLst>
            </p:cNvPr>
            <p:cNvSpPr/>
            <p:nvPr/>
          </p:nvSpPr>
          <p:spPr>
            <a:xfrm>
              <a:off x="1573731" y="6213343"/>
              <a:ext cx="109358" cy="88186"/>
            </a:xfrm>
            <a:custGeom>
              <a:avLst/>
              <a:gdLst/>
              <a:ahLst/>
              <a:cxnLst/>
              <a:rect l="l" t="t" r="r" b="b"/>
              <a:pathLst>
                <a:path w="352" h="284" extrusionOk="0">
                  <a:moveTo>
                    <a:pt x="352" y="284"/>
                  </a:moveTo>
                  <a:lnTo>
                    <a:pt x="0" y="0"/>
                  </a:lnTo>
                  <a:lnTo>
                    <a:pt x="352" y="0"/>
                  </a:lnTo>
                  <a:lnTo>
                    <a:pt x="352" y="284"/>
                  </a:lnTo>
                </a:path>
              </a:pathLst>
            </a:custGeom>
            <a:grp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grpSp>
      <p:sp>
        <p:nvSpPr>
          <p:cNvPr id="95" name="Marcador de número de diapositiva 3">
            <a:extLst>
              <a:ext uri="{FF2B5EF4-FFF2-40B4-BE49-F238E27FC236}">
                <a16:creationId xmlns:a16="http://schemas.microsoft.com/office/drawing/2014/main" id="{8AD41CBF-949B-D64A-AE18-578EAA438378}"/>
              </a:ext>
            </a:extLst>
          </p:cNvPr>
          <p:cNvSpPr txBox="1">
            <a:spLocks/>
          </p:cNvSpPr>
          <p:nvPr/>
        </p:nvSpPr>
        <p:spPr>
          <a:xfrm>
            <a:off x="5080916" y="273966"/>
            <a:ext cx="3898882" cy="980853"/>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1pPr>
            <a:lvl2pPr marR="0" lvl="1"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2pPr>
            <a:lvl3pPr marR="0" lvl="2"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3pPr>
            <a:lvl4pPr marR="0" lvl="3"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4pPr>
            <a:lvl5pPr marR="0" lvl="4"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5pPr>
            <a:lvl6pPr marR="0" lvl="5"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6pPr>
            <a:lvl7pPr marR="0" lvl="6"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7pPr>
            <a:lvl8pPr marR="0" lvl="7"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8pPr>
            <a:lvl9pPr marR="0" lvl="8"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9pPr>
          </a:lstStyle>
          <a:p>
            <a:pPr algn="ctr"/>
            <a:r>
              <a:rPr lang="es-MX" sz="2000" b="1" dirty="0">
                <a:solidFill>
                  <a:schemeClr val="tx2">
                    <a:lumMod val="10000"/>
                  </a:schemeClr>
                </a:solidFill>
              </a:rPr>
              <a:t>Muestra colectada en “Dren de descarga acuícola en Bahía Kino” 2018. </a:t>
            </a:r>
          </a:p>
        </p:txBody>
      </p:sp>
      <p:pic>
        <p:nvPicPr>
          <p:cNvPr id="97" name="Gráfico 96" descr="Gesto de doble toque">
            <a:extLst>
              <a:ext uri="{FF2B5EF4-FFF2-40B4-BE49-F238E27FC236}">
                <a16:creationId xmlns:a16="http://schemas.microsoft.com/office/drawing/2014/main" id="{3D0E5BD9-AD36-0341-AC1A-EFB5DEEDFA49}"/>
              </a:ext>
            </a:extLst>
          </p:cNvPr>
          <p:cNvPicPr>
            <a:picLocks noChangeAspect="1"/>
          </p:cNvPicPr>
          <p:nvPr/>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5046424" y="4242315"/>
            <a:ext cx="914400" cy="914400"/>
          </a:xfrm>
          <a:prstGeom prst="rect">
            <a:avLst/>
          </a:prstGeom>
        </p:spPr>
      </p:pic>
      <mc:AlternateContent xmlns:mc="http://schemas.openxmlformats.org/markup-compatibility/2006" xmlns:pslz="http://schemas.microsoft.com/office/powerpoint/2016/slidezoom">
        <mc:Choice Requires="pslz">
          <p:graphicFrame>
            <p:nvGraphicFramePr>
              <p:cNvPr id="18" name="Vista general de diapositiva 17">
                <a:extLst>
                  <a:ext uri="{FF2B5EF4-FFF2-40B4-BE49-F238E27FC236}">
                    <a16:creationId xmlns:a16="http://schemas.microsoft.com/office/drawing/2014/main" id="{74A0BD03-1822-904E-9DE8-D21D6DD70399}"/>
                  </a:ext>
                </a:extLst>
              </p:cNvPr>
              <p:cNvGraphicFramePr>
                <a:graphicFrameLocks noChangeAspect="1"/>
              </p:cNvGraphicFramePr>
              <p:nvPr/>
            </p:nvGraphicFramePr>
            <p:xfrm>
              <a:off x="7459272" y="3958719"/>
              <a:ext cx="1737736" cy="1285875"/>
            </p:xfrm>
            <a:graphic>
              <a:graphicData uri="http://schemas.microsoft.com/office/powerpoint/2016/slidezoom">
                <pslz:sldZm>
                  <pslz:sldZmObj sldId="292" cId="2198736746">
                    <pslz:zmPr id="{35505C9B-5665-8242-B2BD-776945CF4BC4}" returnToParent="0" imageType="cover" transitionDur="1000">
                      <p166:blipFill xmlns:p166="http://schemas.microsoft.com/office/powerpoint/2016/6/main">
                        <a:blip r:embed="rId5" cstate="email">
                          <a:extLst>
                            <a:ext uri="{28A0092B-C50C-407E-A947-70E740481C1C}">
                              <a14:useLocalDpi xmlns:a14="http://schemas.microsoft.com/office/drawing/2010/main"/>
                            </a:ext>
                          </a:extLst>
                        </a:blip>
                        <a:stretch>
                          <a:fillRect/>
                        </a:stretch>
                      </p166:blipFill>
                      <p166:spPr xmlns:p166="http://schemas.microsoft.com/office/powerpoint/2016/6/main">
                        <a:xfrm>
                          <a:off x="0" y="0"/>
                          <a:ext cx="1737736" cy="1285875"/>
                        </a:xfrm>
                        <a:prstGeom prst="rect">
                          <a:avLst/>
                        </a:prstGeom>
                        <a:ln w="3175">
                          <a:noFill/>
                        </a:ln>
                      </p166:spPr>
                    </pslz:zmPr>
                  </pslz:sldZmObj>
                </pslz:sldZm>
              </a:graphicData>
            </a:graphic>
          </p:graphicFrame>
        </mc:Choice>
        <mc:Fallback xmlns="">
          <p:pic>
            <p:nvPicPr>
              <p:cNvPr id="18" name="Vista general de diapositiva 17">
                <a:extLst>
                  <a:ext uri="{FF2B5EF4-FFF2-40B4-BE49-F238E27FC236}">
                    <a16:creationId xmlns:a16="http://schemas.microsoft.com/office/drawing/2014/main" id="{74A0BD03-1822-904E-9DE8-D21D6DD70399}"/>
                  </a:ext>
                </a:extLst>
              </p:cNvPr>
              <p:cNvPicPr>
                <a:picLocks noGrp="1" noRot="1" noChangeAspect="1" noMove="1" noResize="1" noEditPoints="1" noAdjustHandles="1" noChangeArrowheads="1" noChangeShapeType="1"/>
              </p:cNvPicPr>
              <p:nvPr/>
            </p:nvPicPr>
            <p:blipFill>
              <a:blip r:embed="rId6"/>
              <a:stretch>
                <a:fillRect/>
              </a:stretch>
            </p:blipFill>
            <p:spPr>
              <a:xfrm>
                <a:off x="7459272" y="3958719"/>
                <a:ext cx="1737736" cy="1285875"/>
              </a:xfrm>
              <a:prstGeom prst="rect">
                <a:avLst/>
              </a:prstGeom>
              <a:ln w="3175">
                <a:noFill/>
              </a:ln>
            </p:spPr>
          </p:pic>
        </mc:Fallback>
      </mc:AlternateContent>
      <p:sp>
        <p:nvSpPr>
          <p:cNvPr id="19" name="Marcador de número de diapositiva 3">
            <a:extLst>
              <a:ext uri="{FF2B5EF4-FFF2-40B4-BE49-F238E27FC236}">
                <a16:creationId xmlns:a16="http://schemas.microsoft.com/office/drawing/2014/main" id="{9E4728E3-F357-6144-B1FF-A2C9DB360ABF}"/>
              </a:ext>
            </a:extLst>
          </p:cNvPr>
          <p:cNvSpPr txBox="1">
            <a:spLocks/>
          </p:cNvSpPr>
          <p:nvPr/>
        </p:nvSpPr>
        <p:spPr>
          <a:xfrm>
            <a:off x="5549983" y="4083690"/>
            <a:ext cx="1737736" cy="661442"/>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1pPr>
            <a:lvl2pPr marR="0" lvl="1"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2pPr>
            <a:lvl3pPr marR="0" lvl="2"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3pPr>
            <a:lvl4pPr marR="0" lvl="3"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4pPr>
            <a:lvl5pPr marR="0" lvl="4"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5pPr>
            <a:lvl6pPr marR="0" lvl="5"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6pPr>
            <a:lvl7pPr marR="0" lvl="6"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7pPr>
            <a:lvl8pPr marR="0" lvl="7"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8pPr>
            <a:lvl9pPr marR="0" lvl="8"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9pPr>
          </a:lstStyle>
          <a:p>
            <a:pPr algn="ctr"/>
            <a:r>
              <a:rPr lang="es-MX" sz="1600" b="1" dirty="0">
                <a:solidFill>
                  <a:srgbClr val="00B050"/>
                </a:solidFill>
              </a:rPr>
              <a:t>Clic en la platina para cambiar la preparación</a:t>
            </a:r>
          </a:p>
        </p:txBody>
      </p:sp>
      <p:sp>
        <p:nvSpPr>
          <p:cNvPr id="14" name="Marcador de número de diapositiva 3">
            <a:extLst>
              <a:ext uri="{FF2B5EF4-FFF2-40B4-BE49-F238E27FC236}">
                <a16:creationId xmlns:a16="http://schemas.microsoft.com/office/drawing/2014/main" id="{478C5CBA-2A28-BE4F-A4D6-B1AC1D48E1C2}"/>
              </a:ext>
            </a:extLst>
          </p:cNvPr>
          <p:cNvSpPr>
            <a:spLocks noGrp="1"/>
          </p:cNvSpPr>
          <p:nvPr>
            <p:ph type="sldNum" idx="12"/>
          </p:nvPr>
        </p:nvSpPr>
        <p:spPr>
          <a:xfrm>
            <a:off x="5035257" y="1485559"/>
            <a:ext cx="3990198" cy="2598131"/>
          </a:xfrm>
        </p:spPr>
        <p:txBody>
          <a:bodyPr/>
          <a:lstStyle/>
          <a:p>
            <a:pPr lvl="0" algn="just"/>
            <a:r>
              <a:rPr lang="es-MX" sz="2000" b="1" dirty="0"/>
              <a:t>1. Identificar las características principales de los grupos observados.</a:t>
            </a:r>
          </a:p>
          <a:p>
            <a:pPr lvl="0" algn="just"/>
            <a:endParaRPr lang="es-MX" sz="2000" b="1" dirty="0"/>
          </a:p>
          <a:p>
            <a:pPr lvl="0" algn="just"/>
            <a:r>
              <a:rPr lang="es-MX" sz="2000" b="1" dirty="0"/>
              <a:t>2. Realizar anotaciones y dibujos de los ejemplares observados.</a:t>
            </a:r>
          </a:p>
          <a:p>
            <a:pPr lvl="0" algn="just"/>
            <a:endParaRPr lang="es-MX" sz="2000" b="1" dirty="0"/>
          </a:p>
          <a:p>
            <a:pPr lvl="0" algn="just"/>
            <a:r>
              <a:rPr lang="es-MX" sz="2000" b="1" dirty="0"/>
              <a:t>3. Identificar el género y de ser posible la especie de cada ejemplar observado.</a:t>
            </a:r>
          </a:p>
        </p:txBody>
      </p:sp>
      <p:pic>
        <p:nvPicPr>
          <p:cNvPr id="16" name="Imagen 15" descr="Imagen que contiene objeto, espejo, vista, reflejo&#10;&#10;Descripción generada automáticamente">
            <a:extLst>
              <a:ext uri="{FF2B5EF4-FFF2-40B4-BE49-F238E27FC236}">
                <a16:creationId xmlns:a16="http://schemas.microsoft.com/office/drawing/2014/main" id="{F4CB8EA6-A049-084C-8256-6D804FCA7156}"/>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0" y="0"/>
            <a:ext cx="4997880" cy="5143500"/>
          </a:xfrm>
          <a:prstGeom prst="rect">
            <a:avLst/>
          </a:prstGeom>
        </p:spPr>
      </p:pic>
    </p:spTree>
    <p:extLst>
      <p:ext uri="{BB962C8B-B14F-4D97-AF65-F5344CB8AC3E}">
        <p14:creationId xmlns:p14="http://schemas.microsoft.com/office/powerpoint/2010/main" val="1481094636"/>
      </p:ext>
    </p:extLst>
  </p:cSld>
  <p:clrMapOvr>
    <a:masterClrMapping/>
  </p:clrMapOvr>
  <p:transition advClick="0">
    <p:fade thruBlk="1"/>
  </p:transition>
</p:sld>
</file>

<file path=ppt/slides/slide27.xml><?xml version="1.0" encoding="utf-8"?>
<p:sld xmlns:a="http://schemas.openxmlformats.org/drawingml/2006/main" xmlns:r="http://schemas.openxmlformats.org/officeDocument/2006/relationships" xmlns:p="http://schemas.openxmlformats.org/presentationml/2006/main" showMasterSp="0">
  <p:cSld>
    <p:bg>
      <p:bgPr>
        <a:solidFill>
          <a:srgbClr val="002B42"/>
        </a:solidFill>
        <a:effectLst/>
      </p:bgPr>
    </p:bg>
    <p:spTree>
      <p:nvGrpSpPr>
        <p:cNvPr id="1" name=""/>
        <p:cNvGrpSpPr/>
        <p:nvPr/>
      </p:nvGrpSpPr>
      <p:grpSpPr>
        <a:xfrm>
          <a:off x="0" y="0"/>
          <a:ext cx="0" cy="0"/>
          <a:chOff x="0" y="0"/>
          <a:chExt cx="0" cy="0"/>
        </a:xfrm>
      </p:grpSpPr>
      <p:grpSp>
        <p:nvGrpSpPr>
          <p:cNvPr id="89" name="Google Shape;750;p37">
            <a:extLst>
              <a:ext uri="{FF2B5EF4-FFF2-40B4-BE49-F238E27FC236}">
                <a16:creationId xmlns:a16="http://schemas.microsoft.com/office/drawing/2014/main" id="{3FE71684-6CF8-2F4E-BA29-36417F071329}"/>
              </a:ext>
            </a:extLst>
          </p:cNvPr>
          <p:cNvGrpSpPr/>
          <p:nvPr/>
        </p:nvGrpSpPr>
        <p:grpSpPr>
          <a:xfrm>
            <a:off x="5080915" y="336510"/>
            <a:ext cx="3898882" cy="1146741"/>
            <a:chOff x="1442627" y="5710929"/>
            <a:chExt cx="594318" cy="590600"/>
          </a:xfrm>
          <a:solidFill>
            <a:srgbClr val="00B050"/>
          </a:solidFill>
        </p:grpSpPr>
        <p:sp>
          <p:nvSpPr>
            <p:cNvPr id="90" name="Google Shape;751;p37">
              <a:extLst>
                <a:ext uri="{FF2B5EF4-FFF2-40B4-BE49-F238E27FC236}">
                  <a16:creationId xmlns:a16="http://schemas.microsoft.com/office/drawing/2014/main" id="{522ABB64-932A-0247-A356-6FD0448D5AED}"/>
                </a:ext>
              </a:extLst>
            </p:cNvPr>
            <p:cNvSpPr/>
            <p:nvPr/>
          </p:nvSpPr>
          <p:spPr>
            <a:xfrm>
              <a:off x="1442627" y="5710929"/>
              <a:ext cx="594318" cy="405222"/>
            </a:xfrm>
            <a:custGeom>
              <a:avLst/>
              <a:gdLst/>
              <a:ahLst/>
              <a:cxnLst/>
              <a:rect l="l" t="t" r="r" b="b"/>
              <a:pathLst>
                <a:path w="734" h="500" extrusionOk="0">
                  <a:moveTo>
                    <a:pt x="699" y="500"/>
                  </a:moveTo>
                  <a:cubicBezTo>
                    <a:pt x="0" y="500"/>
                    <a:pt x="0" y="500"/>
                    <a:pt x="0" y="500"/>
                  </a:cubicBezTo>
                  <a:cubicBezTo>
                    <a:pt x="0" y="35"/>
                    <a:pt x="0" y="35"/>
                    <a:pt x="0" y="35"/>
                  </a:cubicBezTo>
                  <a:cubicBezTo>
                    <a:pt x="0" y="15"/>
                    <a:pt x="15" y="0"/>
                    <a:pt x="35" y="0"/>
                  </a:cubicBezTo>
                  <a:cubicBezTo>
                    <a:pt x="699" y="0"/>
                    <a:pt x="699" y="0"/>
                    <a:pt x="699" y="0"/>
                  </a:cubicBezTo>
                  <a:cubicBezTo>
                    <a:pt x="718" y="0"/>
                    <a:pt x="734" y="15"/>
                    <a:pt x="734" y="35"/>
                  </a:cubicBezTo>
                  <a:cubicBezTo>
                    <a:pt x="734" y="465"/>
                    <a:pt x="734" y="465"/>
                    <a:pt x="734" y="465"/>
                  </a:cubicBezTo>
                  <a:cubicBezTo>
                    <a:pt x="734" y="484"/>
                    <a:pt x="718" y="500"/>
                    <a:pt x="699" y="500"/>
                  </a:cubicBezTo>
                  <a:close/>
                </a:path>
              </a:pathLst>
            </a:custGeom>
            <a:grp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91" name="Google Shape;752;p37">
              <a:extLst>
                <a:ext uri="{FF2B5EF4-FFF2-40B4-BE49-F238E27FC236}">
                  <a16:creationId xmlns:a16="http://schemas.microsoft.com/office/drawing/2014/main" id="{8EBBE97F-F1B3-FF4D-A6DB-9B2D01F505A1}"/>
                </a:ext>
              </a:extLst>
            </p:cNvPr>
            <p:cNvSpPr/>
            <p:nvPr/>
          </p:nvSpPr>
          <p:spPr>
            <a:xfrm>
              <a:off x="1442627" y="6116151"/>
              <a:ext cx="349820" cy="97191"/>
            </a:xfrm>
            <a:custGeom>
              <a:avLst/>
              <a:gdLst/>
              <a:ahLst/>
              <a:cxnLst/>
              <a:rect l="l" t="t" r="r" b="b"/>
              <a:pathLst>
                <a:path w="1126" h="313" extrusionOk="0">
                  <a:moveTo>
                    <a:pt x="1126" y="313"/>
                  </a:moveTo>
                  <a:lnTo>
                    <a:pt x="0" y="0"/>
                  </a:lnTo>
                  <a:lnTo>
                    <a:pt x="1126" y="0"/>
                  </a:lnTo>
                  <a:lnTo>
                    <a:pt x="1126" y="313"/>
                  </a:lnTo>
                  <a:close/>
                </a:path>
              </a:pathLst>
            </a:custGeom>
            <a:grp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92" name="Google Shape;753;p37">
              <a:extLst>
                <a:ext uri="{FF2B5EF4-FFF2-40B4-BE49-F238E27FC236}">
                  <a16:creationId xmlns:a16="http://schemas.microsoft.com/office/drawing/2014/main" id="{4CEBA59F-9394-C64C-B490-3226F43D6E1B}"/>
                </a:ext>
              </a:extLst>
            </p:cNvPr>
            <p:cNvSpPr/>
            <p:nvPr/>
          </p:nvSpPr>
          <p:spPr>
            <a:xfrm>
              <a:off x="1573731" y="6152482"/>
              <a:ext cx="218715" cy="60861"/>
            </a:xfrm>
            <a:custGeom>
              <a:avLst/>
              <a:gdLst/>
              <a:ahLst/>
              <a:cxnLst/>
              <a:rect l="l" t="t" r="r" b="b"/>
              <a:pathLst>
                <a:path w="704" h="196" extrusionOk="0">
                  <a:moveTo>
                    <a:pt x="0" y="196"/>
                  </a:moveTo>
                  <a:lnTo>
                    <a:pt x="704" y="196"/>
                  </a:lnTo>
                  <a:lnTo>
                    <a:pt x="0" y="0"/>
                  </a:lnTo>
                  <a:lnTo>
                    <a:pt x="0" y="196"/>
                  </a:lnTo>
                  <a:close/>
                </a:path>
              </a:pathLst>
            </a:custGeom>
            <a:grp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93" name="Google Shape;754;p37">
              <a:extLst>
                <a:ext uri="{FF2B5EF4-FFF2-40B4-BE49-F238E27FC236}">
                  <a16:creationId xmlns:a16="http://schemas.microsoft.com/office/drawing/2014/main" id="{7ACC0085-C042-8B41-A2CA-50D27B4005CB}"/>
                </a:ext>
              </a:extLst>
            </p:cNvPr>
            <p:cNvSpPr/>
            <p:nvPr/>
          </p:nvSpPr>
          <p:spPr>
            <a:xfrm>
              <a:off x="1573731" y="6213343"/>
              <a:ext cx="109358" cy="88186"/>
            </a:xfrm>
            <a:custGeom>
              <a:avLst/>
              <a:gdLst/>
              <a:ahLst/>
              <a:cxnLst/>
              <a:rect l="l" t="t" r="r" b="b"/>
              <a:pathLst>
                <a:path w="352" h="284" extrusionOk="0">
                  <a:moveTo>
                    <a:pt x="352" y="284"/>
                  </a:moveTo>
                  <a:lnTo>
                    <a:pt x="0" y="0"/>
                  </a:lnTo>
                  <a:lnTo>
                    <a:pt x="352" y="0"/>
                  </a:lnTo>
                  <a:lnTo>
                    <a:pt x="352" y="284"/>
                  </a:lnTo>
                  <a:close/>
                </a:path>
              </a:pathLst>
            </a:custGeom>
            <a:grp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94" name="Google Shape;755;p37">
              <a:extLst>
                <a:ext uri="{FF2B5EF4-FFF2-40B4-BE49-F238E27FC236}">
                  <a16:creationId xmlns:a16="http://schemas.microsoft.com/office/drawing/2014/main" id="{17C0A4A4-1592-234B-9FC9-7D768BCCB209}"/>
                </a:ext>
              </a:extLst>
            </p:cNvPr>
            <p:cNvSpPr/>
            <p:nvPr/>
          </p:nvSpPr>
          <p:spPr>
            <a:xfrm>
              <a:off x="1573731" y="6213343"/>
              <a:ext cx="109358" cy="88186"/>
            </a:xfrm>
            <a:custGeom>
              <a:avLst/>
              <a:gdLst/>
              <a:ahLst/>
              <a:cxnLst/>
              <a:rect l="l" t="t" r="r" b="b"/>
              <a:pathLst>
                <a:path w="352" h="284" extrusionOk="0">
                  <a:moveTo>
                    <a:pt x="352" y="284"/>
                  </a:moveTo>
                  <a:lnTo>
                    <a:pt x="0" y="0"/>
                  </a:lnTo>
                  <a:lnTo>
                    <a:pt x="352" y="0"/>
                  </a:lnTo>
                  <a:lnTo>
                    <a:pt x="352" y="284"/>
                  </a:lnTo>
                </a:path>
              </a:pathLst>
            </a:custGeom>
            <a:grp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grpSp>
      <p:sp>
        <p:nvSpPr>
          <p:cNvPr id="95" name="Marcador de número de diapositiva 3">
            <a:extLst>
              <a:ext uri="{FF2B5EF4-FFF2-40B4-BE49-F238E27FC236}">
                <a16:creationId xmlns:a16="http://schemas.microsoft.com/office/drawing/2014/main" id="{8AD41CBF-949B-D64A-AE18-578EAA438378}"/>
              </a:ext>
            </a:extLst>
          </p:cNvPr>
          <p:cNvSpPr txBox="1">
            <a:spLocks/>
          </p:cNvSpPr>
          <p:nvPr/>
        </p:nvSpPr>
        <p:spPr>
          <a:xfrm>
            <a:off x="5080916" y="273966"/>
            <a:ext cx="3898882" cy="980853"/>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1pPr>
            <a:lvl2pPr marR="0" lvl="1"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2pPr>
            <a:lvl3pPr marR="0" lvl="2"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3pPr>
            <a:lvl4pPr marR="0" lvl="3"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4pPr>
            <a:lvl5pPr marR="0" lvl="4"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5pPr>
            <a:lvl6pPr marR="0" lvl="5"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6pPr>
            <a:lvl7pPr marR="0" lvl="6"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7pPr>
            <a:lvl8pPr marR="0" lvl="7"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8pPr>
            <a:lvl9pPr marR="0" lvl="8"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9pPr>
          </a:lstStyle>
          <a:p>
            <a:pPr algn="ctr"/>
            <a:r>
              <a:rPr lang="es-MX" sz="2000" b="1" dirty="0">
                <a:solidFill>
                  <a:schemeClr val="tx2">
                    <a:lumMod val="10000"/>
                  </a:schemeClr>
                </a:solidFill>
              </a:rPr>
              <a:t>Muestra colectada en “Dren de descarga acuícola en Bahía Kino” 2018. </a:t>
            </a:r>
          </a:p>
        </p:txBody>
      </p:sp>
      <p:pic>
        <p:nvPicPr>
          <p:cNvPr id="97" name="Gráfico 96" descr="Gesto de doble toque">
            <a:extLst>
              <a:ext uri="{FF2B5EF4-FFF2-40B4-BE49-F238E27FC236}">
                <a16:creationId xmlns:a16="http://schemas.microsoft.com/office/drawing/2014/main" id="{3D0E5BD9-AD36-0341-AC1A-EFB5DEEDFA49}"/>
              </a:ext>
            </a:extLst>
          </p:cNvPr>
          <p:cNvPicPr>
            <a:picLocks noChangeAspect="1"/>
          </p:cNvPicPr>
          <p:nvPr/>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5046424" y="4242315"/>
            <a:ext cx="914400" cy="914400"/>
          </a:xfrm>
          <a:prstGeom prst="rect">
            <a:avLst/>
          </a:prstGeom>
        </p:spPr>
      </p:pic>
      <mc:AlternateContent xmlns:mc="http://schemas.openxmlformats.org/markup-compatibility/2006" xmlns:pslz="http://schemas.microsoft.com/office/powerpoint/2016/slidezoom">
        <mc:Choice Requires="pslz">
          <p:graphicFrame>
            <p:nvGraphicFramePr>
              <p:cNvPr id="18" name="Vista general de diapositiva 17">
                <a:extLst>
                  <a:ext uri="{FF2B5EF4-FFF2-40B4-BE49-F238E27FC236}">
                    <a16:creationId xmlns:a16="http://schemas.microsoft.com/office/drawing/2014/main" id="{74A0BD03-1822-904E-9DE8-D21D6DD70399}"/>
                  </a:ext>
                </a:extLst>
              </p:cNvPr>
              <p:cNvGraphicFramePr>
                <a:graphicFrameLocks noChangeAspect="1"/>
              </p:cNvGraphicFramePr>
              <p:nvPr/>
            </p:nvGraphicFramePr>
            <p:xfrm>
              <a:off x="7459272" y="3958719"/>
              <a:ext cx="1737736" cy="1285875"/>
            </p:xfrm>
            <a:graphic>
              <a:graphicData uri="http://schemas.microsoft.com/office/powerpoint/2016/slidezoom">
                <pslz:sldZm>
                  <pslz:sldZmObj sldId="292" cId="2198736746">
                    <pslz:zmPr id="{35505C9B-5665-8242-B2BD-776945CF4BC4}" returnToParent="0" imageType="cover" transitionDur="1000">
                      <p166:blipFill xmlns:p166="http://schemas.microsoft.com/office/powerpoint/2016/6/main">
                        <a:blip r:embed="rId5" cstate="email">
                          <a:extLst>
                            <a:ext uri="{28A0092B-C50C-407E-A947-70E740481C1C}">
                              <a14:useLocalDpi xmlns:a14="http://schemas.microsoft.com/office/drawing/2010/main"/>
                            </a:ext>
                          </a:extLst>
                        </a:blip>
                        <a:stretch>
                          <a:fillRect/>
                        </a:stretch>
                      </p166:blipFill>
                      <p166:spPr xmlns:p166="http://schemas.microsoft.com/office/powerpoint/2016/6/main">
                        <a:xfrm>
                          <a:off x="0" y="0"/>
                          <a:ext cx="1737736" cy="1285875"/>
                        </a:xfrm>
                        <a:prstGeom prst="rect">
                          <a:avLst/>
                        </a:prstGeom>
                        <a:ln w="3175">
                          <a:noFill/>
                        </a:ln>
                      </p166:spPr>
                    </pslz:zmPr>
                  </pslz:sldZmObj>
                </pslz:sldZm>
              </a:graphicData>
            </a:graphic>
          </p:graphicFrame>
        </mc:Choice>
        <mc:Fallback xmlns="">
          <p:pic>
            <p:nvPicPr>
              <p:cNvPr id="18" name="Vista general de diapositiva 17">
                <a:extLst>
                  <a:ext uri="{FF2B5EF4-FFF2-40B4-BE49-F238E27FC236}">
                    <a16:creationId xmlns:a16="http://schemas.microsoft.com/office/drawing/2014/main" id="{74A0BD03-1822-904E-9DE8-D21D6DD70399}"/>
                  </a:ext>
                </a:extLst>
              </p:cNvPr>
              <p:cNvPicPr>
                <a:picLocks noGrp="1" noRot="1" noChangeAspect="1" noMove="1" noResize="1" noEditPoints="1" noAdjustHandles="1" noChangeArrowheads="1" noChangeShapeType="1"/>
              </p:cNvPicPr>
              <p:nvPr/>
            </p:nvPicPr>
            <p:blipFill>
              <a:blip r:embed="rId6"/>
              <a:stretch>
                <a:fillRect/>
              </a:stretch>
            </p:blipFill>
            <p:spPr>
              <a:xfrm>
                <a:off x="7459272" y="3958719"/>
                <a:ext cx="1737736" cy="1285875"/>
              </a:xfrm>
              <a:prstGeom prst="rect">
                <a:avLst/>
              </a:prstGeom>
              <a:ln w="3175">
                <a:noFill/>
              </a:ln>
            </p:spPr>
          </p:pic>
        </mc:Fallback>
      </mc:AlternateContent>
      <p:sp>
        <p:nvSpPr>
          <p:cNvPr id="19" name="Marcador de número de diapositiva 3">
            <a:extLst>
              <a:ext uri="{FF2B5EF4-FFF2-40B4-BE49-F238E27FC236}">
                <a16:creationId xmlns:a16="http://schemas.microsoft.com/office/drawing/2014/main" id="{9E4728E3-F357-6144-B1FF-A2C9DB360ABF}"/>
              </a:ext>
            </a:extLst>
          </p:cNvPr>
          <p:cNvSpPr txBox="1">
            <a:spLocks/>
          </p:cNvSpPr>
          <p:nvPr/>
        </p:nvSpPr>
        <p:spPr>
          <a:xfrm>
            <a:off x="5549983" y="4083690"/>
            <a:ext cx="1737736" cy="661442"/>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1pPr>
            <a:lvl2pPr marR="0" lvl="1"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2pPr>
            <a:lvl3pPr marR="0" lvl="2"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3pPr>
            <a:lvl4pPr marR="0" lvl="3"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4pPr>
            <a:lvl5pPr marR="0" lvl="4"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5pPr>
            <a:lvl6pPr marR="0" lvl="5"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6pPr>
            <a:lvl7pPr marR="0" lvl="6"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7pPr>
            <a:lvl8pPr marR="0" lvl="7"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8pPr>
            <a:lvl9pPr marR="0" lvl="8"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9pPr>
          </a:lstStyle>
          <a:p>
            <a:pPr algn="ctr"/>
            <a:r>
              <a:rPr lang="es-MX" sz="1600" b="1" dirty="0">
                <a:solidFill>
                  <a:srgbClr val="00B050"/>
                </a:solidFill>
              </a:rPr>
              <a:t>Clic en la platina para cambiar la preparación</a:t>
            </a:r>
          </a:p>
        </p:txBody>
      </p:sp>
      <p:sp>
        <p:nvSpPr>
          <p:cNvPr id="14" name="Marcador de número de diapositiva 3">
            <a:extLst>
              <a:ext uri="{FF2B5EF4-FFF2-40B4-BE49-F238E27FC236}">
                <a16:creationId xmlns:a16="http://schemas.microsoft.com/office/drawing/2014/main" id="{478C5CBA-2A28-BE4F-A4D6-B1AC1D48E1C2}"/>
              </a:ext>
            </a:extLst>
          </p:cNvPr>
          <p:cNvSpPr>
            <a:spLocks noGrp="1"/>
          </p:cNvSpPr>
          <p:nvPr>
            <p:ph type="sldNum" idx="12"/>
          </p:nvPr>
        </p:nvSpPr>
        <p:spPr>
          <a:xfrm>
            <a:off x="5035257" y="1485559"/>
            <a:ext cx="3990198" cy="2598131"/>
          </a:xfrm>
        </p:spPr>
        <p:txBody>
          <a:bodyPr/>
          <a:lstStyle/>
          <a:p>
            <a:pPr lvl="0" algn="just"/>
            <a:r>
              <a:rPr lang="es-MX" sz="2000" b="1" dirty="0"/>
              <a:t>1. Identificar las características principales de los grupos observados.</a:t>
            </a:r>
          </a:p>
          <a:p>
            <a:pPr lvl="0" algn="just"/>
            <a:endParaRPr lang="es-MX" sz="2000" b="1" dirty="0"/>
          </a:p>
          <a:p>
            <a:pPr lvl="0" algn="just"/>
            <a:r>
              <a:rPr lang="es-MX" sz="2000" b="1" dirty="0"/>
              <a:t>2. Realizar anotaciones y dibujos de los ejemplares observados.</a:t>
            </a:r>
          </a:p>
          <a:p>
            <a:pPr lvl="0" algn="just"/>
            <a:endParaRPr lang="es-MX" sz="2000" b="1" dirty="0"/>
          </a:p>
          <a:p>
            <a:pPr lvl="0" algn="just"/>
            <a:r>
              <a:rPr lang="es-MX" sz="2000" b="1" dirty="0"/>
              <a:t>3. Identificar el género y de ser posible la especie de cada ejemplar observado.</a:t>
            </a:r>
          </a:p>
        </p:txBody>
      </p:sp>
      <p:pic>
        <p:nvPicPr>
          <p:cNvPr id="16" name="Imagen 15" descr="Imagen que contiene azul, foto, tabla, calle&#10;&#10;Descripción generada automáticamente">
            <a:extLst>
              <a:ext uri="{FF2B5EF4-FFF2-40B4-BE49-F238E27FC236}">
                <a16:creationId xmlns:a16="http://schemas.microsoft.com/office/drawing/2014/main" id="{7A53AF7D-AB66-784A-9112-B042EAA579B2}"/>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0" y="0"/>
            <a:ext cx="4997904" cy="5143500"/>
          </a:xfrm>
          <a:prstGeom prst="rect">
            <a:avLst/>
          </a:prstGeom>
        </p:spPr>
      </p:pic>
    </p:spTree>
    <p:extLst>
      <p:ext uri="{BB962C8B-B14F-4D97-AF65-F5344CB8AC3E}">
        <p14:creationId xmlns:p14="http://schemas.microsoft.com/office/powerpoint/2010/main" val="308407886"/>
      </p:ext>
    </p:extLst>
  </p:cSld>
  <p:clrMapOvr>
    <a:masterClrMapping/>
  </p:clrMapOvr>
  <p:transition advClick="0">
    <p:fade thruBlk="1"/>
  </p:transition>
</p:sld>
</file>

<file path=ppt/slides/slide28.xml><?xml version="1.0" encoding="utf-8"?>
<p:sld xmlns:a="http://schemas.openxmlformats.org/drawingml/2006/main" xmlns:r="http://schemas.openxmlformats.org/officeDocument/2006/relationships" xmlns:p="http://schemas.openxmlformats.org/presentationml/2006/main" showMasterSp="0">
  <p:cSld>
    <p:bg>
      <p:bgPr>
        <a:solidFill>
          <a:srgbClr val="002B42"/>
        </a:solidFill>
        <a:effectLst/>
      </p:bgPr>
    </p:bg>
    <p:spTree>
      <p:nvGrpSpPr>
        <p:cNvPr id="1" name=""/>
        <p:cNvGrpSpPr/>
        <p:nvPr/>
      </p:nvGrpSpPr>
      <p:grpSpPr>
        <a:xfrm>
          <a:off x="0" y="0"/>
          <a:ext cx="0" cy="0"/>
          <a:chOff x="0" y="0"/>
          <a:chExt cx="0" cy="0"/>
        </a:xfrm>
      </p:grpSpPr>
      <p:sp>
        <p:nvSpPr>
          <p:cNvPr id="17" name="Google Shape;60;p13">
            <a:extLst>
              <a:ext uri="{FF2B5EF4-FFF2-40B4-BE49-F238E27FC236}">
                <a16:creationId xmlns:a16="http://schemas.microsoft.com/office/drawing/2014/main" id="{469F6E7F-05CF-854E-888E-2BC013532689}"/>
              </a:ext>
            </a:extLst>
          </p:cNvPr>
          <p:cNvSpPr txBox="1">
            <a:spLocks/>
          </p:cNvSpPr>
          <p:nvPr/>
        </p:nvSpPr>
        <p:spPr>
          <a:xfrm>
            <a:off x="3412435" y="329629"/>
            <a:ext cx="4399721" cy="995790"/>
          </a:xfrm>
          <a:prstGeom prst="rect">
            <a:avLst/>
          </a:prstGeom>
          <a:noFill/>
          <a:ln>
            <a:noFill/>
          </a:ln>
        </p:spPr>
        <p:txBody>
          <a:bodyPr spcFirstLastPara="1" wrap="square" lIns="0" tIns="0" rIns="0" bIns="0"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3200"/>
              <a:buFont typeface="Amatic SC"/>
              <a:buNone/>
              <a:defRPr sz="3200" b="1" i="0" u="none" strike="noStrike" cap="none">
                <a:solidFill>
                  <a:schemeClr val="dk1"/>
                </a:solidFill>
                <a:latin typeface="Amatic SC"/>
                <a:ea typeface="Amatic SC"/>
                <a:cs typeface="Amatic SC"/>
                <a:sym typeface="Amatic SC"/>
              </a:defRPr>
            </a:lvl1pPr>
            <a:lvl2pPr marR="0" lvl="1" algn="l" rtl="0">
              <a:lnSpc>
                <a:spcPct val="100000"/>
              </a:lnSpc>
              <a:spcBef>
                <a:spcPts val="0"/>
              </a:spcBef>
              <a:spcAft>
                <a:spcPts val="0"/>
              </a:spcAft>
              <a:buClr>
                <a:schemeClr val="dk1"/>
              </a:buClr>
              <a:buSzPts val="3200"/>
              <a:buFont typeface="Amatic SC"/>
              <a:buNone/>
              <a:defRPr sz="3200" b="1" i="0" u="none" strike="noStrike" cap="none">
                <a:solidFill>
                  <a:schemeClr val="dk1"/>
                </a:solidFill>
                <a:latin typeface="Amatic SC"/>
                <a:ea typeface="Amatic SC"/>
                <a:cs typeface="Amatic SC"/>
                <a:sym typeface="Amatic SC"/>
              </a:defRPr>
            </a:lvl2pPr>
            <a:lvl3pPr marR="0" lvl="2" algn="l" rtl="0">
              <a:lnSpc>
                <a:spcPct val="100000"/>
              </a:lnSpc>
              <a:spcBef>
                <a:spcPts val="0"/>
              </a:spcBef>
              <a:spcAft>
                <a:spcPts val="0"/>
              </a:spcAft>
              <a:buClr>
                <a:schemeClr val="dk1"/>
              </a:buClr>
              <a:buSzPts val="3200"/>
              <a:buFont typeface="Amatic SC"/>
              <a:buNone/>
              <a:defRPr sz="3200" b="1" i="0" u="none" strike="noStrike" cap="none">
                <a:solidFill>
                  <a:schemeClr val="dk1"/>
                </a:solidFill>
                <a:latin typeface="Amatic SC"/>
                <a:ea typeface="Amatic SC"/>
                <a:cs typeface="Amatic SC"/>
                <a:sym typeface="Amatic SC"/>
              </a:defRPr>
            </a:lvl3pPr>
            <a:lvl4pPr marR="0" lvl="3" algn="l" rtl="0">
              <a:lnSpc>
                <a:spcPct val="100000"/>
              </a:lnSpc>
              <a:spcBef>
                <a:spcPts val="0"/>
              </a:spcBef>
              <a:spcAft>
                <a:spcPts val="0"/>
              </a:spcAft>
              <a:buClr>
                <a:schemeClr val="dk1"/>
              </a:buClr>
              <a:buSzPts val="3200"/>
              <a:buFont typeface="Amatic SC"/>
              <a:buNone/>
              <a:defRPr sz="3200" b="1" i="0" u="none" strike="noStrike" cap="none">
                <a:solidFill>
                  <a:schemeClr val="dk1"/>
                </a:solidFill>
                <a:latin typeface="Amatic SC"/>
                <a:ea typeface="Amatic SC"/>
                <a:cs typeface="Amatic SC"/>
                <a:sym typeface="Amatic SC"/>
              </a:defRPr>
            </a:lvl4pPr>
            <a:lvl5pPr marR="0" lvl="4" algn="l" rtl="0">
              <a:lnSpc>
                <a:spcPct val="100000"/>
              </a:lnSpc>
              <a:spcBef>
                <a:spcPts val="0"/>
              </a:spcBef>
              <a:spcAft>
                <a:spcPts val="0"/>
              </a:spcAft>
              <a:buClr>
                <a:schemeClr val="dk1"/>
              </a:buClr>
              <a:buSzPts val="3200"/>
              <a:buFont typeface="Amatic SC"/>
              <a:buNone/>
              <a:defRPr sz="3200" b="1" i="0" u="none" strike="noStrike" cap="none">
                <a:solidFill>
                  <a:schemeClr val="dk1"/>
                </a:solidFill>
                <a:latin typeface="Amatic SC"/>
                <a:ea typeface="Amatic SC"/>
                <a:cs typeface="Amatic SC"/>
                <a:sym typeface="Amatic SC"/>
              </a:defRPr>
            </a:lvl5pPr>
            <a:lvl6pPr marR="0" lvl="5" algn="l" rtl="0">
              <a:lnSpc>
                <a:spcPct val="100000"/>
              </a:lnSpc>
              <a:spcBef>
                <a:spcPts val="0"/>
              </a:spcBef>
              <a:spcAft>
                <a:spcPts val="0"/>
              </a:spcAft>
              <a:buClr>
                <a:schemeClr val="dk1"/>
              </a:buClr>
              <a:buSzPts val="3200"/>
              <a:buFont typeface="Amatic SC"/>
              <a:buNone/>
              <a:defRPr sz="3200" b="1" i="0" u="none" strike="noStrike" cap="none">
                <a:solidFill>
                  <a:schemeClr val="dk1"/>
                </a:solidFill>
                <a:latin typeface="Amatic SC"/>
                <a:ea typeface="Amatic SC"/>
                <a:cs typeface="Amatic SC"/>
                <a:sym typeface="Amatic SC"/>
              </a:defRPr>
            </a:lvl6pPr>
            <a:lvl7pPr marR="0" lvl="6" algn="l" rtl="0">
              <a:lnSpc>
                <a:spcPct val="100000"/>
              </a:lnSpc>
              <a:spcBef>
                <a:spcPts val="0"/>
              </a:spcBef>
              <a:spcAft>
                <a:spcPts val="0"/>
              </a:spcAft>
              <a:buClr>
                <a:schemeClr val="dk1"/>
              </a:buClr>
              <a:buSzPts val="3200"/>
              <a:buFont typeface="Amatic SC"/>
              <a:buNone/>
              <a:defRPr sz="3200" b="1" i="0" u="none" strike="noStrike" cap="none">
                <a:solidFill>
                  <a:schemeClr val="dk1"/>
                </a:solidFill>
                <a:latin typeface="Amatic SC"/>
                <a:ea typeface="Amatic SC"/>
                <a:cs typeface="Amatic SC"/>
                <a:sym typeface="Amatic SC"/>
              </a:defRPr>
            </a:lvl7pPr>
            <a:lvl8pPr marR="0" lvl="7" algn="l" rtl="0">
              <a:lnSpc>
                <a:spcPct val="100000"/>
              </a:lnSpc>
              <a:spcBef>
                <a:spcPts val="0"/>
              </a:spcBef>
              <a:spcAft>
                <a:spcPts val="0"/>
              </a:spcAft>
              <a:buClr>
                <a:schemeClr val="dk1"/>
              </a:buClr>
              <a:buSzPts val="3200"/>
              <a:buFont typeface="Amatic SC"/>
              <a:buNone/>
              <a:defRPr sz="3200" b="1" i="0" u="none" strike="noStrike" cap="none">
                <a:solidFill>
                  <a:schemeClr val="dk1"/>
                </a:solidFill>
                <a:latin typeface="Amatic SC"/>
                <a:ea typeface="Amatic SC"/>
                <a:cs typeface="Amatic SC"/>
                <a:sym typeface="Amatic SC"/>
              </a:defRPr>
            </a:lvl8pPr>
            <a:lvl9pPr marR="0" lvl="8" algn="l" rtl="0">
              <a:lnSpc>
                <a:spcPct val="100000"/>
              </a:lnSpc>
              <a:spcBef>
                <a:spcPts val="0"/>
              </a:spcBef>
              <a:spcAft>
                <a:spcPts val="0"/>
              </a:spcAft>
              <a:buClr>
                <a:schemeClr val="dk1"/>
              </a:buClr>
              <a:buSzPts val="3200"/>
              <a:buFont typeface="Amatic SC"/>
              <a:buNone/>
              <a:defRPr sz="3200" b="1" i="0" u="none" strike="noStrike" cap="none">
                <a:solidFill>
                  <a:schemeClr val="dk1"/>
                </a:solidFill>
                <a:latin typeface="Amatic SC"/>
                <a:ea typeface="Amatic SC"/>
                <a:cs typeface="Amatic SC"/>
                <a:sym typeface="Amatic SC"/>
              </a:defRPr>
            </a:lvl9pPr>
          </a:lstStyle>
          <a:p>
            <a:pPr algn="ctr"/>
            <a:r>
              <a:rPr lang="es-MX" sz="2700" dirty="0">
                <a:ln>
                  <a:solidFill>
                    <a:srgbClr val="00B050"/>
                  </a:solidFill>
                </a:ln>
                <a:solidFill>
                  <a:sysClr val="windowText" lastClr="000000"/>
                </a:solidFill>
              </a:rPr>
              <a:t>¡Gracias por realizar el ejercicio!</a:t>
            </a:r>
          </a:p>
          <a:p>
            <a:pPr algn="ctr"/>
            <a:r>
              <a:rPr lang="es-MX" sz="2700" dirty="0">
                <a:ln>
                  <a:solidFill>
                    <a:srgbClr val="00B050"/>
                  </a:solidFill>
                </a:ln>
                <a:solidFill>
                  <a:sysClr val="windowText" lastClr="000000"/>
                </a:solidFill>
              </a:rPr>
              <a:t>Da clic en icono de la opción deseada</a:t>
            </a:r>
          </a:p>
        </p:txBody>
      </p:sp>
      <p:sp>
        <p:nvSpPr>
          <p:cNvPr id="18" name="Google Shape;63;p13">
            <a:extLst>
              <a:ext uri="{FF2B5EF4-FFF2-40B4-BE49-F238E27FC236}">
                <a16:creationId xmlns:a16="http://schemas.microsoft.com/office/drawing/2014/main" id="{A42487BC-80CD-B74E-8FF9-70D58CBFADF1}"/>
              </a:ext>
            </a:extLst>
          </p:cNvPr>
          <p:cNvSpPr/>
          <p:nvPr/>
        </p:nvSpPr>
        <p:spPr>
          <a:xfrm>
            <a:off x="2922105" y="137367"/>
            <a:ext cx="5784574" cy="1823956"/>
          </a:xfrm>
          <a:custGeom>
            <a:avLst/>
            <a:gdLst/>
            <a:ahLst/>
            <a:cxnLst/>
            <a:rect l="l" t="t" r="r" b="b"/>
            <a:pathLst>
              <a:path w="16717" h="15403" extrusionOk="0">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rgbClr val="00B050"/>
          </a:solidFill>
          <a:ln>
            <a:solidFill>
              <a:srgbClr val="071121"/>
            </a:solid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9" name="Google Shape;60;p13">
            <a:extLst>
              <a:ext uri="{FF2B5EF4-FFF2-40B4-BE49-F238E27FC236}">
                <a16:creationId xmlns:a16="http://schemas.microsoft.com/office/drawing/2014/main" id="{24883791-B07B-A540-91A6-50752AB83FD7}"/>
              </a:ext>
            </a:extLst>
          </p:cNvPr>
          <p:cNvSpPr txBox="1">
            <a:spLocks/>
          </p:cNvSpPr>
          <p:nvPr/>
        </p:nvSpPr>
        <p:spPr>
          <a:xfrm>
            <a:off x="-345426" y="4111339"/>
            <a:ext cx="3267531" cy="503592"/>
          </a:xfrm>
          <a:prstGeom prst="rect">
            <a:avLst/>
          </a:prstGeom>
          <a:noFill/>
          <a:ln>
            <a:noFill/>
          </a:ln>
        </p:spPr>
        <p:txBody>
          <a:bodyPr spcFirstLastPara="1" wrap="square" lIns="0" tIns="0" rIns="0" bIns="0"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3200"/>
              <a:buFont typeface="Amatic SC"/>
              <a:buNone/>
              <a:defRPr sz="3200" b="1" i="0" u="none" strike="noStrike" cap="none">
                <a:solidFill>
                  <a:schemeClr val="dk1"/>
                </a:solidFill>
                <a:latin typeface="Amatic SC"/>
                <a:ea typeface="Amatic SC"/>
                <a:cs typeface="Amatic SC"/>
                <a:sym typeface="Amatic SC"/>
              </a:defRPr>
            </a:lvl1pPr>
            <a:lvl2pPr marR="0" lvl="1" algn="l" rtl="0">
              <a:lnSpc>
                <a:spcPct val="100000"/>
              </a:lnSpc>
              <a:spcBef>
                <a:spcPts val="0"/>
              </a:spcBef>
              <a:spcAft>
                <a:spcPts val="0"/>
              </a:spcAft>
              <a:buClr>
                <a:schemeClr val="dk1"/>
              </a:buClr>
              <a:buSzPts val="3200"/>
              <a:buFont typeface="Amatic SC"/>
              <a:buNone/>
              <a:defRPr sz="3200" b="1" i="0" u="none" strike="noStrike" cap="none">
                <a:solidFill>
                  <a:schemeClr val="dk1"/>
                </a:solidFill>
                <a:latin typeface="Amatic SC"/>
                <a:ea typeface="Amatic SC"/>
                <a:cs typeface="Amatic SC"/>
                <a:sym typeface="Amatic SC"/>
              </a:defRPr>
            </a:lvl2pPr>
            <a:lvl3pPr marR="0" lvl="2" algn="l" rtl="0">
              <a:lnSpc>
                <a:spcPct val="100000"/>
              </a:lnSpc>
              <a:spcBef>
                <a:spcPts val="0"/>
              </a:spcBef>
              <a:spcAft>
                <a:spcPts val="0"/>
              </a:spcAft>
              <a:buClr>
                <a:schemeClr val="dk1"/>
              </a:buClr>
              <a:buSzPts val="3200"/>
              <a:buFont typeface="Amatic SC"/>
              <a:buNone/>
              <a:defRPr sz="3200" b="1" i="0" u="none" strike="noStrike" cap="none">
                <a:solidFill>
                  <a:schemeClr val="dk1"/>
                </a:solidFill>
                <a:latin typeface="Amatic SC"/>
                <a:ea typeface="Amatic SC"/>
                <a:cs typeface="Amatic SC"/>
                <a:sym typeface="Amatic SC"/>
              </a:defRPr>
            </a:lvl3pPr>
            <a:lvl4pPr marR="0" lvl="3" algn="l" rtl="0">
              <a:lnSpc>
                <a:spcPct val="100000"/>
              </a:lnSpc>
              <a:spcBef>
                <a:spcPts val="0"/>
              </a:spcBef>
              <a:spcAft>
                <a:spcPts val="0"/>
              </a:spcAft>
              <a:buClr>
                <a:schemeClr val="dk1"/>
              </a:buClr>
              <a:buSzPts val="3200"/>
              <a:buFont typeface="Amatic SC"/>
              <a:buNone/>
              <a:defRPr sz="3200" b="1" i="0" u="none" strike="noStrike" cap="none">
                <a:solidFill>
                  <a:schemeClr val="dk1"/>
                </a:solidFill>
                <a:latin typeface="Amatic SC"/>
                <a:ea typeface="Amatic SC"/>
                <a:cs typeface="Amatic SC"/>
                <a:sym typeface="Amatic SC"/>
              </a:defRPr>
            </a:lvl4pPr>
            <a:lvl5pPr marR="0" lvl="4" algn="l" rtl="0">
              <a:lnSpc>
                <a:spcPct val="100000"/>
              </a:lnSpc>
              <a:spcBef>
                <a:spcPts val="0"/>
              </a:spcBef>
              <a:spcAft>
                <a:spcPts val="0"/>
              </a:spcAft>
              <a:buClr>
                <a:schemeClr val="dk1"/>
              </a:buClr>
              <a:buSzPts val="3200"/>
              <a:buFont typeface="Amatic SC"/>
              <a:buNone/>
              <a:defRPr sz="3200" b="1" i="0" u="none" strike="noStrike" cap="none">
                <a:solidFill>
                  <a:schemeClr val="dk1"/>
                </a:solidFill>
                <a:latin typeface="Amatic SC"/>
                <a:ea typeface="Amatic SC"/>
                <a:cs typeface="Amatic SC"/>
                <a:sym typeface="Amatic SC"/>
              </a:defRPr>
            </a:lvl5pPr>
            <a:lvl6pPr marR="0" lvl="5" algn="l" rtl="0">
              <a:lnSpc>
                <a:spcPct val="100000"/>
              </a:lnSpc>
              <a:spcBef>
                <a:spcPts val="0"/>
              </a:spcBef>
              <a:spcAft>
                <a:spcPts val="0"/>
              </a:spcAft>
              <a:buClr>
                <a:schemeClr val="dk1"/>
              </a:buClr>
              <a:buSzPts val="3200"/>
              <a:buFont typeface="Amatic SC"/>
              <a:buNone/>
              <a:defRPr sz="3200" b="1" i="0" u="none" strike="noStrike" cap="none">
                <a:solidFill>
                  <a:schemeClr val="dk1"/>
                </a:solidFill>
                <a:latin typeface="Amatic SC"/>
                <a:ea typeface="Amatic SC"/>
                <a:cs typeface="Amatic SC"/>
                <a:sym typeface="Amatic SC"/>
              </a:defRPr>
            </a:lvl6pPr>
            <a:lvl7pPr marR="0" lvl="6" algn="l" rtl="0">
              <a:lnSpc>
                <a:spcPct val="100000"/>
              </a:lnSpc>
              <a:spcBef>
                <a:spcPts val="0"/>
              </a:spcBef>
              <a:spcAft>
                <a:spcPts val="0"/>
              </a:spcAft>
              <a:buClr>
                <a:schemeClr val="dk1"/>
              </a:buClr>
              <a:buSzPts val="3200"/>
              <a:buFont typeface="Amatic SC"/>
              <a:buNone/>
              <a:defRPr sz="3200" b="1" i="0" u="none" strike="noStrike" cap="none">
                <a:solidFill>
                  <a:schemeClr val="dk1"/>
                </a:solidFill>
                <a:latin typeface="Amatic SC"/>
                <a:ea typeface="Amatic SC"/>
                <a:cs typeface="Amatic SC"/>
                <a:sym typeface="Amatic SC"/>
              </a:defRPr>
            </a:lvl7pPr>
            <a:lvl8pPr marR="0" lvl="7" algn="l" rtl="0">
              <a:lnSpc>
                <a:spcPct val="100000"/>
              </a:lnSpc>
              <a:spcBef>
                <a:spcPts val="0"/>
              </a:spcBef>
              <a:spcAft>
                <a:spcPts val="0"/>
              </a:spcAft>
              <a:buClr>
                <a:schemeClr val="dk1"/>
              </a:buClr>
              <a:buSzPts val="3200"/>
              <a:buFont typeface="Amatic SC"/>
              <a:buNone/>
              <a:defRPr sz="3200" b="1" i="0" u="none" strike="noStrike" cap="none">
                <a:solidFill>
                  <a:schemeClr val="dk1"/>
                </a:solidFill>
                <a:latin typeface="Amatic SC"/>
                <a:ea typeface="Amatic SC"/>
                <a:cs typeface="Amatic SC"/>
                <a:sym typeface="Amatic SC"/>
              </a:defRPr>
            </a:lvl8pPr>
            <a:lvl9pPr marR="0" lvl="8" algn="l" rtl="0">
              <a:lnSpc>
                <a:spcPct val="100000"/>
              </a:lnSpc>
              <a:spcBef>
                <a:spcPts val="0"/>
              </a:spcBef>
              <a:spcAft>
                <a:spcPts val="0"/>
              </a:spcAft>
              <a:buClr>
                <a:schemeClr val="dk1"/>
              </a:buClr>
              <a:buSzPts val="3200"/>
              <a:buFont typeface="Amatic SC"/>
              <a:buNone/>
              <a:defRPr sz="3200" b="1" i="0" u="none" strike="noStrike" cap="none">
                <a:solidFill>
                  <a:schemeClr val="dk1"/>
                </a:solidFill>
                <a:latin typeface="Amatic SC"/>
                <a:ea typeface="Amatic SC"/>
                <a:cs typeface="Amatic SC"/>
                <a:sym typeface="Amatic SC"/>
              </a:defRPr>
            </a:lvl9pPr>
          </a:lstStyle>
          <a:p>
            <a:pPr algn="ctr"/>
            <a:r>
              <a:rPr lang="es-MX" sz="3000" dirty="0">
                <a:ln>
                  <a:solidFill>
                    <a:srgbClr val="00B050"/>
                  </a:solidFill>
                </a:ln>
                <a:solidFill>
                  <a:sysClr val="windowText" lastClr="000000"/>
                </a:solidFill>
              </a:rPr>
              <a:t>Volver a realizar </a:t>
            </a:r>
          </a:p>
          <a:p>
            <a:pPr algn="ctr"/>
            <a:r>
              <a:rPr lang="es-MX" sz="3000" dirty="0">
                <a:ln>
                  <a:solidFill>
                    <a:srgbClr val="00B050"/>
                  </a:solidFill>
                </a:ln>
                <a:solidFill>
                  <a:sysClr val="windowText" lastClr="000000"/>
                </a:solidFill>
              </a:rPr>
              <a:t>el ejercicio:</a:t>
            </a:r>
          </a:p>
        </p:txBody>
      </p:sp>
      <p:sp>
        <p:nvSpPr>
          <p:cNvPr id="20" name="Google Shape;60;p13">
            <a:extLst>
              <a:ext uri="{FF2B5EF4-FFF2-40B4-BE49-F238E27FC236}">
                <a16:creationId xmlns:a16="http://schemas.microsoft.com/office/drawing/2014/main" id="{836A8ED4-9E66-B246-B99F-05AD50FB9247}"/>
              </a:ext>
            </a:extLst>
          </p:cNvPr>
          <p:cNvSpPr txBox="1">
            <a:spLocks/>
          </p:cNvSpPr>
          <p:nvPr/>
        </p:nvSpPr>
        <p:spPr>
          <a:xfrm>
            <a:off x="4362842" y="4147635"/>
            <a:ext cx="3267531" cy="503592"/>
          </a:xfrm>
          <a:prstGeom prst="rect">
            <a:avLst/>
          </a:prstGeom>
          <a:noFill/>
          <a:ln>
            <a:noFill/>
          </a:ln>
        </p:spPr>
        <p:txBody>
          <a:bodyPr spcFirstLastPara="1" wrap="square" lIns="0" tIns="0" rIns="0" bIns="0"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3200"/>
              <a:buFont typeface="Amatic SC"/>
              <a:buNone/>
              <a:defRPr sz="3200" b="1" i="0" u="none" strike="noStrike" cap="none">
                <a:solidFill>
                  <a:schemeClr val="dk1"/>
                </a:solidFill>
                <a:latin typeface="Amatic SC"/>
                <a:ea typeface="Amatic SC"/>
                <a:cs typeface="Amatic SC"/>
                <a:sym typeface="Amatic SC"/>
              </a:defRPr>
            </a:lvl1pPr>
            <a:lvl2pPr marR="0" lvl="1" algn="l" rtl="0">
              <a:lnSpc>
                <a:spcPct val="100000"/>
              </a:lnSpc>
              <a:spcBef>
                <a:spcPts val="0"/>
              </a:spcBef>
              <a:spcAft>
                <a:spcPts val="0"/>
              </a:spcAft>
              <a:buClr>
                <a:schemeClr val="dk1"/>
              </a:buClr>
              <a:buSzPts val="3200"/>
              <a:buFont typeface="Amatic SC"/>
              <a:buNone/>
              <a:defRPr sz="3200" b="1" i="0" u="none" strike="noStrike" cap="none">
                <a:solidFill>
                  <a:schemeClr val="dk1"/>
                </a:solidFill>
                <a:latin typeface="Amatic SC"/>
                <a:ea typeface="Amatic SC"/>
                <a:cs typeface="Amatic SC"/>
                <a:sym typeface="Amatic SC"/>
              </a:defRPr>
            </a:lvl2pPr>
            <a:lvl3pPr marR="0" lvl="2" algn="l" rtl="0">
              <a:lnSpc>
                <a:spcPct val="100000"/>
              </a:lnSpc>
              <a:spcBef>
                <a:spcPts val="0"/>
              </a:spcBef>
              <a:spcAft>
                <a:spcPts val="0"/>
              </a:spcAft>
              <a:buClr>
                <a:schemeClr val="dk1"/>
              </a:buClr>
              <a:buSzPts val="3200"/>
              <a:buFont typeface="Amatic SC"/>
              <a:buNone/>
              <a:defRPr sz="3200" b="1" i="0" u="none" strike="noStrike" cap="none">
                <a:solidFill>
                  <a:schemeClr val="dk1"/>
                </a:solidFill>
                <a:latin typeface="Amatic SC"/>
                <a:ea typeface="Amatic SC"/>
                <a:cs typeface="Amatic SC"/>
                <a:sym typeface="Amatic SC"/>
              </a:defRPr>
            </a:lvl3pPr>
            <a:lvl4pPr marR="0" lvl="3" algn="l" rtl="0">
              <a:lnSpc>
                <a:spcPct val="100000"/>
              </a:lnSpc>
              <a:spcBef>
                <a:spcPts val="0"/>
              </a:spcBef>
              <a:spcAft>
                <a:spcPts val="0"/>
              </a:spcAft>
              <a:buClr>
                <a:schemeClr val="dk1"/>
              </a:buClr>
              <a:buSzPts val="3200"/>
              <a:buFont typeface="Amatic SC"/>
              <a:buNone/>
              <a:defRPr sz="3200" b="1" i="0" u="none" strike="noStrike" cap="none">
                <a:solidFill>
                  <a:schemeClr val="dk1"/>
                </a:solidFill>
                <a:latin typeface="Amatic SC"/>
                <a:ea typeface="Amatic SC"/>
                <a:cs typeface="Amatic SC"/>
                <a:sym typeface="Amatic SC"/>
              </a:defRPr>
            </a:lvl4pPr>
            <a:lvl5pPr marR="0" lvl="4" algn="l" rtl="0">
              <a:lnSpc>
                <a:spcPct val="100000"/>
              </a:lnSpc>
              <a:spcBef>
                <a:spcPts val="0"/>
              </a:spcBef>
              <a:spcAft>
                <a:spcPts val="0"/>
              </a:spcAft>
              <a:buClr>
                <a:schemeClr val="dk1"/>
              </a:buClr>
              <a:buSzPts val="3200"/>
              <a:buFont typeface="Amatic SC"/>
              <a:buNone/>
              <a:defRPr sz="3200" b="1" i="0" u="none" strike="noStrike" cap="none">
                <a:solidFill>
                  <a:schemeClr val="dk1"/>
                </a:solidFill>
                <a:latin typeface="Amatic SC"/>
                <a:ea typeface="Amatic SC"/>
                <a:cs typeface="Amatic SC"/>
                <a:sym typeface="Amatic SC"/>
              </a:defRPr>
            </a:lvl5pPr>
            <a:lvl6pPr marR="0" lvl="5" algn="l" rtl="0">
              <a:lnSpc>
                <a:spcPct val="100000"/>
              </a:lnSpc>
              <a:spcBef>
                <a:spcPts val="0"/>
              </a:spcBef>
              <a:spcAft>
                <a:spcPts val="0"/>
              </a:spcAft>
              <a:buClr>
                <a:schemeClr val="dk1"/>
              </a:buClr>
              <a:buSzPts val="3200"/>
              <a:buFont typeface="Amatic SC"/>
              <a:buNone/>
              <a:defRPr sz="3200" b="1" i="0" u="none" strike="noStrike" cap="none">
                <a:solidFill>
                  <a:schemeClr val="dk1"/>
                </a:solidFill>
                <a:latin typeface="Amatic SC"/>
                <a:ea typeface="Amatic SC"/>
                <a:cs typeface="Amatic SC"/>
                <a:sym typeface="Amatic SC"/>
              </a:defRPr>
            </a:lvl6pPr>
            <a:lvl7pPr marR="0" lvl="6" algn="l" rtl="0">
              <a:lnSpc>
                <a:spcPct val="100000"/>
              </a:lnSpc>
              <a:spcBef>
                <a:spcPts val="0"/>
              </a:spcBef>
              <a:spcAft>
                <a:spcPts val="0"/>
              </a:spcAft>
              <a:buClr>
                <a:schemeClr val="dk1"/>
              </a:buClr>
              <a:buSzPts val="3200"/>
              <a:buFont typeface="Amatic SC"/>
              <a:buNone/>
              <a:defRPr sz="3200" b="1" i="0" u="none" strike="noStrike" cap="none">
                <a:solidFill>
                  <a:schemeClr val="dk1"/>
                </a:solidFill>
                <a:latin typeface="Amatic SC"/>
                <a:ea typeface="Amatic SC"/>
                <a:cs typeface="Amatic SC"/>
                <a:sym typeface="Amatic SC"/>
              </a:defRPr>
            </a:lvl7pPr>
            <a:lvl8pPr marR="0" lvl="7" algn="l" rtl="0">
              <a:lnSpc>
                <a:spcPct val="100000"/>
              </a:lnSpc>
              <a:spcBef>
                <a:spcPts val="0"/>
              </a:spcBef>
              <a:spcAft>
                <a:spcPts val="0"/>
              </a:spcAft>
              <a:buClr>
                <a:schemeClr val="dk1"/>
              </a:buClr>
              <a:buSzPts val="3200"/>
              <a:buFont typeface="Amatic SC"/>
              <a:buNone/>
              <a:defRPr sz="3200" b="1" i="0" u="none" strike="noStrike" cap="none">
                <a:solidFill>
                  <a:schemeClr val="dk1"/>
                </a:solidFill>
                <a:latin typeface="Amatic SC"/>
                <a:ea typeface="Amatic SC"/>
                <a:cs typeface="Amatic SC"/>
                <a:sym typeface="Amatic SC"/>
              </a:defRPr>
            </a:lvl8pPr>
            <a:lvl9pPr marR="0" lvl="8" algn="l" rtl="0">
              <a:lnSpc>
                <a:spcPct val="100000"/>
              </a:lnSpc>
              <a:spcBef>
                <a:spcPts val="0"/>
              </a:spcBef>
              <a:spcAft>
                <a:spcPts val="0"/>
              </a:spcAft>
              <a:buClr>
                <a:schemeClr val="dk1"/>
              </a:buClr>
              <a:buSzPts val="3200"/>
              <a:buFont typeface="Amatic SC"/>
              <a:buNone/>
              <a:defRPr sz="3200" b="1" i="0" u="none" strike="noStrike" cap="none">
                <a:solidFill>
                  <a:schemeClr val="dk1"/>
                </a:solidFill>
                <a:latin typeface="Amatic SC"/>
                <a:ea typeface="Amatic SC"/>
                <a:cs typeface="Amatic SC"/>
                <a:sym typeface="Amatic SC"/>
              </a:defRPr>
            </a:lvl9pPr>
          </a:lstStyle>
          <a:p>
            <a:pPr algn="ctr"/>
            <a:r>
              <a:rPr lang="es-MX" sz="3000" dirty="0">
                <a:ln>
                  <a:solidFill>
                    <a:srgbClr val="00B050"/>
                  </a:solidFill>
                </a:ln>
                <a:solidFill>
                  <a:sysClr val="windowText" lastClr="000000"/>
                </a:solidFill>
              </a:rPr>
              <a:t>Finalizar </a:t>
            </a:r>
          </a:p>
          <a:p>
            <a:pPr algn="ctr"/>
            <a:r>
              <a:rPr lang="es-MX" sz="3000" dirty="0">
                <a:ln>
                  <a:solidFill>
                    <a:srgbClr val="00B050"/>
                  </a:solidFill>
                </a:ln>
                <a:solidFill>
                  <a:sysClr val="windowText" lastClr="000000"/>
                </a:solidFill>
              </a:rPr>
              <a:t>el ejercicio:</a:t>
            </a:r>
          </a:p>
        </p:txBody>
      </p:sp>
      <p:pic>
        <p:nvPicPr>
          <p:cNvPr id="21" name="Imagen 20" descr="Imagen que contiene competencia de atletismo, baloncesto, grande, iluminado&#10;&#10;Descripción generada automáticamente">
            <a:extLst>
              <a:ext uri="{FF2B5EF4-FFF2-40B4-BE49-F238E27FC236}">
                <a16:creationId xmlns:a16="http://schemas.microsoft.com/office/drawing/2014/main" id="{C9DE4E98-DB7B-F749-B517-23D643091C57}"/>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02867" y="938205"/>
            <a:ext cx="2404718" cy="1823956"/>
          </a:xfrm>
          <a:prstGeom prst="rect">
            <a:avLst/>
          </a:prstGeom>
        </p:spPr>
      </p:pic>
      <mc:AlternateContent xmlns:mc="http://schemas.openxmlformats.org/markup-compatibility/2006" xmlns:pslz="http://schemas.microsoft.com/office/powerpoint/2016/slidezoom">
        <mc:Choice Requires="pslz">
          <p:graphicFrame>
            <p:nvGraphicFramePr>
              <p:cNvPr id="3" name="Vista general de diapositiva 2">
                <a:extLst>
                  <a:ext uri="{FF2B5EF4-FFF2-40B4-BE49-F238E27FC236}">
                    <a16:creationId xmlns:a16="http://schemas.microsoft.com/office/drawing/2014/main" id="{AF23B19F-1816-8D4B-B551-C286E7ED6075}"/>
                  </a:ext>
                </a:extLst>
              </p:cNvPr>
              <p:cNvGraphicFramePr>
                <a:graphicFrameLocks noChangeAspect="1"/>
              </p:cNvGraphicFramePr>
              <p:nvPr>
                <p:extLst>
                  <p:ext uri="{D42A27DB-BD31-4B8C-83A1-F6EECF244321}">
                    <p14:modId xmlns:p14="http://schemas.microsoft.com/office/powerpoint/2010/main" val="2048402045"/>
                  </p:ext>
                </p:extLst>
              </p:nvPr>
            </p:nvGraphicFramePr>
            <p:xfrm>
              <a:off x="2421785" y="3549451"/>
              <a:ext cx="1371600" cy="1285875"/>
            </p:xfrm>
            <a:graphic>
              <a:graphicData uri="http://schemas.microsoft.com/office/powerpoint/2016/slidezoom">
                <pslz:sldZm>
                  <pslz:sldZmObj sldId="292" cId="2198736746">
                    <pslz:zmPr id="{5C7EA5A3-EFF5-0247-9256-CF6E2D5007D8}" imageType="cover" transitionDur="1000">
                      <p166:blipFill xmlns:p166="http://schemas.microsoft.com/office/powerpoint/2016/6/main">
                        <a:blip r:embed="rId4" cstate="email">
                          <a:extLst>
                            <a:ext uri="{28A0092B-C50C-407E-A947-70E740481C1C}">
                              <a14:useLocalDpi xmlns:a14="http://schemas.microsoft.com/office/drawing/2010/main"/>
                            </a:ext>
                          </a:extLst>
                        </a:blip>
                        <a:stretch>
                          <a:fillRect/>
                        </a:stretch>
                      </p166:blipFill>
                      <p166:spPr xmlns:p166="http://schemas.microsoft.com/office/powerpoint/2016/6/main">
                        <a:xfrm>
                          <a:off x="0" y="0"/>
                          <a:ext cx="1371600" cy="1285875"/>
                        </a:xfrm>
                        <a:prstGeom prst="rect">
                          <a:avLst/>
                        </a:prstGeom>
                        <a:ln w="3175">
                          <a:noFill/>
                        </a:ln>
                      </p166:spPr>
                    </pslz:zmPr>
                  </pslz:sldZmObj>
                </pslz:sldZm>
              </a:graphicData>
            </a:graphic>
          </p:graphicFrame>
        </mc:Choice>
        <mc:Fallback xmlns="">
          <p:pic>
            <p:nvPicPr>
              <p:cNvPr id="3" name="Vista general de diapositiva 2">
                <a:extLst>
                  <a:ext uri="{FF2B5EF4-FFF2-40B4-BE49-F238E27FC236}">
                    <a16:creationId xmlns:a16="http://schemas.microsoft.com/office/drawing/2014/main" id="{AF23B19F-1816-8D4B-B551-C286E7ED6075}"/>
                  </a:ext>
                </a:extLst>
              </p:cNvPr>
              <p:cNvPicPr>
                <a:picLocks noGrp="1" noRot="1" noChangeAspect="1" noMove="1" noResize="1" noEditPoints="1" noAdjustHandles="1" noChangeArrowheads="1" noChangeShapeType="1"/>
              </p:cNvPicPr>
              <p:nvPr/>
            </p:nvPicPr>
            <p:blipFill>
              <a:blip r:embed="rId5"/>
              <a:stretch>
                <a:fillRect/>
              </a:stretch>
            </p:blipFill>
            <p:spPr>
              <a:xfrm>
                <a:off x="2421785" y="3549451"/>
                <a:ext cx="1371600" cy="1285875"/>
              </a:xfrm>
              <a:prstGeom prst="rect">
                <a:avLst/>
              </a:prstGeom>
              <a:ln w="3175">
                <a:noFill/>
              </a:ln>
            </p:spPr>
          </p:pic>
        </mc:Fallback>
      </mc:AlternateContent>
      <p:pic>
        <p:nvPicPr>
          <p:cNvPr id="4" name="Imagen 3">
            <a:hlinkClick r:id="" action="ppaction://hlinkshowjump?jump=endshow"/>
            <a:extLst>
              <a:ext uri="{FF2B5EF4-FFF2-40B4-BE49-F238E27FC236}">
                <a16:creationId xmlns:a16="http://schemas.microsoft.com/office/drawing/2014/main" id="{43C9BFA6-C4BD-A24C-B260-56F4B16D23EF}"/>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6741767" y="3368527"/>
            <a:ext cx="1358900" cy="1282700"/>
          </a:xfrm>
          <a:prstGeom prst="rect">
            <a:avLst/>
          </a:prstGeom>
        </p:spPr>
      </p:pic>
    </p:spTree>
    <p:extLst>
      <p:ext uri="{BB962C8B-B14F-4D97-AF65-F5344CB8AC3E}">
        <p14:creationId xmlns:p14="http://schemas.microsoft.com/office/powerpoint/2010/main" val="2570966938"/>
      </p:ext>
    </p:extLst>
  </p:cSld>
  <p:clrMapOvr>
    <a:masterClrMapping/>
  </p:clrMapOvr>
  <mc:AlternateContent xmlns:mc="http://schemas.openxmlformats.org/markup-compatibility/2006" xmlns:p14="http://schemas.microsoft.com/office/powerpoint/2010/main">
    <mc:Choice Requires="p14">
      <p:transition spd="slow" advClick="0">
        <p14:flash/>
      </p:transition>
    </mc:Choice>
    <mc:Fallback xmlns="">
      <p:transition spd="slow" advClick="0">
        <p:fade/>
      </p:transition>
    </mc:Fallback>
  </mc:AlternateContent>
</p:sld>
</file>

<file path=ppt/theme/theme1.xml><?xml version="1.0" encoding="utf-8"?>
<a:theme xmlns:a="http://schemas.openxmlformats.org/drawingml/2006/main" name="Kate template">
  <a:themeElements>
    <a:clrScheme name="Custom 347">
      <a:dk1>
        <a:srgbClr val="1C4587"/>
      </a:dk1>
      <a:lt1>
        <a:srgbClr val="FFFFFF"/>
      </a:lt1>
      <a:dk2>
        <a:srgbClr val="606A7C"/>
      </a:dk2>
      <a:lt2>
        <a:srgbClr val="D3DAE2"/>
      </a:lt2>
      <a:accent1>
        <a:srgbClr val="1C4587"/>
      </a:accent1>
      <a:accent2>
        <a:srgbClr val="6CC2DC"/>
      </a:accent2>
      <a:accent3>
        <a:srgbClr val="B4E04F"/>
      </a:accent3>
      <a:accent4>
        <a:srgbClr val="FFD453"/>
      </a:accent4>
      <a:accent5>
        <a:srgbClr val="EE973B"/>
      </a:accent5>
      <a:accent6>
        <a:srgbClr val="F74848"/>
      </a:accent6>
      <a:hlink>
        <a:srgbClr val="1C4587"/>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1685</TotalTime>
  <Words>1704</Words>
  <Application>Microsoft Macintosh PowerPoint</Application>
  <PresentationFormat>Presentación en pantalla (16:9)</PresentationFormat>
  <Paragraphs>210</Paragraphs>
  <Slides>28</Slides>
  <Notes>27</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28</vt:i4>
      </vt:variant>
    </vt:vector>
  </HeadingPairs>
  <TitlesOfParts>
    <vt:vector size="33" baseType="lpstr">
      <vt:lpstr>Calibri</vt:lpstr>
      <vt:lpstr>Arial</vt:lpstr>
      <vt:lpstr>Caveat</vt:lpstr>
      <vt:lpstr>Amatic SC</vt:lpstr>
      <vt:lpstr>Kate template</vt:lpstr>
      <vt:lpstr>Práctica 3:  Características morfológicas de</vt:lpstr>
      <vt:lpstr>Introducción a la práctica</vt:lpstr>
      <vt:lpstr>Introducción a la práctica</vt:lpstr>
      <vt:lpstr>Introducción a la práctica</vt:lpstr>
      <vt:lpstr>OBJETIVOS!</vt:lpstr>
      <vt:lpstr>PROCEDIMIENTO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Práctica 1:  El microscopio como herramienta</dc:title>
  <cp:lastModifiedBy>ERICK JOSE PONCE MANJARREZ</cp:lastModifiedBy>
  <cp:revision>29</cp:revision>
  <dcterms:modified xsi:type="dcterms:W3CDTF">2020-09-07T02:43:07Z</dcterms:modified>
</cp:coreProperties>
</file>