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35"/>
  </p:notesMasterIdLst>
  <p:sldIdLst>
    <p:sldId id="256" r:id="rId2"/>
    <p:sldId id="257" r:id="rId3"/>
    <p:sldId id="258" r:id="rId4"/>
    <p:sldId id="265" r:id="rId5"/>
    <p:sldId id="292" r:id="rId6"/>
    <p:sldId id="293" r:id="rId7"/>
    <p:sldId id="295" r:id="rId8"/>
    <p:sldId id="294" r:id="rId9"/>
    <p:sldId id="297" r:id="rId10"/>
    <p:sldId id="286" r:id="rId11"/>
    <p:sldId id="298" r:id="rId12"/>
    <p:sldId id="305" r:id="rId13"/>
    <p:sldId id="300" r:id="rId14"/>
    <p:sldId id="301" r:id="rId15"/>
    <p:sldId id="299" r:id="rId16"/>
    <p:sldId id="308" r:id="rId17"/>
    <p:sldId id="315" r:id="rId18"/>
    <p:sldId id="306" r:id="rId19"/>
    <p:sldId id="309" r:id="rId20"/>
    <p:sldId id="316" r:id="rId21"/>
    <p:sldId id="303" r:id="rId22"/>
    <p:sldId id="310" r:id="rId23"/>
    <p:sldId id="317" r:id="rId24"/>
    <p:sldId id="304" r:id="rId25"/>
    <p:sldId id="311" r:id="rId26"/>
    <p:sldId id="318" r:id="rId27"/>
    <p:sldId id="307" r:id="rId28"/>
    <p:sldId id="312" r:id="rId29"/>
    <p:sldId id="320" r:id="rId30"/>
    <p:sldId id="302" r:id="rId31"/>
    <p:sldId id="313" r:id="rId32"/>
    <p:sldId id="319" r:id="rId33"/>
    <p:sldId id="287" r:id="rId34"/>
  </p:sldIdLst>
  <p:sldSz cx="9144000" cy="5143500" type="screen16x9"/>
  <p:notesSz cx="6858000" cy="9144000"/>
  <p:embeddedFontLst>
    <p:embeddedFont>
      <p:font typeface="Amatic SC" pitchFamily="2" charset="-79"/>
      <p:regular r:id="rId36"/>
      <p:bold r:id="rId37"/>
    </p:embeddedFont>
    <p:embeddedFont>
      <p:font typeface="Calibri" panose="020F0502020204030204" pitchFamily="34" charset="0"/>
      <p:regular r:id="rId38"/>
      <p:bold r:id="rId39"/>
      <p:italic r:id="rId40"/>
      <p:boldItalic r:id="rId41"/>
    </p:embeddedFont>
    <p:embeddedFont>
      <p:font typeface="Caveat" pitchFamily="2" charset="77"/>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1121"/>
    <a:srgbClr val="002B42"/>
    <a:srgbClr val="1637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F36B05DF-B674-4F5E-B515-5260F14B1837}">
  <a:tblStyle styleId="{F36B05DF-B674-4F5E-B515-5260F14B183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719"/>
  </p:normalViewPr>
  <p:slideViewPr>
    <p:cSldViewPr snapToGrid="0" snapToObjects="1">
      <p:cViewPr varScale="1">
        <p:scale>
          <a:sx n="193" d="100"/>
          <a:sy n="193" d="100"/>
        </p:scale>
        <p:origin x="22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K JOSE PONCE MANJARREZ" userId="e3a39ce1-7799-461a-b013-1e6e80f73787" providerId="ADAL" clId="{4CFC2F97-A10E-6141-B611-F149BB67740B}"/>
    <pc:docChg chg="mod">
      <pc:chgData name="ERICK JOSE PONCE MANJARREZ" userId="e3a39ce1-7799-461a-b013-1e6e80f73787" providerId="ADAL" clId="{4CFC2F97-A10E-6141-B611-F149BB67740B}" dt="2020-08-19T04:09:17.900"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434966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0000"/>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pic>
        <p:nvPicPr>
          <p:cNvPr id="11" name="Google Shape;11;p2"/>
          <p:cNvPicPr preferRelativeResize="0"/>
          <p:nvPr/>
        </p:nvPicPr>
        <p:blipFill>
          <a:blip r:embed="rId3">
            <a:alphaModFix/>
          </a:blip>
          <a:stretch>
            <a:fillRect/>
          </a:stretch>
        </p:blipFill>
        <p:spPr>
          <a:xfrm>
            <a:off x="2350825" y="972913"/>
            <a:ext cx="5051951" cy="3197675"/>
          </a:xfrm>
          <a:prstGeom prst="rect">
            <a:avLst/>
          </a:prstGeom>
          <a:noFill/>
          <a:ln>
            <a:noFill/>
          </a:ln>
        </p:spPr>
      </p:pic>
      <p:sp>
        <p:nvSpPr>
          <p:cNvPr id="12" name="Google Shape;12;p2"/>
          <p:cNvSpPr txBox="1">
            <a:spLocks noGrp="1"/>
          </p:cNvSpPr>
          <p:nvPr>
            <p:ph type="ctrTitle"/>
          </p:nvPr>
        </p:nvSpPr>
        <p:spPr>
          <a:xfrm>
            <a:off x="2765775" y="1645750"/>
            <a:ext cx="4227000" cy="1431900"/>
          </a:xfrm>
          <a:prstGeom prst="rect">
            <a:avLst/>
          </a:prstGeom>
        </p:spPr>
        <p:txBody>
          <a:bodyPr spcFirstLastPara="1" wrap="square" lIns="0" tIns="0" rIns="0" bIns="0" anchor="t"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1411775" y="129768"/>
            <a:ext cx="72738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5"/>
          <p:cNvSpPr txBox="1">
            <a:spLocks noGrp="1"/>
          </p:cNvSpPr>
          <p:nvPr>
            <p:ph type="body" idx="1"/>
          </p:nvPr>
        </p:nvSpPr>
        <p:spPr>
          <a:xfrm>
            <a:off x="1411775" y="1287956"/>
            <a:ext cx="7273800" cy="3271200"/>
          </a:xfrm>
          <a:prstGeom prst="rect">
            <a:avLst/>
          </a:prstGeom>
        </p:spPr>
        <p:txBody>
          <a:bodyPr spcFirstLastPara="1" wrap="square" lIns="0" tIns="0" rIns="0" bIns="0" anchor="t" anchorCtr="0">
            <a:noAutofit/>
          </a:bodyPr>
          <a:lstStyle>
            <a:lvl1pPr marL="457200" lvl="0" indent="-368300">
              <a:spcBef>
                <a:spcPts val="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2" name="Google Shape;22;p5"/>
          <p:cNvSpPr txBox="1">
            <a:spLocks noGrp="1"/>
          </p:cNvSpPr>
          <p:nvPr>
            <p:ph type="sldNum" idx="12"/>
          </p:nvPr>
        </p:nvSpPr>
        <p:spPr>
          <a:xfrm>
            <a:off x="8404384" y="2540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1411775" y="129768"/>
            <a:ext cx="72738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6"/>
          <p:cNvSpPr txBox="1">
            <a:spLocks noGrp="1"/>
          </p:cNvSpPr>
          <p:nvPr>
            <p:ph type="body" idx="1"/>
          </p:nvPr>
        </p:nvSpPr>
        <p:spPr>
          <a:xfrm>
            <a:off x="1412975" y="1287950"/>
            <a:ext cx="3530700" cy="3236100"/>
          </a:xfrm>
          <a:prstGeom prst="rect">
            <a:avLst/>
          </a:prstGeom>
        </p:spPr>
        <p:txBody>
          <a:bodyPr spcFirstLastPara="1" wrap="square" lIns="0" tIns="0" rIns="0" bIns="0" anchor="t" anchorCtr="0">
            <a:noAutofit/>
          </a:bodyPr>
          <a:lstStyle>
            <a:lvl1pPr marL="457200" lvl="0" indent="-368300">
              <a:spcBef>
                <a:spcPts val="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6" name="Google Shape;26;p6"/>
          <p:cNvSpPr txBox="1">
            <a:spLocks noGrp="1"/>
          </p:cNvSpPr>
          <p:nvPr>
            <p:ph type="body" idx="2"/>
          </p:nvPr>
        </p:nvSpPr>
        <p:spPr>
          <a:xfrm>
            <a:off x="5156126" y="1287950"/>
            <a:ext cx="3530700" cy="3236100"/>
          </a:xfrm>
          <a:prstGeom prst="rect">
            <a:avLst/>
          </a:prstGeom>
        </p:spPr>
        <p:txBody>
          <a:bodyPr spcFirstLastPara="1" wrap="square" lIns="0" tIns="0" rIns="0" bIns="0" anchor="t" anchorCtr="0">
            <a:noAutofit/>
          </a:bodyPr>
          <a:lstStyle>
            <a:lvl1pPr marL="457200" lvl="0" indent="-368300">
              <a:spcBef>
                <a:spcPts val="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7" name="Google Shape;27;p6"/>
          <p:cNvSpPr txBox="1">
            <a:spLocks noGrp="1"/>
          </p:cNvSpPr>
          <p:nvPr>
            <p:ph type="sldNum" idx="12"/>
          </p:nvPr>
        </p:nvSpPr>
        <p:spPr>
          <a:xfrm>
            <a:off x="8404384" y="2540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Google Shape;41;p10"/>
          <p:cNvSpPr txBox="1">
            <a:spLocks noGrp="1"/>
          </p:cNvSpPr>
          <p:nvPr>
            <p:ph type="sldNum" idx="12"/>
          </p:nvPr>
        </p:nvSpPr>
        <p:spPr>
          <a:xfrm>
            <a:off x="8404384" y="2540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11775" y="129768"/>
            <a:ext cx="72738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1pPr>
            <a:lvl2pPr lvl="1">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2pPr>
            <a:lvl3pPr lvl="2">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3pPr>
            <a:lvl4pPr lvl="3">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4pPr>
            <a:lvl5pPr lvl="4">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5pPr>
            <a:lvl6pPr lvl="5">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6pPr>
            <a:lvl7pPr lvl="6">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7pPr>
            <a:lvl8pPr lvl="7">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8pPr>
            <a:lvl9pPr lvl="8">
              <a:spcBef>
                <a:spcPts val="0"/>
              </a:spcBef>
              <a:spcAft>
                <a:spcPts val="0"/>
              </a:spcAft>
              <a:buClr>
                <a:schemeClr val="dk1"/>
              </a:buClr>
              <a:buSzPts val="3200"/>
              <a:buFont typeface="Amatic SC"/>
              <a:buNone/>
              <a:defRPr sz="32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1411775" y="1287956"/>
            <a:ext cx="7273800" cy="3271200"/>
          </a:xfrm>
          <a:prstGeom prst="rect">
            <a:avLst/>
          </a:prstGeom>
          <a:noFill/>
          <a:ln>
            <a:noFill/>
          </a:ln>
        </p:spPr>
        <p:txBody>
          <a:bodyPr spcFirstLastPara="1" wrap="square" lIns="0" tIns="0" rIns="0" bIns="0" anchor="t" anchorCtr="0">
            <a:noAutofit/>
          </a:bodyPr>
          <a:lstStyle>
            <a:lvl1pPr marL="457200" lvl="0"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1pPr>
            <a:lvl2pPr marL="914400" lvl="1"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2pPr>
            <a:lvl3pPr marL="1371600" lvl="2"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3pPr>
            <a:lvl4pPr marL="1828800" lvl="3"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4pPr>
            <a:lvl5pPr marL="2286000" lvl="4"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5pPr>
            <a:lvl6pPr marL="2743200" lvl="5"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6pPr>
            <a:lvl7pPr marL="3200400" lvl="6"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7pPr>
            <a:lvl8pPr marL="3657600" lvl="7"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8pPr>
            <a:lvl9pPr marL="4114800" lvl="8" indent="-368300">
              <a:lnSpc>
                <a:spcPct val="100000"/>
              </a:lnSpc>
              <a:spcBef>
                <a:spcPts val="0"/>
              </a:spcBef>
              <a:spcAft>
                <a:spcPts val="0"/>
              </a:spcAft>
              <a:buClr>
                <a:schemeClr val="dk1"/>
              </a:buClr>
              <a:buSzPts val="2200"/>
              <a:buFont typeface="Caveat"/>
              <a:buChar char="•"/>
              <a:defRPr sz="2200">
                <a:solidFill>
                  <a:schemeClr val="dk1"/>
                </a:solidFill>
                <a:latin typeface="Caveat"/>
                <a:ea typeface="Caveat"/>
                <a:cs typeface="Caveat"/>
                <a:sym typeface="Caveat"/>
              </a:defRPr>
            </a:lvl9pPr>
          </a:lstStyle>
          <a:p>
            <a:endParaRPr/>
          </a:p>
        </p:txBody>
      </p:sp>
      <p:sp>
        <p:nvSpPr>
          <p:cNvPr id="8" name="Google Shape;8;p1"/>
          <p:cNvSpPr txBox="1">
            <a:spLocks noGrp="1"/>
          </p:cNvSpPr>
          <p:nvPr>
            <p:ph type="sldNum" idx="12"/>
          </p:nvPr>
        </p:nvSpPr>
        <p:spPr>
          <a:xfrm>
            <a:off x="8404384" y="254051"/>
            <a:ext cx="548700" cy="393600"/>
          </a:xfrm>
          <a:prstGeom prst="rect">
            <a:avLst/>
          </a:prstGeom>
          <a:noFill/>
          <a:ln>
            <a:noFill/>
          </a:ln>
        </p:spPr>
        <p:txBody>
          <a:bodyPr spcFirstLastPara="1" wrap="square" lIns="0" tIns="0" rIns="0" bIns="0" anchor="ctr" anchorCtr="0">
            <a:noAutofit/>
          </a:bodyPr>
          <a:lstStyle>
            <a:lvl1pPr lvl="0" algn="r">
              <a:buNone/>
              <a:defRPr>
                <a:solidFill>
                  <a:srgbClr val="6CC2DC"/>
                </a:solidFill>
                <a:latin typeface="Caveat"/>
                <a:ea typeface="Caveat"/>
                <a:cs typeface="Caveat"/>
                <a:sym typeface="Caveat"/>
              </a:defRPr>
            </a:lvl1pPr>
            <a:lvl2pPr lvl="1" algn="r">
              <a:buNone/>
              <a:defRPr>
                <a:solidFill>
                  <a:srgbClr val="6CC2DC"/>
                </a:solidFill>
                <a:latin typeface="Caveat"/>
                <a:ea typeface="Caveat"/>
                <a:cs typeface="Caveat"/>
                <a:sym typeface="Caveat"/>
              </a:defRPr>
            </a:lvl2pPr>
            <a:lvl3pPr lvl="2" algn="r">
              <a:buNone/>
              <a:defRPr>
                <a:solidFill>
                  <a:srgbClr val="6CC2DC"/>
                </a:solidFill>
                <a:latin typeface="Caveat"/>
                <a:ea typeface="Caveat"/>
                <a:cs typeface="Caveat"/>
                <a:sym typeface="Caveat"/>
              </a:defRPr>
            </a:lvl3pPr>
            <a:lvl4pPr lvl="3" algn="r">
              <a:buNone/>
              <a:defRPr>
                <a:solidFill>
                  <a:srgbClr val="6CC2DC"/>
                </a:solidFill>
                <a:latin typeface="Caveat"/>
                <a:ea typeface="Caveat"/>
                <a:cs typeface="Caveat"/>
                <a:sym typeface="Caveat"/>
              </a:defRPr>
            </a:lvl4pPr>
            <a:lvl5pPr lvl="4" algn="r">
              <a:buNone/>
              <a:defRPr>
                <a:solidFill>
                  <a:srgbClr val="6CC2DC"/>
                </a:solidFill>
                <a:latin typeface="Caveat"/>
                <a:ea typeface="Caveat"/>
                <a:cs typeface="Caveat"/>
                <a:sym typeface="Caveat"/>
              </a:defRPr>
            </a:lvl5pPr>
            <a:lvl6pPr lvl="5" algn="r">
              <a:buNone/>
              <a:defRPr>
                <a:solidFill>
                  <a:srgbClr val="6CC2DC"/>
                </a:solidFill>
                <a:latin typeface="Caveat"/>
                <a:ea typeface="Caveat"/>
                <a:cs typeface="Caveat"/>
                <a:sym typeface="Caveat"/>
              </a:defRPr>
            </a:lvl6pPr>
            <a:lvl7pPr lvl="6" algn="r">
              <a:buNone/>
              <a:defRPr>
                <a:solidFill>
                  <a:srgbClr val="6CC2DC"/>
                </a:solidFill>
                <a:latin typeface="Caveat"/>
                <a:ea typeface="Caveat"/>
                <a:cs typeface="Caveat"/>
                <a:sym typeface="Caveat"/>
              </a:defRPr>
            </a:lvl7pPr>
            <a:lvl8pPr lvl="7" algn="r">
              <a:buNone/>
              <a:defRPr>
                <a:solidFill>
                  <a:srgbClr val="6CC2DC"/>
                </a:solidFill>
                <a:latin typeface="Caveat"/>
                <a:ea typeface="Caveat"/>
                <a:cs typeface="Caveat"/>
                <a:sym typeface="Caveat"/>
              </a:defRPr>
            </a:lvl8pPr>
            <a:lvl9pPr lvl="8" algn="r">
              <a:buNone/>
              <a:defRPr>
                <a:solidFill>
                  <a:srgbClr val="6CC2DC"/>
                </a:solidFill>
                <a:latin typeface="Caveat"/>
                <a:ea typeface="Caveat"/>
                <a:cs typeface="Caveat"/>
                <a:sym typeface="Caveat"/>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6"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5.jp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slide" Target="slide7.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6.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png"/><Relationship Id="rId7"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19.png"/><Relationship Id="rId4" Type="http://schemas.openxmlformats.org/officeDocument/2006/relationships/slide" Target="slide6.xml"/><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slide" Target="slide10.xml"/><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image" Target="../media/image6.png"/><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8.png"/><Relationship Id="rId9" Type="http://schemas.openxmlformats.org/officeDocument/2006/relationships/image" Target="../media/image20.png"/><Relationship Id="rId1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20.pn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image" Target="../media/image23.png"/><Relationship Id="rId17" Type="http://schemas.openxmlformats.org/officeDocument/2006/relationships/image" Target="../media/image22.jpg"/><Relationship Id="rId2" Type="http://schemas.openxmlformats.org/officeDocument/2006/relationships/image" Target="../media/image21.png"/><Relationship Id="rId16" Type="http://schemas.openxmlformats.org/officeDocument/2006/relationships/slide" Target="slide11.xml"/><Relationship Id="rId1" Type="http://schemas.openxmlformats.org/officeDocument/2006/relationships/slideLayout" Target="../slideLayouts/slideLayout2.xml"/><Relationship Id="rId15" Type="http://schemas.openxmlformats.org/officeDocument/2006/relationships/image" Target="../media/image22.jpg"/><Relationship Id="rId19" Type="http://schemas.openxmlformats.org/officeDocument/2006/relationships/image" Target="../media/image23.png"/><Relationship Id="rId14" Type="http://schemas.openxmlformats.org/officeDocument/2006/relationships/slide" Target="slide9.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8.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8.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0.png"/><Relationship Id="rId1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8.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0.png"/><Relationship Id="rId1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0.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0.png"/><Relationship Id="rId3" Type="http://schemas.openxmlformats.org/officeDocument/2006/relationships/image" Target="../media/image15.png"/><Relationship Id="rId7" Type="http://schemas.openxmlformats.org/officeDocument/2006/relationships/image" Target="../media/image11.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0.png"/><Relationship Id="rId1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0.png"/><Relationship Id="rId14"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40.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0.png"/><Relationship Id="rId5" Type="http://schemas.openxmlformats.org/officeDocument/2006/relationships/image" Target="../media/image8.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14.png"/><Relationship Id="rId14" Type="http://schemas.openxmlformats.org/officeDocument/2006/relationships/image" Target="../media/image12.png"/></Relationships>
</file>

<file path=ppt/slides/_rels/slide2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9.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4.png"/><Relationship Id="rId14"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0.png"/></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2.png"/><Relationship Id="rId9"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0.png"/><Relationship Id="rId14" Type="http://schemas.openxmlformats.org/officeDocument/2006/relationships/image" Target="../media/image14.png"/></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1"/>
          <p:cNvSpPr txBox="1">
            <a:spLocks noGrp="1"/>
          </p:cNvSpPr>
          <p:nvPr>
            <p:ph type="ctrTitle"/>
          </p:nvPr>
        </p:nvSpPr>
        <p:spPr>
          <a:xfrm>
            <a:off x="2545788" y="1930671"/>
            <a:ext cx="4732305" cy="342076"/>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MX" sz="2600" dirty="0"/>
              <a:t>P</a:t>
            </a:r>
            <a:r>
              <a:rPr lang="en" sz="2600" dirty="0" err="1"/>
              <a:t>ráctica</a:t>
            </a:r>
            <a:r>
              <a:rPr lang="en" sz="2600" dirty="0"/>
              <a:t> 1:  El </a:t>
            </a:r>
            <a:r>
              <a:rPr lang="en" sz="2600" dirty="0" err="1"/>
              <a:t>microscopio</a:t>
            </a:r>
            <a:r>
              <a:rPr lang="en" sz="2600" dirty="0"/>
              <a:t> </a:t>
            </a:r>
            <a:r>
              <a:rPr lang="en" sz="2600" dirty="0" err="1"/>
              <a:t>como</a:t>
            </a:r>
            <a:r>
              <a:rPr lang="en" sz="2600" dirty="0"/>
              <a:t> </a:t>
            </a:r>
            <a:r>
              <a:rPr lang="es-ES_tradnl" sz="2600" dirty="0"/>
              <a:t>herramienta</a:t>
            </a:r>
          </a:p>
        </p:txBody>
      </p:sp>
      <p:sp>
        <p:nvSpPr>
          <p:cNvPr id="3" name="Google Shape;46;p11">
            <a:extLst>
              <a:ext uri="{FF2B5EF4-FFF2-40B4-BE49-F238E27FC236}">
                <a16:creationId xmlns:a16="http://schemas.microsoft.com/office/drawing/2014/main" id="{79AD377B-05FE-C94D-B637-B717E7F45E82}"/>
              </a:ext>
            </a:extLst>
          </p:cNvPr>
          <p:cNvSpPr txBox="1">
            <a:spLocks/>
          </p:cNvSpPr>
          <p:nvPr/>
        </p:nvSpPr>
        <p:spPr>
          <a:xfrm>
            <a:off x="2545787" y="2639663"/>
            <a:ext cx="4732305" cy="3420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1pPr>
            <a:lvl2pPr marR="0" lvl="1"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2pPr>
            <a:lvl3pPr marR="0" lvl="2"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3pPr>
            <a:lvl4pPr marR="0" lvl="3"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4pPr>
            <a:lvl5pPr marR="0" lvl="4"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5pPr>
            <a:lvl6pPr marR="0" lvl="5"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6pPr>
            <a:lvl7pPr marR="0" lvl="6"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7pPr>
            <a:lvl8pPr marR="0" lvl="7"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8pPr>
            <a:lvl9pPr marR="0" lvl="8"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9pPr>
          </a:lstStyle>
          <a:p>
            <a:r>
              <a:rPr lang="es-MX" sz="2600" dirty="0"/>
              <a:t>F</a:t>
            </a:r>
            <a:r>
              <a:rPr lang="en" sz="2600" dirty="0" err="1"/>
              <a:t>undamental</a:t>
            </a:r>
            <a:r>
              <a:rPr lang="en" sz="2600" dirty="0"/>
              <a:t> p</a:t>
            </a:r>
            <a:r>
              <a:rPr lang="es-MX" sz="2600" dirty="0"/>
              <a:t>ara el estudio de protistas y algas </a:t>
            </a:r>
          </a:p>
        </p:txBody>
      </p:sp>
      <p:sp>
        <p:nvSpPr>
          <p:cNvPr id="5" name="Google Shape;46;p11">
            <a:extLst>
              <a:ext uri="{FF2B5EF4-FFF2-40B4-BE49-F238E27FC236}">
                <a16:creationId xmlns:a16="http://schemas.microsoft.com/office/drawing/2014/main" id="{75776740-2792-8247-ADEB-F12F89B9D692}"/>
              </a:ext>
            </a:extLst>
          </p:cNvPr>
          <p:cNvSpPr txBox="1">
            <a:spLocks/>
          </p:cNvSpPr>
          <p:nvPr/>
        </p:nvSpPr>
        <p:spPr>
          <a:xfrm>
            <a:off x="3955773" y="3600445"/>
            <a:ext cx="1782419" cy="3420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1pPr>
            <a:lvl2pPr marR="0" lvl="1"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2pPr>
            <a:lvl3pPr marR="0" lvl="2"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3pPr>
            <a:lvl4pPr marR="0" lvl="3"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4pPr>
            <a:lvl5pPr marR="0" lvl="4"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5pPr>
            <a:lvl6pPr marR="0" lvl="5"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6pPr>
            <a:lvl7pPr marR="0" lvl="6"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7pPr>
            <a:lvl8pPr marR="0" lvl="7"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8pPr>
            <a:lvl9pPr marR="0" lvl="8" algn="ctr" rtl="0">
              <a:lnSpc>
                <a:spcPct val="100000"/>
              </a:lnSpc>
              <a:spcBef>
                <a:spcPts val="0"/>
              </a:spcBef>
              <a:spcAft>
                <a:spcPts val="0"/>
              </a:spcAft>
              <a:buClr>
                <a:schemeClr val="dk1"/>
              </a:buClr>
              <a:buSzPts val="4800"/>
              <a:buFont typeface="Amatic SC"/>
              <a:buNone/>
              <a:defRPr sz="4800" b="1" i="0" u="none" strike="noStrike" cap="none">
                <a:solidFill>
                  <a:schemeClr val="dk1"/>
                </a:solidFill>
                <a:latin typeface="Amatic SC"/>
                <a:ea typeface="Amatic SC"/>
                <a:cs typeface="Amatic SC"/>
                <a:sym typeface="Amatic SC"/>
              </a:defRPr>
            </a:lvl9pPr>
          </a:lstStyle>
          <a:p>
            <a:r>
              <a:rPr lang="es-MX" sz="900" dirty="0"/>
              <a:t>Erick jose ponce manjarrez</a:t>
            </a:r>
          </a:p>
          <a:p>
            <a:r>
              <a:rPr lang="es-MX" sz="900" dirty="0"/>
              <a:t>Norberto miguel ángel pastén miranda </a:t>
            </a:r>
          </a:p>
          <a:p>
            <a:r>
              <a:rPr lang="es-MX" sz="900" dirty="0"/>
              <a:t>Perla urquidez bejarano </a:t>
            </a:r>
          </a:p>
        </p:txBody>
      </p:sp>
      <p:sp>
        <p:nvSpPr>
          <p:cNvPr id="6" name="Google Shape;347;p36">
            <a:hlinkClick r:id="" action="ppaction://hlinkshowjump?jump=nextslide"/>
            <a:extLst>
              <a:ext uri="{FF2B5EF4-FFF2-40B4-BE49-F238E27FC236}">
                <a16:creationId xmlns:a16="http://schemas.microsoft.com/office/drawing/2014/main" id="{A7869674-C1AB-0647-A28B-CB065D516751}"/>
              </a:ext>
            </a:extLst>
          </p:cNvPr>
          <p:cNvSpPr/>
          <p:nvPr/>
        </p:nvSpPr>
        <p:spPr>
          <a:xfrm>
            <a:off x="5738192" y="3348654"/>
            <a:ext cx="567192" cy="548723"/>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2"/>
          <p:cNvSpPr txBox="1">
            <a:spLocks noGrp="1"/>
          </p:cNvSpPr>
          <p:nvPr>
            <p:ph type="title"/>
          </p:nvPr>
        </p:nvSpPr>
        <p:spPr>
          <a:xfrm>
            <a:off x="1438749" y="-245923"/>
            <a:ext cx="72738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err="1"/>
              <a:t>Introducción</a:t>
            </a:r>
            <a:r>
              <a:rPr lang="en" dirty="0"/>
              <a:t> a la </a:t>
            </a:r>
            <a:r>
              <a:rPr lang="en" dirty="0" err="1"/>
              <a:t>práctica</a:t>
            </a:r>
            <a:endParaRPr dirty="0"/>
          </a:p>
        </p:txBody>
      </p:sp>
      <p:sp>
        <p:nvSpPr>
          <p:cNvPr id="53" name="Google Shape;53;p12"/>
          <p:cNvSpPr txBox="1">
            <a:spLocks noGrp="1"/>
          </p:cNvSpPr>
          <p:nvPr>
            <p:ph type="body" idx="1"/>
          </p:nvPr>
        </p:nvSpPr>
        <p:spPr>
          <a:xfrm>
            <a:off x="1279710" y="967360"/>
            <a:ext cx="7591877" cy="4408053"/>
          </a:xfrm>
          <a:prstGeom prst="rect">
            <a:avLst/>
          </a:prstGeom>
        </p:spPr>
        <p:txBody>
          <a:bodyPr spcFirstLastPara="1" wrap="square" lIns="0" tIns="0" rIns="0" bIns="0" anchor="t" anchorCtr="0">
            <a:noAutofit/>
          </a:bodyPr>
          <a:lstStyle/>
          <a:p>
            <a:pPr marL="88900" indent="0" algn="just">
              <a:buNone/>
            </a:pPr>
            <a:r>
              <a:rPr lang="es-MX" sz="1850" b="1" dirty="0"/>
              <a:t>Los protistas y las algas son un componente clave en los ecosistemas acuáticos, incluso algunos son responsables de más de la mitad de la producción primaria neta global (Field, Behrenfeld, Randerson, &amp; Falkowsi, 1998). Diversas especies pueden utilizarse como indicadores de cambios hidro-climáticos, y causar efectos negativos en los ecosistemas marinos, en la industria acuícola y en la salud humana, tal es el caso de las proliferaciones algales nocivas y algunas especies parásitas. Por lo tanto, se hace necesaria una identificación y cuantificación confiable de las especies de protistas y algas presentes en el ambiente (Karlson, Godhe, Cusack, &amp; Bresnan, 2010). </a:t>
            </a:r>
          </a:p>
          <a:p>
            <a:pPr marL="88900" indent="0" algn="just">
              <a:buNone/>
            </a:pPr>
            <a:endParaRPr lang="es-MX" sz="1850" b="1" dirty="0"/>
          </a:p>
          <a:p>
            <a:pPr marL="88900" indent="0" algn="just">
              <a:buNone/>
            </a:pPr>
            <a:r>
              <a:rPr lang="es-MX" sz="1850" b="1" dirty="0"/>
              <a:t>Es por esto que los métodos tradicionales de microscopia de luz son ampliamente utilizados, ya que son considerados las herramientas más importantes para el estudio de protistas y algas, particularmente, para las determinaciones taxonómicas y cuantitativas, las cuales requieren de la observación, medición, elaboración de dibujos y fotografías de los especímenes (Karlson et al., 2010; Lara-Villa, Moreno-Ruiz, &amp; Amaro-Mauricio, 1996). </a:t>
            </a:r>
          </a:p>
          <a:p>
            <a:pPr marL="88900" indent="0" algn="just">
              <a:buNone/>
            </a:pPr>
            <a:endParaRPr lang="es-MX" sz="1800" dirty="0">
              <a:effectLst/>
            </a:endParaRPr>
          </a:p>
        </p:txBody>
      </p:sp>
      <p:sp>
        <p:nvSpPr>
          <p:cNvPr id="55" name="Google Shape;55;p12"/>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2</a:t>
            </a:fld>
            <a:endParaRPr/>
          </a:p>
        </p:txBody>
      </p:sp>
      <p:sp>
        <p:nvSpPr>
          <p:cNvPr id="5" name="Google Shape;347;p36">
            <a:hlinkClick r:id="" action="ppaction://hlinkshowjump?jump=nextslide"/>
            <a:extLst>
              <a:ext uri="{FF2B5EF4-FFF2-40B4-BE49-F238E27FC236}">
                <a16:creationId xmlns:a16="http://schemas.microsoft.com/office/drawing/2014/main" id="{6CF260FC-D1AE-2A48-A6AB-DA44997AEDDF}"/>
              </a:ext>
            </a:extLst>
          </p:cNvPr>
          <p:cNvSpPr/>
          <p:nvPr/>
        </p:nvSpPr>
        <p:spPr>
          <a:xfrm>
            <a:off x="8110674" y="4674409"/>
            <a:ext cx="429027" cy="43007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2" name="Google Shape;62;p13"/>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60" name="Google Shape;60;p13"/>
          <p:cNvSpPr txBox="1">
            <a:spLocks noGrp="1"/>
          </p:cNvSpPr>
          <p:nvPr>
            <p:ph type="ctrTitle" idx="4294967295"/>
          </p:nvPr>
        </p:nvSpPr>
        <p:spPr>
          <a:xfrm>
            <a:off x="3441114" y="774675"/>
            <a:ext cx="1585913" cy="687388"/>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4200" dirty="0"/>
              <a:t>OBJETIVOS!</a:t>
            </a:r>
            <a:endParaRPr sz="4200" dirty="0"/>
          </a:p>
        </p:txBody>
      </p:sp>
      <p:sp>
        <p:nvSpPr>
          <p:cNvPr id="61" name="Google Shape;61;p13"/>
          <p:cNvSpPr txBox="1">
            <a:spLocks noGrp="1"/>
          </p:cNvSpPr>
          <p:nvPr>
            <p:ph type="subTitle" idx="4294967295"/>
          </p:nvPr>
        </p:nvSpPr>
        <p:spPr>
          <a:xfrm>
            <a:off x="1662113" y="2276475"/>
            <a:ext cx="7481887" cy="2309813"/>
          </a:xfrm>
          <a:prstGeom prst="rect">
            <a:avLst/>
          </a:prstGeom>
        </p:spPr>
        <p:txBody>
          <a:bodyPr spcFirstLastPara="1" wrap="square" lIns="0" tIns="0" rIns="0" bIns="0" anchor="t" anchorCtr="0">
            <a:noAutofit/>
          </a:bodyPr>
          <a:lstStyle/>
          <a:p>
            <a:pPr algn="just"/>
            <a:r>
              <a:rPr lang="es-MX" b="1" dirty="0"/>
              <a:t>Sentar las bases para utilizar el microscopio como una herramienta importante para el estudio de protistas. </a:t>
            </a:r>
          </a:p>
          <a:p>
            <a:pPr algn="just"/>
            <a:endParaRPr lang="es-MX" b="1" dirty="0"/>
          </a:p>
          <a:p>
            <a:pPr algn="just"/>
            <a:r>
              <a:rPr lang="es-MX" b="1" dirty="0"/>
              <a:t>Comprender el fundamento del funcionamiento del microscopio. </a:t>
            </a:r>
          </a:p>
          <a:p>
            <a:pPr algn="just"/>
            <a:endParaRPr lang="es-MX" b="1" dirty="0"/>
          </a:p>
          <a:p>
            <a:r>
              <a:rPr lang="es-MX" b="1" dirty="0"/>
              <a:t>Adquirir el conocimiento necesario para un futuro montaje y observación de una preparación fresca, implementando los procedimientos desarrollados en esta práctica. </a:t>
            </a:r>
          </a:p>
          <a:p>
            <a:pPr algn="just"/>
            <a:endParaRPr lang="es-MX" sz="4800" dirty="0"/>
          </a:p>
          <a:p>
            <a:pPr algn="just"/>
            <a:endParaRPr lang="es-MX" sz="4600" dirty="0">
              <a:effectLst/>
            </a:endParaRPr>
          </a:p>
        </p:txBody>
      </p:sp>
      <p:sp>
        <p:nvSpPr>
          <p:cNvPr id="63" name="Google Shape;63;p13"/>
          <p:cNvSpPr/>
          <p:nvPr/>
        </p:nvSpPr>
        <p:spPr>
          <a:xfrm>
            <a:off x="2861839" y="557894"/>
            <a:ext cx="2852350" cy="1279431"/>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n 2" descr="Imagen que contiene competencia de atletismo, baloncesto, grande, iluminado&#10;&#10;Descripción generada automáticamente">
            <a:extLst>
              <a:ext uri="{FF2B5EF4-FFF2-40B4-BE49-F238E27FC236}">
                <a16:creationId xmlns:a16="http://schemas.microsoft.com/office/drawing/2014/main" id="{D8F9C0FB-2CD3-AD4D-BCA1-AAF05014B14D}"/>
              </a:ext>
            </a:extLst>
          </p:cNvPr>
          <p:cNvPicPr>
            <a:picLocks noChangeAspect="1"/>
          </p:cNvPicPr>
          <p:nvPr/>
        </p:nvPicPr>
        <p:blipFill>
          <a:blip r:embed="rId3"/>
          <a:stretch>
            <a:fillRect/>
          </a:stretch>
        </p:blipFill>
        <p:spPr>
          <a:xfrm>
            <a:off x="1531178" y="1215467"/>
            <a:ext cx="1357795" cy="1029875"/>
          </a:xfrm>
          <a:prstGeom prst="rect">
            <a:avLst/>
          </a:prstGeom>
        </p:spPr>
      </p:pic>
      <p:sp>
        <p:nvSpPr>
          <p:cNvPr id="7" name="Google Shape;347;p36">
            <a:hlinkClick r:id="" action="ppaction://hlinkshowjump?jump=nextslide"/>
            <a:extLst>
              <a:ext uri="{FF2B5EF4-FFF2-40B4-BE49-F238E27FC236}">
                <a16:creationId xmlns:a16="http://schemas.microsoft.com/office/drawing/2014/main" id="{420C2C4A-F758-414D-A545-ED96F357E966}"/>
              </a:ext>
            </a:extLst>
          </p:cNvPr>
          <p:cNvSpPr/>
          <p:nvPr/>
        </p:nvSpPr>
        <p:spPr>
          <a:xfrm>
            <a:off x="8130437" y="4586288"/>
            <a:ext cx="548297" cy="52607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7A094FF9-2D1E-DE4B-82E7-489EB5F1D7F0}"/>
                  </a:ext>
                </a:extLst>
              </p:cNvPr>
              <p:cNvGraphicFramePr>
                <a:graphicFrameLocks noChangeAspect="1"/>
              </p:cNvGraphicFramePr>
              <p:nvPr>
                <p:extLst>
                  <p:ext uri="{D42A27DB-BD31-4B8C-83A1-F6EECF244321}">
                    <p14:modId xmlns:p14="http://schemas.microsoft.com/office/powerpoint/2010/main" val="4100005533"/>
                  </p:ext>
                </p:extLst>
              </p:nvPr>
            </p:nvGraphicFramePr>
            <p:xfrm>
              <a:off x="6549354" y="1219822"/>
              <a:ext cx="1554349" cy="2174836"/>
            </p:xfrm>
            <a:graphic>
              <a:graphicData uri="http://schemas.microsoft.com/office/powerpoint/2016/slidezoom">
                <pslz:sldZm>
                  <pslz:sldZmObj sldId="292" cId="2198736746">
                    <pslz:zmPr id="{8FA63485-E0AF-1A48-8445-31445092E330}" returnToParent="0" imageType="cover" transitionDur="1000">
                      <p166:blipFill xmlns:p166="http://schemas.microsoft.com/office/powerpoint/2016/6/main">
                        <a:blip r:embed="rId3"/>
                        <a:stretch>
                          <a:fillRect/>
                        </a:stretch>
                      </p166:blipFill>
                      <p166:spPr xmlns:p166="http://schemas.microsoft.com/office/powerpoint/2016/6/main">
                        <a:xfrm>
                          <a:off x="0" y="0"/>
                          <a:ext cx="1554349" cy="2174836"/>
                        </a:xfrm>
                        <a:prstGeom prst="rect">
                          <a:avLst/>
                        </a:prstGeom>
                        <a:ln w="3175">
                          <a:solidFill>
                            <a:prstClr val="ltGray"/>
                          </a:solidFill>
                        </a:ln>
                      </p166:spPr>
                    </pslz:zmPr>
                  </pslz:sldZmObj>
                </pslz:sldZm>
              </a:graphicData>
            </a:graphic>
          </p:graphicFrame>
        </mc:Choice>
        <mc:Fallback xmlns="">
          <p:pic>
            <p:nvPicPr>
              <p:cNvPr id="3" name="Vista general de diapositiva 2">
                <a:hlinkClick r:id="rId6" action="ppaction://hlinksldjump"/>
                <a:extLst>
                  <a:ext uri="{FF2B5EF4-FFF2-40B4-BE49-F238E27FC236}">
                    <a16:creationId xmlns:a16="http://schemas.microsoft.com/office/drawing/2014/main" id="{7A094FF9-2D1E-DE4B-82E7-489EB5F1D7F0}"/>
                  </a:ext>
                </a:extLst>
              </p:cNvPr>
              <p:cNvPicPr>
                <a:picLocks noGrp="1" noRot="1" noChangeAspect="1" noMove="1" noResize="1" noEditPoints="1" noAdjustHandles="1" noChangeArrowheads="1" noChangeShapeType="1"/>
              </p:cNvPicPr>
              <p:nvPr/>
            </p:nvPicPr>
            <p:blipFill>
              <a:blip r:embed="rId5"/>
              <a:stretch>
                <a:fillRect/>
              </a:stretch>
            </p:blipFill>
            <p:spPr>
              <a:xfrm>
                <a:off x="6549354" y="1219822"/>
                <a:ext cx="1554349" cy="2174836"/>
              </a:xfrm>
              <a:prstGeom prst="rect">
                <a:avLst/>
              </a:prstGeom>
              <a:ln w="3175">
                <a:solidFill>
                  <a:prstClr val="ltGray"/>
                </a:solidFill>
              </a:ln>
            </p:spPr>
          </p:pic>
        </mc:Fallback>
      </mc:AlternateContent>
      <p:sp>
        <p:nvSpPr>
          <p:cNvPr id="116" name="Google Shape;116;p20"/>
          <p:cNvSpPr txBox="1">
            <a:spLocks noGrp="1"/>
          </p:cNvSpPr>
          <p:nvPr>
            <p:ph type="title"/>
          </p:nvPr>
        </p:nvSpPr>
        <p:spPr>
          <a:xfrm>
            <a:off x="1411775" y="126331"/>
            <a:ext cx="32007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4400" dirty="0"/>
              <a:t>PROCEDIMIENTO</a:t>
            </a:r>
            <a:endParaRPr sz="4400" dirty="0"/>
          </a:p>
        </p:txBody>
      </p:sp>
      <p:sp>
        <p:nvSpPr>
          <p:cNvPr id="117" name="Google Shape;117;p20"/>
          <p:cNvSpPr txBox="1">
            <a:spLocks noGrp="1"/>
          </p:cNvSpPr>
          <p:nvPr>
            <p:ph type="body" idx="1"/>
          </p:nvPr>
        </p:nvSpPr>
        <p:spPr>
          <a:xfrm>
            <a:off x="1371299" y="1140515"/>
            <a:ext cx="4444237" cy="2417694"/>
          </a:xfrm>
          <a:prstGeom prst="rect">
            <a:avLst/>
          </a:prstGeom>
        </p:spPr>
        <p:txBody>
          <a:bodyPr spcFirstLastPara="1" wrap="square" lIns="0" tIns="0" rIns="0" bIns="0" anchor="t" anchorCtr="0">
            <a:noAutofit/>
          </a:bodyPr>
          <a:lstStyle/>
          <a:p>
            <a:pPr marL="342900" indent="-342900"/>
            <a:r>
              <a:rPr lang="en" b="1" dirty="0"/>
              <a:t>Con un </a:t>
            </a:r>
            <a:r>
              <a:rPr lang="en" b="1" dirty="0" err="1"/>
              <a:t>clic</a:t>
            </a:r>
            <a:r>
              <a:rPr lang="en" b="1" dirty="0"/>
              <a:t> </a:t>
            </a:r>
            <a:r>
              <a:rPr lang="en" b="1" dirty="0" err="1"/>
              <a:t>en</a:t>
            </a:r>
            <a:r>
              <a:rPr lang="en" b="1" dirty="0"/>
              <a:t> la </a:t>
            </a:r>
            <a:r>
              <a:rPr lang="en" b="1" dirty="0" err="1"/>
              <a:t>siguiente</a:t>
            </a:r>
            <a:r>
              <a:rPr lang="en" b="1" dirty="0"/>
              <a:t> imagen, se </a:t>
            </a:r>
            <a:r>
              <a:rPr lang="en" b="1" dirty="0" err="1"/>
              <a:t>desplegará</a:t>
            </a:r>
            <a:r>
              <a:rPr lang="en" b="1" dirty="0"/>
              <a:t> el </a:t>
            </a:r>
            <a:r>
              <a:rPr lang="en" b="1" dirty="0" err="1"/>
              <a:t>modelo</a:t>
            </a:r>
            <a:r>
              <a:rPr lang="en" b="1" dirty="0"/>
              <a:t> </a:t>
            </a:r>
            <a:r>
              <a:rPr lang="en" b="1" dirty="0" err="1"/>
              <a:t>interactivo</a:t>
            </a:r>
            <a:r>
              <a:rPr lang="en" b="1" dirty="0"/>
              <a:t> del </a:t>
            </a:r>
            <a:r>
              <a:rPr lang="en" b="1" dirty="0" err="1"/>
              <a:t>microscopio</a:t>
            </a:r>
            <a:r>
              <a:rPr lang="en" b="1" dirty="0"/>
              <a:t> para </a:t>
            </a:r>
            <a:r>
              <a:rPr lang="en" b="1" dirty="0" err="1"/>
              <a:t>poder</a:t>
            </a:r>
            <a:r>
              <a:rPr lang="en" b="1" dirty="0"/>
              <a:t> </a:t>
            </a:r>
            <a:r>
              <a:rPr lang="en" b="1" dirty="0" err="1"/>
              <a:t>revisar</a:t>
            </a:r>
            <a:r>
              <a:rPr lang="en" b="1" dirty="0"/>
              <a:t> sus principals </a:t>
            </a:r>
            <a:r>
              <a:rPr lang="en" b="1" dirty="0" err="1"/>
              <a:t>características</a:t>
            </a:r>
            <a:r>
              <a:rPr lang="en" b="1" dirty="0"/>
              <a:t>.</a:t>
            </a:r>
          </a:p>
          <a:p>
            <a:pPr marL="342900" indent="-342900"/>
            <a:endParaRPr lang="en" b="1" dirty="0"/>
          </a:p>
          <a:p>
            <a:pPr marL="342900" indent="-342900"/>
            <a:r>
              <a:rPr lang="es-MX" b="1" dirty="0"/>
              <a:t>Ubicar las principales partes funcionales del microscopio siguiendo el orden de la numeración. </a:t>
            </a:r>
          </a:p>
          <a:p>
            <a:pPr marL="342900" indent="-342900"/>
            <a:endParaRPr lang="es-MX" b="1" dirty="0"/>
          </a:p>
          <a:p>
            <a:pPr marL="342900" indent="-342900"/>
            <a:endParaRPr lang="en" dirty="0"/>
          </a:p>
          <a:p>
            <a:pPr marL="342900" indent="-342900"/>
            <a:endParaRPr dirty="0"/>
          </a:p>
        </p:txBody>
      </p:sp>
      <p:sp>
        <p:nvSpPr>
          <p:cNvPr id="118" name="Google Shape;118;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8" name="Google Shape;117;p20">
            <a:extLst>
              <a:ext uri="{FF2B5EF4-FFF2-40B4-BE49-F238E27FC236}">
                <a16:creationId xmlns:a16="http://schemas.microsoft.com/office/drawing/2014/main" id="{11BAFE2D-42D5-1743-8593-E72C0A4C59B7}"/>
              </a:ext>
            </a:extLst>
          </p:cNvPr>
          <p:cNvSpPr txBox="1">
            <a:spLocks/>
          </p:cNvSpPr>
          <p:nvPr/>
        </p:nvSpPr>
        <p:spPr>
          <a:xfrm>
            <a:off x="1371299" y="3808322"/>
            <a:ext cx="7633743" cy="241769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1pPr>
            <a:lvl2pPr marL="914400" marR="0" lvl="1"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2pPr>
            <a:lvl3pPr marL="1371600" marR="0" lvl="2"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3pPr>
            <a:lvl4pPr marL="1828800" marR="0" lvl="3"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4pPr>
            <a:lvl5pPr marL="2286000" marR="0" lvl="4"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5pPr>
            <a:lvl6pPr marL="2743200" marR="0" lvl="5"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6pPr>
            <a:lvl7pPr marL="3200400" marR="0" lvl="6"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7pPr>
            <a:lvl8pPr marL="3657600" marR="0" lvl="7"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8pPr>
            <a:lvl9pPr marL="4114800" marR="0" lvl="8" indent="-368300" algn="l" rtl="0">
              <a:lnSpc>
                <a:spcPct val="100000"/>
              </a:lnSpc>
              <a:spcBef>
                <a:spcPts val="0"/>
              </a:spcBef>
              <a:spcAft>
                <a:spcPts val="0"/>
              </a:spcAft>
              <a:buClr>
                <a:schemeClr val="dk1"/>
              </a:buClr>
              <a:buSzPts val="2200"/>
              <a:buFont typeface="Caveat"/>
              <a:buChar char="•"/>
              <a:defRPr sz="2200" b="0" i="0" u="none" strike="noStrike" cap="none">
                <a:solidFill>
                  <a:schemeClr val="dk1"/>
                </a:solidFill>
                <a:latin typeface="Caveat"/>
                <a:ea typeface="Caveat"/>
                <a:cs typeface="Caveat"/>
                <a:sym typeface="Caveat"/>
              </a:defRPr>
            </a:lvl9pPr>
          </a:lstStyle>
          <a:p>
            <a:pPr marL="342900" indent="-342900"/>
            <a:endParaRPr lang="es-MX" b="1" dirty="0"/>
          </a:p>
          <a:p>
            <a:pPr marL="342900" indent="-342900"/>
            <a:r>
              <a:rPr lang="es-MX" b="1" dirty="0"/>
              <a:t>Identificar la magnificación de los lentes objetivos por el anillo de color </a:t>
            </a:r>
          </a:p>
          <a:p>
            <a:pPr marL="342900" indent="-342900"/>
            <a:endParaRPr lang="es-MX" b="1" dirty="0"/>
          </a:p>
          <a:p>
            <a:pPr marL="342900" indent="-342900"/>
            <a:endParaRPr lang="es-MX" dirty="0"/>
          </a:p>
          <a:p>
            <a:pPr marL="342900" indent="-342900"/>
            <a:endParaRPr lang="es-MX" dirty="0"/>
          </a:p>
        </p:txBody>
      </p:sp>
      <p:sp>
        <p:nvSpPr>
          <p:cNvPr id="13" name="Google Shape;323;p36">
            <a:extLst>
              <a:ext uri="{FF2B5EF4-FFF2-40B4-BE49-F238E27FC236}">
                <a16:creationId xmlns:a16="http://schemas.microsoft.com/office/drawing/2014/main" id="{284E1A2D-CEF6-C442-9EA6-AA5006B5D7C4}"/>
              </a:ext>
            </a:extLst>
          </p:cNvPr>
          <p:cNvSpPr/>
          <p:nvPr/>
        </p:nvSpPr>
        <p:spPr>
          <a:xfrm>
            <a:off x="6261372" y="775243"/>
            <a:ext cx="2143012" cy="329688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Single"/>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3" name="Flecha derecha 22">
            <a:extLst>
              <a:ext uri="{FF2B5EF4-FFF2-40B4-BE49-F238E27FC236}">
                <a16:creationId xmlns:a16="http://schemas.microsoft.com/office/drawing/2014/main" id="{3B68DD97-093B-E74A-AC77-63F04A673087}"/>
              </a:ext>
            </a:extLst>
          </p:cNvPr>
          <p:cNvSpPr/>
          <p:nvPr/>
        </p:nvSpPr>
        <p:spPr>
          <a:xfrm rot="10800000">
            <a:off x="1815354" y="3541724"/>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Flecha derecha 23">
            <a:extLst>
              <a:ext uri="{FF2B5EF4-FFF2-40B4-BE49-F238E27FC236}">
                <a16:creationId xmlns:a16="http://schemas.microsoft.com/office/drawing/2014/main" id="{5FE87E2D-4CC4-B748-A982-81967E411A90}"/>
              </a:ext>
            </a:extLst>
          </p:cNvPr>
          <p:cNvSpPr/>
          <p:nvPr/>
        </p:nvSpPr>
        <p:spPr>
          <a:xfrm rot="10800000">
            <a:off x="1944037" y="3923171"/>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3" name="Marcador de número de diapositiva 3">
            <a:extLst>
              <a:ext uri="{FF2B5EF4-FFF2-40B4-BE49-F238E27FC236}">
                <a16:creationId xmlns:a16="http://schemas.microsoft.com/office/drawing/2014/main" id="{5BE03C6F-A818-DA43-BBA9-AA90CAE8126F}"/>
              </a:ext>
            </a:extLst>
          </p:cNvPr>
          <p:cNvSpPr>
            <a:spLocks noGrp="1"/>
          </p:cNvSpPr>
          <p:nvPr>
            <p:ph type="sldNum" idx="12"/>
          </p:nvPr>
        </p:nvSpPr>
        <p:spPr>
          <a:xfrm>
            <a:off x="8204599" y="244589"/>
            <a:ext cx="252829" cy="393600"/>
          </a:xfrm>
        </p:spPr>
        <p:txBody>
          <a:bodyPr/>
          <a:lstStyle/>
          <a:p>
            <a:pPr marL="0" lvl="0" indent="0" algn="r" rtl="0">
              <a:spcBef>
                <a:spcPts val="0"/>
              </a:spcBef>
              <a:spcAft>
                <a:spcPts val="0"/>
              </a:spcAft>
              <a:buNone/>
            </a:pPr>
            <a:r>
              <a:rPr lang="es-MX" sz="4800" b="1" dirty="0"/>
              <a:t>?</a:t>
            </a:r>
          </a:p>
        </p:txBody>
      </p:sp>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3"/>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4"/>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5"/>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16" name="Imagen 15" descr="Imagen que contiene medidor, sostener&#10;&#10;Descripción generada automáticamente">
            <a:extLst>
              <a:ext uri="{FF2B5EF4-FFF2-40B4-BE49-F238E27FC236}">
                <a16:creationId xmlns:a16="http://schemas.microsoft.com/office/drawing/2014/main" id="{7B38D57F-E255-694E-8548-61841033CCBB}"/>
              </a:ext>
            </a:extLst>
          </p:cNvPr>
          <p:cNvPicPr>
            <a:picLocks noChangeAspect="1"/>
          </p:cNvPicPr>
          <p:nvPr/>
        </p:nvPicPr>
        <p:blipFill>
          <a:blip r:embed="rId8"/>
          <a:stretch>
            <a:fillRect/>
          </a:stretch>
        </p:blipFill>
        <p:spPr>
          <a:xfrm>
            <a:off x="1357984" y="3359342"/>
            <a:ext cx="415036" cy="518595"/>
          </a:xfrm>
          <a:prstGeom prst="rect">
            <a:avLst/>
          </a:prstGeom>
          <a:ln w="19050">
            <a:solidFill>
              <a:schemeClr val="bg1"/>
            </a:solidFill>
          </a:ln>
        </p:spPr>
      </p:pic>
      <p:pic>
        <p:nvPicPr>
          <p:cNvPr id="18" name="Imagen 17" descr="Imagen que contiene cuarto&#10;&#10;Descripción generada automáticamente">
            <a:extLst>
              <a:ext uri="{FF2B5EF4-FFF2-40B4-BE49-F238E27FC236}">
                <a16:creationId xmlns:a16="http://schemas.microsoft.com/office/drawing/2014/main" id="{281A8775-796C-9B4D-A5F6-813B3FC05126}"/>
              </a:ext>
            </a:extLst>
          </p:cNvPr>
          <p:cNvPicPr>
            <a:picLocks noChangeAspect="1"/>
          </p:cNvPicPr>
          <p:nvPr/>
        </p:nvPicPr>
        <p:blipFill>
          <a:blip r:embed="rId9"/>
          <a:stretch>
            <a:fillRect/>
          </a:stretch>
        </p:blipFill>
        <p:spPr>
          <a:xfrm>
            <a:off x="1471026" y="3936060"/>
            <a:ext cx="415036" cy="568542"/>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10"/>
          <a:stretch>
            <a:fillRect/>
          </a:stretch>
        </p:blipFill>
        <p:spPr>
          <a:xfrm>
            <a:off x="7860732" y="3836437"/>
            <a:ext cx="415036" cy="576439"/>
          </a:xfrm>
          <a:prstGeom prst="rect">
            <a:avLst/>
          </a:prstGeom>
          <a:ln w="19050">
            <a:solidFill>
              <a:schemeClr val="bg1"/>
            </a:solidFill>
          </a:ln>
        </p:spPr>
      </p:pic>
      <p:sp>
        <p:nvSpPr>
          <p:cNvPr id="34" name="Marcador de número de diapositiva 3">
            <a:extLst>
              <a:ext uri="{FF2B5EF4-FFF2-40B4-BE49-F238E27FC236}">
                <a16:creationId xmlns:a16="http://schemas.microsoft.com/office/drawing/2014/main" id="{48B18990-2445-A244-B13E-B0303599A844}"/>
              </a:ext>
            </a:extLst>
          </p:cNvPr>
          <p:cNvSpPr txBox="1">
            <a:spLocks/>
          </p:cNvSpPr>
          <p:nvPr/>
        </p:nvSpPr>
        <p:spPr>
          <a:xfrm>
            <a:off x="7434451" y="167385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6" name="Marcador de número de diapositiva 3">
            <a:extLst>
              <a:ext uri="{FF2B5EF4-FFF2-40B4-BE49-F238E27FC236}">
                <a16:creationId xmlns:a16="http://schemas.microsoft.com/office/drawing/2014/main" id="{A018CBB6-F2C6-7A4C-8EC6-47F4B69FCEA9}"/>
              </a:ext>
            </a:extLst>
          </p:cNvPr>
          <p:cNvSpPr txBox="1">
            <a:spLocks/>
          </p:cNvSpPr>
          <p:nvPr/>
        </p:nvSpPr>
        <p:spPr>
          <a:xfrm>
            <a:off x="650399" y="107598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40" name="Marcador de número de diapositiva 3">
            <a:extLst>
              <a:ext uri="{FF2B5EF4-FFF2-40B4-BE49-F238E27FC236}">
                <a16:creationId xmlns:a16="http://schemas.microsoft.com/office/drawing/2014/main" id="{41CEBBB2-B7C1-BE4E-BC9E-BDA862AE8572}"/>
              </a:ext>
            </a:extLst>
          </p:cNvPr>
          <p:cNvSpPr txBox="1">
            <a:spLocks/>
          </p:cNvSpPr>
          <p:nvPr/>
        </p:nvSpPr>
        <p:spPr>
          <a:xfrm>
            <a:off x="941248" y="3487996"/>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41" name="Marcador de número de diapositiva 3">
            <a:extLst>
              <a:ext uri="{FF2B5EF4-FFF2-40B4-BE49-F238E27FC236}">
                <a16:creationId xmlns:a16="http://schemas.microsoft.com/office/drawing/2014/main" id="{E6B79C86-2C45-0D47-A5CC-26A2A3E8F2FF}"/>
              </a:ext>
            </a:extLst>
          </p:cNvPr>
          <p:cNvSpPr txBox="1">
            <a:spLocks/>
          </p:cNvSpPr>
          <p:nvPr/>
        </p:nvSpPr>
        <p:spPr>
          <a:xfrm>
            <a:off x="1067662" y="410615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mc:AlternateContent xmlns:mc="http://schemas.openxmlformats.org/markup-compatibility/2006" xmlns:pslz="http://schemas.microsoft.com/office/powerpoint/2016/slidezoom">
        <mc:Choice Requires="pslz">
          <p:graphicFrame>
            <p:nvGraphicFramePr>
              <p:cNvPr id="44" name="Vista general de diapositiva 43">
                <a:extLst>
                  <a:ext uri="{FF2B5EF4-FFF2-40B4-BE49-F238E27FC236}">
                    <a16:creationId xmlns:a16="http://schemas.microsoft.com/office/drawing/2014/main" id="{B118B85C-FEC1-C04A-89CD-2D1C8B6E8DA7}"/>
                  </a:ext>
                </a:extLst>
              </p:cNvPr>
              <p:cNvGraphicFramePr>
                <a:graphicFrameLocks noChangeAspect="1"/>
              </p:cNvGraphicFramePr>
              <p:nvPr>
                <p:extLst>
                  <p:ext uri="{D42A27DB-BD31-4B8C-83A1-F6EECF244321}">
                    <p14:modId xmlns:p14="http://schemas.microsoft.com/office/powerpoint/2010/main" val="681413991"/>
                  </p:ext>
                </p:extLst>
              </p:nvPr>
            </p:nvGraphicFramePr>
            <p:xfrm>
              <a:off x="7807807" y="130171"/>
              <a:ext cx="424868" cy="586645"/>
            </p:xfrm>
            <a:graphic>
              <a:graphicData uri="http://schemas.microsoft.com/office/powerpoint/2016/slidezoom">
                <pslz:sldZm>
                  <pslz:sldZmObj sldId="295" cId="3411157476">
                    <pslz:zmPr id="{F2A60859-CD8B-3E4B-A4A6-C604D3FB99B4}" returnToParent="0" imageType="cover" transitionDur="1000">
                      <p166:blipFill xmlns:p166="http://schemas.microsoft.com/office/powerpoint/2016/6/main">
                        <a:blip r:embed="rId11"/>
                        <a:stretch>
                          <a:fillRect/>
                        </a:stretch>
                      </p166:blipFill>
                      <p166:spPr xmlns:p166="http://schemas.microsoft.com/office/powerpoint/2016/6/main">
                        <a:xfrm>
                          <a:off x="0" y="0"/>
                          <a:ext cx="424868" cy="586645"/>
                        </a:xfrm>
                        <a:prstGeom prst="rect">
                          <a:avLst/>
                        </a:prstGeom>
                        <a:ln w="19050">
                          <a:solidFill>
                            <a:schemeClr val="bg1"/>
                          </a:solidFill>
                        </a:ln>
                      </p166:spPr>
                    </pslz:zmPr>
                  </pslz:sldZmObj>
                </pslz:sldZm>
              </a:graphicData>
            </a:graphic>
          </p:graphicFrame>
        </mc:Choice>
        <mc:Fallback xmlns="">
          <p:pic>
            <p:nvPicPr>
              <p:cNvPr id="44" name="Vista general de diapositiva 43">
                <a:hlinkClick r:id="rId13" action="ppaction://hlinksldjump"/>
                <a:extLst>
                  <a:ext uri="{FF2B5EF4-FFF2-40B4-BE49-F238E27FC236}">
                    <a16:creationId xmlns:a16="http://schemas.microsoft.com/office/drawing/2014/main" id="{B118B85C-FEC1-C04A-89CD-2D1C8B6E8DA7}"/>
                  </a:ext>
                </a:extLst>
              </p:cNvPr>
              <p:cNvPicPr>
                <a:picLocks noGrp="1" noRot="1" noChangeAspect="1" noMove="1" noResize="1" noEditPoints="1" noAdjustHandles="1" noChangeArrowheads="1" noChangeShapeType="1"/>
              </p:cNvPicPr>
              <p:nvPr/>
            </p:nvPicPr>
            <p:blipFill>
              <a:blip r:embed="rId14"/>
              <a:stretch>
                <a:fillRect/>
              </a:stretch>
            </p:blipFill>
            <p:spPr>
              <a:xfrm>
                <a:off x="7807807" y="130171"/>
                <a:ext cx="424868" cy="586645"/>
              </a:xfrm>
              <a:prstGeom prst="rect">
                <a:avLst/>
              </a:prstGeom>
              <a:ln w="19050">
                <a:solidFill>
                  <a:schemeClr val="bg1"/>
                </a:solidFill>
              </a:ln>
            </p:spPr>
          </p:pic>
        </mc:Fallback>
      </mc:AlternateContent>
    </p:spTree>
    <p:extLst>
      <p:ext uri="{BB962C8B-B14F-4D97-AF65-F5344CB8AC3E}">
        <p14:creationId xmlns:p14="http://schemas.microsoft.com/office/powerpoint/2010/main" val="2198736746"/>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right)">
                                      <p:cBhvr>
                                        <p:cTn id="29" dur="500"/>
                                        <p:tgtEl>
                                          <p:spTgt spid="3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left)">
                                      <p:cBhvr>
                                        <p:cTn id="51" dur="500"/>
                                        <p:tgtEl>
                                          <p:spTgt spid="35"/>
                                        </p:tgtEl>
                                      </p:cBhvr>
                                    </p:animEffect>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right)">
                                      <p:cBhvr>
                                        <p:cTn id="55" dur="500"/>
                                        <p:tgtEl>
                                          <p:spTgt spid="21"/>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left)">
                                      <p:cBhvr>
                                        <p:cTn id="62" dur="500"/>
                                        <p:tgtEl>
                                          <p:spTgt spid="37"/>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left)">
                                      <p:cBhvr>
                                        <p:cTn id="66" dur="500"/>
                                        <p:tgtEl>
                                          <p:spTgt spid="22"/>
                                        </p:tgtEl>
                                      </p:cBhvr>
                                    </p:animEffect>
                                  </p:childTnLst>
                                </p:cTn>
                              </p:par>
                            </p:childTnLst>
                          </p:cTn>
                        </p:par>
                        <p:par>
                          <p:cTn id="67" fill="hold">
                            <p:stCondLst>
                              <p:cond delay="6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left)">
                                      <p:cBhvr>
                                        <p:cTn id="73" dur="500"/>
                                        <p:tgtEl>
                                          <p:spTgt spid="38"/>
                                        </p:tgtEl>
                                      </p:cBhvr>
                                    </p:animEffect>
                                  </p:childTnLst>
                                </p:cTn>
                              </p:par>
                            </p:childTnLst>
                          </p:cTn>
                        </p:par>
                        <p:par>
                          <p:cTn id="74" fill="hold">
                            <p:stCondLst>
                              <p:cond delay="6500"/>
                            </p:stCondLst>
                            <p:childTnLst>
                              <p:par>
                                <p:cTn id="75" presetID="22" presetClass="entr" presetSubtype="2"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right)">
                                      <p:cBhvr>
                                        <p:cTn id="77" dur="500"/>
                                        <p:tgtEl>
                                          <p:spTgt spid="23"/>
                                        </p:tgtEl>
                                      </p:cBhvr>
                                    </p:animEffect>
                                  </p:childTnLst>
                                </p:cTn>
                              </p:par>
                            </p:childTnLst>
                          </p:cTn>
                        </p:par>
                        <p:par>
                          <p:cTn id="78" fill="hold">
                            <p:stCondLst>
                              <p:cond delay="7000"/>
                            </p:stCondLst>
                            <p:childTnLst>
                              <p:par>
                                <p:cTn id="79" presetID="22" presetClass="entr" presetSubtype="2" fill="hold"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right)">
                                      <p:cBhvr>
                                        <p:cTn id="81" dur="500"/>
                                        <p:tgtEl>
                                          <p:spTgt spid="1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right)">
                                      <p:cBhvr>
                                        <p:cTn id="84" dur="500"/>
                                        <p:tgtEl>
                                          <p:spTgt spid="40"/>
                                        </p:tgtEl>
                                      </p:cBhvr>
                                    </p:animEffect>
                                  </p:childTnLst>
                                </p:cTn>
                              </p:par>
                            </p:childTnLst>
                          </p:cTn>
                        </p:par>
                        <p:par>
                          <p:cTn id="85" fill="hold">
                            <p:stCondLst>
                              <p:cond delay="7500"/>
                            </p:stCondLst>
                            <p:childTnLst>
                              <p:par>
                                <p:cTn id="86" presetID="2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right)">
                                      <p:cBhvr>
                                        <p:cTn id="88" dur="500"/>
                                        <p:tgtEl>
                                          <p:spTgt spid="24"/>
                                        </p:tgtEl>
                                      </p:cBhvr>
                                    </p:animEffect>
                                  </p:childTnLst>
                                </p:cTn>
                              </p:par>
                            </p:childTnLst>
                          </p:cTn>
                        </p:par>
                        <p:par>
                          <p:cTn id="89" fill="hold">
                            <p:stCondLst>
                              <p:cond delay="8000"/>
                            </p:stCondLst>
                            <p:childTnLst>
                              <p:par>
                                <p:cTn id="90" presetID="22" presetClass="entr" presetSubtype="2" fill="hold"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wipe(right)">
                                      <p:cBhvr>
                                        <p:cTn id="92" dur="500"/>
                                        <p:tgtEl>
                                          <p:spTgt spid="18"/>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right)">
                                      <p:cBhvr>
                                        <p:cTn id="95" dur="500"/>
                                        <p:tgtEl>
                                          <p:spTgt spid="41"/>
                                        </p:tgtEl>
                                      </p:cBhvr>
                                    </p:animEffect>
                                  </p:childTnLst>
                                </p:cTn>
                              </p:par>
                            </p:childTnLst>
                          </p:cTn>
                        </p:par>
                        <p:par>
                          <p:cTn id="96" fill="hold">
                            <p:stCondLst>
                              <p:cond delay="8500"/>
                            </p:stCondLst>
                            <p:childTnLst>
                              <p:par>
                                <p:cTn id="97" presetID="22" presetClass="entr" presetSubtype="8"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left)">
                                      <p:cBhvr>
                                        <p:cTn id="99" dur="500"/>
                                        <p:tgtEl>
                                          <p:spTgt spid="25"/>
                                        </p:tgtEl>
                                      </p:cBhvr>
                                    </p:animEffect>
                                  </p:childTnLst>
                                </p:cTn>
                              </p:par>
                            </p:childTnLst>
                          </p:cTn>
                        </p:par>
                        <p:par>
                          <p:cTn id="100" fill="hold">
                            <p:stCondLst>
                              <p:cond delay="9000"/>
                            </p:stCondLst>
                            <p:childTnLst>
                              <p:par>
                                <p:cTn id="101" presetID="22" presetClass="entr" presetSubtype="8" fill="hold"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wipe(left)">
                                      <p:cBhvr>
                                        <p:cTn id="103" dur="500"/>
                                        <p:tgtEl>
                                          <p:spTgt spid="2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left)">
                                      <p:cBhvr>
                                        <p:cTn id="10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1" grpId="0" animBg="1"/>
      <p:bldP spid="22" grpId="0" animBg="1"/>
      <p:bldP spid="23" grpId="0" animBg="1"/>
      <p:bldP spid="24" grpId="0" animBg="1"/>
      <p:bldP spid="25" grpId="0" animBg="1"/>
      <p:bldP spid="26" grpId="0" animBg="1"/>
      <p:bldP spid="27" grpId="0" animBg="1"/>
      <p:bldP spid="28" grpId="0" animBg="1"/>
      <p:bldP spid="33" grpId="0"/>
      <p:bldP spid="34" grpId="0"/>
      <p:bldP spid="35" grpId="0"/>
      <p:bldP spid="36" grpId="0"/>
      <p:bldP spid="37" grpId="0"/>
      <p:bldP spid="38"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3"/>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4"/>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5"/>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4" name="Marcador de número de diapositiva 3">
            <a:extLst>
              <a:ext uri="{FF2B5EF4-FFF2-40B4-BE49-F238E27FC236}">
                <a16:creationId xmlns:a16="http://schemas.microsoft.com/office/drawing/2014/main" id="{48B18990-2445-A244-B13E-B0303599A844}"/>
              </a:ext>
            </a:extLst>
          </p:cNvPr>
          <p:cNvSpPr txBox="1">
            <a:spLocks/>
          </p:cNvSpPr>
          <p:nvPr/>
        </p:nvSpPr>
        <p:spPr>
          <a:xfrm>
            <a:off x="7434451" y="167385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6" name="Marcador de número de diapositiva 3">
            <a:extLst>
              <a:ext uri="{FF2B5EF4-FFF2-40B4-BE49-F238E27FC236}">
                <a16:creationId xmlns:a16="http://schemas.microsoft.com/office/drawing/2014/main" id="{A018CBB6-F2C6-7A4C-8EC6-47F4B69FCEA9}"/>
              </a:ext>
            </a:extLst>
          </p:cNvPr>
          <p:cNvSpPr txBox="1">
            <a:spLocks/>
          </p:cNvSpPr>
          <p:nvPr/>
        </p:nvSpPr>
        <p:spPr>
          <a:xfrm>
            <a:off x="650399" y="107598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4" name="Imagen 3" descr="Imagen que contiene reloj&#10;&#10;Descripción generada automáticamente">
            <a:extLst>
              <a:ext uri="{FF2B5EF4-FFF2-40B4-BE49-F238E27FC236}">
                <a16:creationId xmlns:a16="http://schemas.microsoft.com/office/drawing/2014/main" id="{E9A24A1A-79B9-4742-8709-E2F38822C10C}"/>
              </a:ext>
            </a:extLst>
          </p:cNvPr>
          <p:cNvPicPr>
            <a:picLocks noChangeAspect="1"/>
          </p:cNvPicPr>
          <p:nvPr/>
        </p:nvPicPr>
        <p:blipFill>
          <a:blip r:embed="rId9"/>
          <a:stretch>
            <a:fillRect/>
          </a:stretch>
        </p:blipFill>
        <p:spPr>
          <a:xfrm>
            <a:off x="8212044" y="92707"/>
            <a:ext cx="719873" cy="820862"/>
          </a:xfrm>
          <a:prstGeom prst="rect">
            <a:avLst/>
          </a:prstGeom>
        </p:spPr>
      </p:pic>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C3DDA048-3A5C-5947-9B58-E99419B7C0FE}"/>
                  </a:ext>
                </a:extLst>
              </p:cNvPr>
              <p:cNvGraphicFramePr>
                <a:graphicFrameLocks noChangeAspect="1"/>
              </p:cNvGraphicFramePr>
              <p:nvPr>
                <p:extLst>
                  <p:ext uri="{D42A27DB-BD31-4B8C-83A1-F6EECF244321}">
                    <p14:modId xmlns:p14="http://schemas.microsoft.com/office/powerpoint/2010/main" val="1021095542"/>
                  </p:ext>
                </p:extLst>
              </p:nvPr>
            </p:nvGraphicFramePr>
            <p:xfrm>
              <a:off x="7795696" y="150444"/>
              <a:ext cx="368300" cy="546100"/>
            </p:xfrm>
            <a:graphic>
              <a:graphicData uri="http://schemas.microsoft.com/office/powerpoint/2016/slidezoom">
                <pslz:sldZm>
                  <pslz:sldZmObj sldId="295" cId="3411157476">
                    <pslz:zmPr id="{894B8648-D9DC-A64F-BB3F-810DB597DA03}" returnToParent="0" imageType="cover" transitionDur="1000">
                      <p166:blipFill xmlns:p166="http://schemas.microsoft.com/office/powerpoint/2016/6/main">
                        <a:blip r:embed="rId10"/>
                        <a:stretch>
                          <a:fillRect/>
                        </a:stretch>
                      </p166:blipFill>
                      <p166:spPr xmlns:p166="http://schemas.microsoft.com/office/powerpoint/2016/6/main">
                        <a:xfrm>
                          <a:off x="0" y="0"/>
                          <a:ext cx="368300" cy="546100"/>
                        </a:xfrm>
                        <a:prstGeom prst="rect">
                          <a:avLst/>
                        </a:prstGeom>
                        <a:ln w="19050">
                          <a:solidFill>
                            <a:schemeClr val="bg1"/>
                          </a:solidFill>
                        </a:ln>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C3DDA048-3A5C-5947-9B58-E99419B7C0FE}"/>
                  </a:ext>
                </a:extLst>
              </p:cNvPr>
              <p:cNvPicPr>
                <a:picLocks noGrp="1" noRot="1" noChangeAspect="1" noMove="1" noResize="1" noEditPoints="1" noAdjustHandles="1" noChangeArrowheads="1" noChangeShapeType="1"/>
              </p:cNvPicPr>
              <p:nvPr/>
            </p:nvPicPr>
            <p:blipFill>
              <a:blip r:embed="rId12"/>
              <a:stretch>
                <a:fillRect/>
              </a:stretch>
            </p:blipFill>
            <p:spPr>
              <a:xfrm>
                <a:off x="7795696" y="150444"/>
                <a:ext cx="368300" cy="546100"/>
              </a:xfrm>
              <a:prstGeom prst="rect">
                <a:avLst/>
              </a:prstGeom>
              <a:ln w="19050">
                <a:solidFill>
                  <a:schemeClr val="bg1"/>
                </a:solidFill>
              </a:ln>
            </p:spPr>
          </p:pic>
        </mc:Fallback>
      </mc:AlternateContent>
      <p:sp>
        <p:nvSpPr>
          <p:cNvPr id="31" name="Marcador de número de diapositiva 3">
            <a:extLst>
              <a:ext uri="{FF2B5EF4-FFF2-40B4-BE49-F238E27FC236}">
                <a16:creationId xmlns:a16="http://schemas.microsoft.com/office/drawing/2014/main" id="{59A1CC30-9320-6344-AEC4-79F8003DC0E2}"/>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32" name="Marcador de número de diapositiva 3">
            <a:extLst>
              <a:ext uri="{FF2B5EF4-FFF2-40B4-BE49-F238E27FC236}">
                <a16:creationId xmlns:a16="http://schemas.microsoft.com/office/drawing/2014/main" id="{F32E1070-8CD9-8B4B-B359-31AE8B10EB42}"/>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33" name="Flecha derecha 32">
            <a:extLst>
              <a:ext uri="{FF2B5EF4-FFF2-40B4-BE49-F238E27FC236}">
                <a16:creationId xmlns:a16="http://schemas.microsoft.com/office/drawing/2014/main" id="{D9C7B8CA-0F48-DA4B-90A0-5927E0559489}"/>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2" name="Flecha derecha 41">
            <a:extLst>
              <a:ext uri="{FF2B5EF4-FFF2-40B4-BE49-F238E27FC236}">
                <a16:creationId xmlns:a16="http://schemas.microsoft.com/office/drawing/2014/main" id="{2CA9F944-5724-7C45-A236-5DD5C80ED865}"/>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descr="Imagen que contiene medidor, sostener&#10;&#10;Descripción generada automáticamente">
            <a:extLst>
              <a:ext uri="{FF2B5EF4-FFF2-40B4-BE49-F238E27FC236}">
                <a16:creationId xmlns:a16="http://schemas.microsoft.com/office/drawing/2014/main" id="{75D17017-F1DD-C440-B038-4AFC0042F98B}"/>
              </a:ext>
            </a:extLst>
          </p:cNvPr>
          <p:cNvPicPr>
            <a:picLocks noChangeAspect="1"/>
          </p:cNvPicPr>
          <p:nvPr/>
        </p:nvPicPr>
        <p:blipFill>
          <a:blip r:embed="rId13"/>
          <a:stretch>
            <a:fillRect/>
          </a:stretch>
        </p:blipFill>
        <p:spPr>
          <a:xfrm>
            <a:off x="1344528" y="3365255"/>
            <a:ext cx="415036" cy="518595"/>
          </a:xfrm>
          <a:prstGeom prst="rect">
            <a:avLst/>
          </a:prstGeom>
          <a:ln w="19050">
            <a:solidFill>
              <a:schemeClr val="bg1"/>
            </a:solidFill>
          </a:ln>
        </p:spPr>
      </p:pic>
      <p:pic>
        <p:nvPicPr>
          <p:cNvPr id="44" name="Imagen 43" descr="Imagen que contiene cuarto&#10;&#10;Descripción generada automáticamente">
            <a:extLst>
              <a:ext uri="{FF2B5EF4-FFF2-40B4-BE49-F238E27FC236}">
                <a16:creationId xmlns:a16="http://schemas.microsoft.com/office/drawing/2014/main" id="{9248F8A0-E91F-EC4D-A191-F35168BF5E12}"/>
              </a:ext>
            </a:extLst>
          </p:cNvPr>
          <p:cNvPicPr>
            <a:picLocks noChangeAspect="1"/>
          </p:cNvPicPr>
          <p:nvPr/>
        </p:nvPicPr>
        <p:blipFill>
          <a:blip r:embed="rId14"/>
          <a:stretch>
            <a:fillRect/>
          </a:stretch>
        </p:blipFill>
        <p:spPr>
          <a:xfrm>
            <a:off x="1529822" y="3944516"/>
            <a:ext cx="415036" cy="568542"/>
          </a:xfrm>
          <a:prstGeom prst="rect">
            <a:avLst/>
          </a:prstGeom>
          <a:ln w="19050">
            <a:solidFill>
              <a:schemeClr val="bg1"/>
            </a:solidFill>
          </a:ln>
        </p:spPr>
      </p:pic>
    </p:spTree>
    <p:extLst>
      <p:ext uri="{BB962C8B-B14F-4D97-AF65-F5344CB8AC3E}">
        <p14:creationId xmlns:p14="http://schemas.microsoft.com/office/powerpoint/2010/main" val="1877433909"/>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42621" y="1199076"/>
            <a:ext cx="5143799" cy="3551076"/>
          </a:xfrm>
        </p:spPr>
        <p:txBody>
          <a:bodyPr/>
          <a:lstStyle/>
          <a:p>
            <a:pPr lvl="0" algn="just"/>
            <a:r>
              <a:rPr lang="es-MX" sz="2000" b="1" dirty="0"/>
              <a:t>Esta parte del microscopio  es uno de los elementos esenciales del sistema óptico. Su función consiste en magnificar la imagen de la muestra que ha sido previamente aumentada por el objetivo. Es a través de el  que el usuario puede finalmente observar la muestra.</a:t>
            </a:r>
          </a:p>
          <a:p>
            <a:pPr lvl="0" algn="just"/>
            <a:endParaRPr lang="es-MX" sz="2000" b="1" dirty="0"/>
          </a:p>
          <a:p>
            <a:pPr lvl="0" algn="just"/>
            <a:r>
              <a:rPr lang="es-MX" sz="2000" b="1" dirty="0"/>
              <a:t>Se encuentra acoplado al tubo, que es la pieza que conduce los rayos de luz provenientes de la muestra. Habitualmente es un elemento intercambiable, de modo que pueden utilizarse piezas con distinto aumento para modificar el aumento total del microscopio. En los microscopios profesionales su posición puede ajustarse con un anillo giratorio para corregir los defectos de visión del usuario.</a:t>
            </a:r>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9579FC08-858E-9E49-8F8E-B081285EE25E}"/>
                  </a:ext>
                </a:extLst>
              </p:cNvPr>
              <p:cNvGraphicFramePr>
                <a:graphicFrameLocks noChangeAspect="1"/>
              </p:cNvGraphicFramePr>
              <p:nvPr/>
            </p:nvGraphicFramePr>
            <p:xfrm>
              <a:off x="5528940" y="2241977"/>
              <a:ext cx="1610045" cy="1285875"/>
            </p:xfrm>
            <a:graphic>
              <a:graphicData uri="http://schemas.microsoft.com/office/powerpoint/2016/slidezoom">
                <pslz:sldZm>
                  <pslz:sldZmObj sldId="293" cId="1877433909">
                    <pslz:zmPr id="{BB00DB21-AFDA-9E43-B31A-1BE9CAB12E66}" returnToParent="0" imageType="cover" transitionDur="1000">
                      <p166:blipFill xmlns:p166="http://schemas.microsoft.com/office/powerpoint/2016/6/main">
                        <a:blip r:embed="rId3"/>
                        <a:stretch>
                          <a:fillRect/>
                        </a:stretch>
                      </p166:blipFill>
                      <p166:spPr xmlns:p166="http://schemas.microsoft.com/office/powerpoint/2016/6/main">
                        <a:xfrm>
                          <a:off x="0" y="0"/>
                          <a:ext cx="1610045" cy="1285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5" name="Vista general de diapositiva 4">
                <a:hlinkClick r:id="rId4" action="ppaction://hlinksldjump"/>
                <a:extLst>
                  <a:ext uri="{FF2B5EF4-FFF2-40B4-BE49-F238E27FC236}">
                    <a16:creationId xmlns:a16="http://schemas.microsoft.com/office/drawing/2014/main" id="{9579FC08-858E-9E49-8F8E-B081285EE25E}"/>
                  </a:ext>
                </a:extLst>
              </p:cNvPr>
              <p:cNvPicPr>
                <a:picLocks noGrp="1" noRot="1" noChangeAspect="1" noMove="1" noResize="1" noEditPoints="1" noAdjustHandles="1" noChangeArrowheads="1" noChangeShapeType="1"/>
              </p:cNvPicPr>
              <p:nvPr/>
            </p:nvPicPr>
            <p:blipFill>
              <a:blip r:embed="rId5"/>
              <a:stretch>
                <a:fillRect/>
              </a:stretch>
            </p:blipFill>
            <p:spPr>
              <a:xfrm>
                <a:off x="5528940" y="2241977"/>
                <a:ext cx="1610045" cy="1285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6950C725-57BE-284B-8E83-2C14BE19327C}"/>
                  </a:ext>
                </a:extLst>
              </p:cNvPr>
              <p:cNvGraphicFramePr>
                <a:graphicFrameLocks noChangeAspect="1"/>
              </p:cNvGraphicFramePr>
              <p:nvPr/>
            </p:nvGraphicFramePr>
            <p:xfrm>
              <a:off x="7281505" y="2241977"/>
              <a:ext cx="1645098" cy="1259048"/>
            </p:xfrm>
            <a:graphic>
              <a:graphicData uri="http://schemas.microsoft.com/office/powerpoint/2016/slidezoom">
                <pslz:sldZm>
                  <pslz:sldZmObj sldId="294" cId="3067611389">
                    <pslz:zmPr id="{7C9D68B6-489C-EF44-BDE1-D5A3C3167DD8}" returnToParent="0" imageType="cover" transitionDur="1000">
                      <p166:blipFill xmlns:p166="http://schemas.microsoft.com/office/powerpoint/2016/6/main">
                        <a:blip r:embed="rId6"/>
                        <a:stretch>
                          <a:fillRect/>
                        </a:stretch>
                      </p166:blipFill>
                      <p166:spPr xmlns:p166="http://schemas.microsoft.com/office/powerpoint/2016/6/main">
                        <a:xfrm>
                          <a:off x="0" y="0"/>
                          <a:ext cx="1645098" cy="12590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7" name="Vista general de diapositiva 6">
                <a:hlinkClick r:id="rId7" action="ppaction://hlinksldjump"/>
                <a:extLst>
                  <a:ext uri="{FF2B5EF4-FFF2-40B4-BE49-F238E27FC236}">
                    <a16:creationId xmlns:a16="http://schemas.microsoft.com/office/drawing/2014/main" id="{6950C725-57BE-284B-8E83-2C14BE19327C}"/>
                  </a:ext>
                </a:extLst>
              </p:cNvPr>
              <p:cNvPicPr>
                <a:picLocks noGrp="1" noRot="1" noChangeAspect="1" noMove="1" noResize="1" noEditPoints="1" noAdjustHandles="1" noChangeArrowheads="1" noChangeShapeType="1"/>
              </p:cNvPicPr>
              <p:nvPr/>
            </p:nvPicPr>
            <p:blipFill>
              <a:blip r:embed="rId8"/>
              <a:stretch>
                <a:fillRect/>
              </a:stretch>
            </p:blipFill>
            <p:spPr>
              <a:xfrm>
                <a:off x="7281505" y="2241977"/>
                <a:ext cx="1645098" cy="12590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51" name="Vista general de diapositiva 50">
                <a:extLst>
                  <a:ext uri="{FF2B5EF4-FFF2-40B4-BE49-F238E27FC236}">
                    <a16:creationId xmlns:a16="http://schemas.microsoft.com/office/drawing/2014/main" id="{CCA29FED-E386-F84C-ACC7-EFCB2E26A369}"/>
                  </a:ext>
                </a:extLst>
              </p:cNvPr>
              <p:cNvGraphicFramePr>
                <a:graphicFrameLocks noChangeAspect="1"/>
              </p:cNvGraphicFramePr>
              <p:nvPr/>
            </p:nvGraphicFramePr>
            <p:xfrm>
              <a:off x="6462694" y="3692738"/>
              <a:ext cx="1610045" cy="1285875"/>
            </p:xfrm>
            <a:graphic>
              <a:graphicData uri="http://schemas.microsoft.com/office/powerpoint/2016/slidezoom">
                <pslz:sldZm>
                  <pslz:sldZmObj sldId="293" cId="1877433909">
                    <pslz:zmPr id="{BB00DB21-AFDA-9E43-B31A-1BE9CAB12E66}" returnToParent="0" imageType="cover" transitionDur="1000">
                      <p166:blipFill xmlns:p166="http://schemas.microsoft.com/office/powerpoint/2016/6/main">
                        <a:blip r:embed="rId9"/>
                        <a:stretch>
                          <a:fillRect/>
                        </a:stretch>
                      </p166:blipFill>
                      <p166:spPr xmlns:p166="http://schemas.microsoft.com/office/powerpoint/2016/6/main">
                        <a:xfrm>
                          <a:off x="0" y="0"/>
                          <a:ext cx="1610045" cy="1285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51" name="Vista general de diapositiva 50">
                <a:hlinkClick r:id="rId4" action="ppaction://hlinksldjump"/>
                <a:extLst>
                  <a:ext uri="{FF2B5EF4-FFF2-40B4-BE49-F238E27FC236}">
                    <a16:creationId xmlns:a16="http://schemas.microsoft.com/office/drawing/2014/main" id="{CCA29FED-E386-F84C-ACC7-EFCB2E26A369}"/>
                  </a:ext>
                </a:extLst>
              </p:cNvPr>
              <p:cNvPicPr>
                <a:picLocks noGrp="1" noRot="1" noChangeAspect="1" noMove="1" noResize="1" noEditPoints="1" noAdjustHandles="1" noChangeArrowheads="1" noChangeShapeType="1"/>
              </p:cNvPicPr>
              <p:nvPr/>
            </p:nvPicPr>
            <p:blipFill>
              <a:blip r:embed="rId10"/>
              <a:stretch>
                <a:fillRect/>
              </a:stretch>
            </p:blipFill>
            <p:spPr>
              <a:xfrm>
                <a:off x="6462694" y="3692738"/>
                <a:ext cx="1610045" cy="1285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p:spTree>
    <p:extLst>
      <p:ext uri="{BB962C8B-B14F-4D97-AF65-F5344CB8AC3E}">
        <p14:creationId xmlns:p14="http://schemas.microsoft.com/office/powerpoint/2010/main" val="3411157476"/>
      </p:ext>
    </p:extLst>
  </p:cSld>
  <p:clrMapOvr>
    <a:masterClrMapping/>
  </p:clrMapOvr>
  <p:transition advClick="0">
    <p:fade thruBlk="1"/>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4"/>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5"/>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4" name="Marcador de número de diapositiva 3">
            <a:extLst>
              <a:ext uri="{FF2B5EF4-FFF2-40B4-BE49-F238E27FC236}">
                <a16:creationId xmlns:a16="http://schemas.microsoft.com/office/drawing/2014/main" id="{48B18990-2445-A244-B13E-B0303599A844}"/>
              </a:ext>
            </a:extLst>
          </p:cNvPr>
          <p:cNvSpPr txBox="1">
            <a:spLocks/>
          </p:cNvSpPr>
          <p:nvPr/>
        </p:nvSpPr>
        <p:spPr>
          <a:xfrm>
            <a:off x="7434451" y="167385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6" name="Marcador de número de diapositiva 3">
            <a:extLst>
              <a:ext uri="{FF2B5EF4-FFF2-40B4-BE49-F238E27FC236}">
                <a16:creationId xmlns:a16="http://schemas.microsoft.com/office/drawing/2014/main" id="{A018CBB6-F2C6-7A4C-8EC6-47F4B69FCEA9}"/>
              </a:ext>
            </a:extLst>
          </p:cNvPr>
          <p:cNvSpPr txBox="1">
            <a:spLocks/>
          </p:cNvSpPr>
          <p:nvPr/>
        </p:nvSpPr>
        <p:spPr>
          <a:xfrm>
            <a:off x="650399" y="107598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E706531A-3EEC-A74E-9AF5-983E19BE0D81}"/>
                  </a:ext>
                </a:extLst>
              </p:cNvPr>
              <p:cNvGraphicFramePr>
                <a:graphicFrameLocks noChangeAspect="1"/>
              </p:cNvGraphicFramePr>
              <p:nvPr>
                <p:extLst>
                  <p:ext uri="{D42A27DB-BD31-4B8C-83A1-F6EECF244321}">
                    <p14:modId xmlns:p14="http://schemas.microsoft.com/office/powerpoint/2010/main" val="1355529747"/>
                  </p:ext>
                </p:extLst>
              </p:nvPr>
            </p:nvGraphicFramePr>
            <p:xfrm>
              <a:off x="1073794" y="989259"/>
              <a:ext cx="359961" cy="567052"/>
            </p:xfrm>
            <a:graphic>
              <a:graphicData uri="http://schemas.microsoft.com/office/powerpoint/2016/slidezoom">
                <pslz:sldZm>
                  <pslz:sldZmObj sldId="286" cId="2428138758">
                    <pslz:zmPr id="{7900691C-5B84-4945-B6AA-21A3A89951DD}" returnToParent="0" imageType="cover" transitionDur="1000">
                      <p166:blipFill xmlns:p166="http://schemas.microsoft.com/office/powerpoint/2016/6/main">
                        <a:blip r:embed="rId10"/>
                        <a:stretch>
                          <a:fillRect/>
                        </a:stretch>
                      </p166:blipFill>
                      <p166:spPr xmlns:p166="http://schemas.microsoft.com/office/powerpoint/2016/6/main">
                        <a:xfrm>
                          <a:off x="0" y="0"/>
                          <a:ext cx="359961" cy="567052"/>
                        </a:xfrm>
                        <a:prstGeom prst="rect">
                          <a:avLst/>
                        </a:prstGeom>
                        <a:ln w="19050">
                          <a:solidFill>
                            <a:prstClr val="ltGray"/>
                          </a:solidFill>
                        </a:ln>
                      </p166:spPr>
                    </pslz:zmPr>
                  </pslz:sldZmObj>
                </pslz:sldZm>
              </a:graphicData>
            </a:graphic>
          </p:graphicFrame>
        </mc:Choice>
        <mc:Fallback xmlns="">
          <p:pic>
            <p:nvPicPr>
              <p:cNvPr id="4" name="Vista general de diapositiva 3">
                <a:hlinkClick r:id="rId13" action="ppaction://hlinksldjump"/>
                <a:extLst>
                  <a:ext uri="{FF2B5EF4-FFF2-40B4-BE49-F238E27FC236}">
                    <a16:creationId xmlns:a16="http://schemas.microsoft.com/office/drawing/2014/main" id="{E706531A-3EEC-A74E-9AF5-983E19BE0D81}"/>
                  </a:ext>
                </a:extLst>
              </p:cNvPr>
              <p:cNvPicPr>
                <a:picLocks noGrp="1" noRot="1" noChangeAspect="1" noMove="1" noResize="1" noEditPoints="1" noAdjustHandles="1" noChangeArrowheads="1" noChangeShapeType="1"/>
              </p:cNvPicPr>
              <p:nvPr/>
            </p:nvPicPr>
            <p:blipFill>
              <a:blip r:embed="rId14"/>
              <a:stretch>
                <a:fillRect/>
              </a:stretch>
            </p:blipFill>
            <p:spPr>
              <a:xfrm>
                <a:off x="1073794" y="989259"/>
                <a:ext cx="359961" cy="567052"/>
              </a:xfrm>
              <a:prstGeom prst="rect">
                <a:avLst/>
              </a:prstGeom>
              <a:ln w="19050">
                <a:solidFill>
                  <a:prstClr val="ltGray"/>
                </a:solidFill>
              </a:ln>
            </p:spPr>
          </p:pic>
        </mc:Fallback>
      </mc:AlternateContent>
      <p:sp>
        <p:nvSpPr>
          <p:cNvPr id="33" name="Marcador de número de diapositiva 3">
            <a:extLst>
              <a:ext uri="{FF2B5EF4-FFF2-40B4-BE49-F238E27FC236}">
                <a16:creationId xmlns:a16="http://schemas.microsoft.com/office/drawing/2014/main" id="{965BFEF3-3351-1B4F-9BD4-F27074FF5C81}"/>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2" name="Marcador de número de diapositiva 3">
            <a:extLst>
              <a:ext uri="{FF2B5EF4-FFF2-40B4-BE49-F238E27FC236}">
                <a16:creationId xmlns:a16="http://schemas.microsoft.com/office/drawing/2014/main" id="{B86CDCB3-D1CC-9F4F-AF64-DCC499CEE048}"/>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3" name="Flecha derecha 42">
            <a:extLst>
              <a:ext uri="{FF2B5EF4-FFF2-40B4-BE49-F238E27FC236}">
                <a16:creationId xmlns:a16="http://schemas.microsoft.com/office/drawing/2014/main" id="{51EC5C49-4E51-DC4F-AEDF-709E2D2BD81E}"/>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4" name="Flecha derecha 43">
            <a:extLst>
              <a:ext uri="{FF2B5EF4-FFF2-40B4-BE49-F238E27FC236}">
                <a16:creationId xmlns:a16="http://schemas.microsoft.com/office/drawing/2014/main" id="{2093FE25-D17E-2A40-8241-7D7846780762}"/>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5" name="Imagen 44" descr="Imagen que contiene medidor, sostener&#10;&#10;Descripción generada automáticamente">
            <a:extLst>
              <a:ext uri="{FF2B5EF4-FFF2-40B4-BE49-F238E27FC236}">
                <a16:creationId xmlns:a16="http://schemas.microsoft.com/office/drawing/2014/main" id="{48FD666A-E31D-8E4A-B085-A9CFE5BDAC46}"/>
              </a:ext>
            </a:extLst>
          </p:cNvPr>
          <p:cNvPicPr>
            <a:picLocks noChangeAspect="1"/>
          </p:cNvPicPr>
          <p:nvPr/>
        </p:nvPicPr>
        <p:blipFill>
          <a:blip r:embed="rId15"/>
          <a:stretch>
            <a:fillRect/>
          </a:stretch>
        </p:blipFill>
        <p:spPr>
          <a:xfrm>
            <a:off x="1344528" y="3365255"/>
            <a:ext cx="415036" cy="518595"/>
          </a:xfrm>
          <a:prstGeom prst="rect">
            <a:avLst/>
          </a:prstGeom>
          <a:ln w="19050">
            <a:solidFill>
              <a:schemeClr val="bg1"/>
            </a:solidFill>
          </a:ln>
        </p:spPr>
      </p:pic>
      <p:pic>
        <p:nvPicPr>
          <p:cNvPr id="46" name="Imagen 45" descr="Imagen que contiene cuarto&#10;&#10;Descripción generada automáticamente">
            <a:extLst>
              <a:ext uri="{FF2B5EF4-FFF2-40B4-BE49-F238E27FC236}">
                <a16:creationId xmlns:a16="http://schemas.microsoft.com/office/drawing/2014/main" id="{EAADA992-51C4-6544-BDD5-BE2051F0C2A2}"/>
              </a:ext>
            </a:extLst>
          </p:cNvPr>
          <p:cNvPicPr>
            <a:picLocks noChangeAspect="1"/>
          </p:cNvPicPr>
          <p:nvPr/>
        </p:nvPicPr>
        <p:blipFill>
          <a:blip r:embed="rId16"/>
          <a:stretch>
            <a:fillRect/>
          </a:stretch>
        </p:blipFill>
        <p:spPr>
          <a:xfrm>
            <a:off x="1529822" y="3944516"/>
            <a:ext cx="415036" cy="568542"/>
          </a:xfrm>
          <a:prstGeom prst="rect">
            <a:avLst/>
          </a:prstGeom>
          <a:ln w="19050">
            <a:solidFill>
              <a:schemeClr val="bg1"/>
            </a:solidFill>
          </a:ln>
        </p:spPr>
      </p:pic>
    </p:spTree>
    <p:extLst>
      <p:ext uri="{BB962C8B-B14F-4D97-AF65-F5344CB8AC3E}">
        <p14:creationId xmlns:p14="http://schemas.microsoft.com/office/powerpoint/2010/main" val="3067611389"/>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4"/>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5"/>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4" name="Marcador de número de diapositiva 3">
            <a:extLst>
              <a:ext uri="{FF2B5EF4-FFF2-40B4-BE49-F238E27FC236}">
                <a16:creationId xmlns:a16="http://schemas.microsoft.com/office/drawing/2014/main" id="{48B18990-2445-A244-B13E-B0303599A844}"/>
              </a:ext>
            </a:extLst>
          </p:cNvPr>
          <p:cNvSpPr txBox="1">
            <a:spLocks/>
          </p:cNvSpPr>
          <p:nvPr/>
        </p:nvSpPr>
        <p:spPr>
          <a:xfrm>
            <a:off x="7434451" y="167385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427156" y="916596"/>
            <a:ext cx="719873" cy="820862"/>
          </a:xfrm>
          <a:prstGeom prst="rect">
            <a:avLst/>
          </a:prstGeom>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759AE76E-BCBC-B44E-8451-76C574BE0CBA}"/>
                  </a:ext>
                </a:extLst>
              </p:cNvPr>
              <p:cNvGraphicFramePr>
                <a:graphicFrameLocks noChangeAspect="1"/>
              </p:cNvGraphicFramePr>
              <p:nvPr>
                <p:extLst>
                  <p:ext uri="{D42A27DB-BD31-4B8C-83A1-F6EECF244321}">
                    <p14:modId xmlns:p14="http://schemas.microsoft.com/office/powerpoint/2010/main" val="1981714112"/>
                  </p:ext>
                </p:extLst>
              </p:nvPr>
            </p:nvGraphicFramePr>
            <p:xfrm>
              <a:off x="1091831" y="1008075"/>
              <a:ext cx="374270" cy="546101"/>
            </p:xfrm>
            <a:graphic>
              <a:graphicData uri="http://schemas.microsoft.com/office/powerpoint/2016/slidezoom">
                <pslz:sldZm>
                  <pslz:sldZmObj sldId="286" cId="2428138758">
                    <pslz:zmPr id="{BB36EF4B-0EF8-7F42-9C8A-267E6A262096}" returnToParent="0" imageType="cover" transitionDur="1000">
                      <p166:blipFill xmlns:p166="http://schemas.microsoft.com/office/powerpoint/2016/6/main">
                        <a:blip r:embed="rId11"/>
                        <a:stretch>
                          <a:fillRect/>
                        </a:stretch>
                      </p166:blipFill>
                      <p166:spPr xmlns:p166="http://schemas.microsoft.com/office/powerpoint/2016/6/main">
                        <a:xfrm>
                          <a:off x="0" y="0"/>
                          <a:ext cx="374270" cy="546101"/>
                        </a:xfrm>
                        <a:prstGeom prst="rect">
                          <a:avLst/>
                        </a:prstGeom>
                        <a:ln w="19050">
                          <a:solidFill>
                            <a:schemeClr val="bg1"/>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759AE76E-BCBC-B44E-8451-76C574BE0CBA}"/>
                  </a:ext>
                </a:extLst>
              </p:cNvPr>
              <p:cNvPicPr>
                <a:picLocks noGrp="1" noRot="1" noChangeAspect="1" noMove="1" noResize="1" noEditPoints="1" noAdjustHandles="1" noChangeArrowheads="1" noChangeShapeType="1"/>
              </p:cNvPicPr>
              <p:nvPr/>
            </p:nvPicPr>
            <p:blipFill>
              <a:blip r:embed="rId12"/>
              <a:stretch>
                <a:fillRect/>
              </a:stretch>
            </p:blipFill>
            <p:spPr>
              <a:xfrm>
                <a:off x="1091831" y="1008075"/>
                <a:ext cx="374270" cy="546101"/>
              </a:xfrm>
              <a:prstGeom prst="rect">
                <a:avLst/>
              </a:prstGeom>
              <a:ln w="19050">
                <a:solidFill>
                  <a:schemeClr val="bg1"/>
                </a:solidFill>
              </a:ln>
            </p:spPr>
          </p:pic>
        </mc:Fallback>
      </mc:AlternateContent>
      <p:sp>
        <p:nvSpPr>
          <p:cNvPr id="36" name="Marcador de número de diapositiva 3">
            <a:extLst>
              <a:ext uri="{FF2B5EF4-FFF2-40B4-BE49-F238E27FC236}">
                <a16:creationId xmlns:a16="http://schemas.microsoft.com/office/drawing/2014/main" id="{C07E99C7-2F78-CF41-9D31-CF3B54B10DD8}"/>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3" name="Marcador de número de diapositiva 3">
            <a:extLst>
              <a:ext uri="{FF2B5EF4-FFF2-40B4-BE49-F238E27FC236}">
                <a16:creationId xmlns:a16="http://schemas.microsoft.com/office/drawing/2014/main" id="{BEE79A63-76E8-8A42-BF2B-54AF989ABA04}"/>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4" name="Flecha derecha 43">
            <a:extLst>
              <a:ext uri="{FF2B5EF4-FFF2-40B4-BE49-F238E27FC236}">
                <a16:creationId xmlns:a16="http://schemas.microsoft.com/office/drawing/2014/main" id="{DCF59332-28BC-EA4C-A992-BB119BC34798}"/>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5" name="Flecha derecha 44">
            <a:extLst>
              <a:ext uri="{FF2B5EF4-FFF2-40B4-BE49-F238E27FC236}">
                <a16:creationId xmlns:a16="http://schemas.microsoft.com/office/drawing/2014/main" id="{C0B8C907-363A-7646-9803-F142FBD8E480}"/>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6" name="Imagen 45" descr="Imagen que contiene medidor, sostener&#10;&#10;Descripción generada automáticamente">
            <a:extLst>
              <a:ext uri="{FF2B5EF4-FFF2-40B4-BE49-F238E27FC236}">
                <a16:creationId xmlns:a16="http://schemas.microsoft.com/office/drawing/2014/main" id="{7DFD9864-4F57-F04A-A4D2-7400CBFC0E11}"/>
              </a:ext>
            </a:extLst>
          </p:cNvPr>
          <p:cNvPicPr>
            <a:picLocks noChangeAspect="1"/>
          </p:cNvPicPr>
          <p:nvPr/>
        </p:nvPicPr>
        <p:blipFill>
          <a:blip r:embed="rId13"/>
          <a:stretch>
            <a:fillRect/>
          </a:stretch>
        </p:blipFill>
        <p:spPr>
          <a:xfrm>
            <a:off x="1344528" y="3365255"/>
            <a:ext cx="415036" cy="518595"/>
          </a:xfrm>
          <a:prstGeom prst="rect">
            <a:avLst/>
          </a:prstGeom>
          <a:ln w="19050">
            <a:solidFill>
              <a:schemeClr val="bg1"/>
            </a:solidFill>
          </a:ln>
        </p:spPr>
      </p:pic>
      <p:pic>
        <p:nvPicPr>
          <p:cNvPr id="47" name="Imagen 46" descr="Imagen que contiene cuarto&#10;&#10;Descripción generada automáticamente">
            <a:extLst>
              <a:ext uri="{FF2B5EF4-FFF2-40B4-BE49-F238E27FC236}">
                <a16:creationId xmlns:a16="http://schemas.microsoft.com/office/drawing/2014/main" id="{1746C741-8DAE-E849-B4FD-BE27D64DD2B4}"/>
              </a:ext>
            </a:extLst>
          </p:cNvPr>
          <p:cNvPicPr>
            <a:picLocks noChangeAspect="1"/>
          </p:cNvPicPr>
          <p:nvPr/>
        </p:nvPicPr>
        <p:blipFill>
          <a:blip r:embed="rId14"/>
          <a:stretch>
            <a:fillRect/>
          </a:stretch>
        </p:blipFill>
        <p:spPr>
          <a:xfrm>
            <a:off x="1529822" y="3944516"/>
            <a:ext cx="415036" cy="568542"/>
          </a:xfrm>
          <a:prstGeom prst="rect">
            <a:avLst/>
          </a:prstGeom>
          <a:ln w="19050">
            <a:solidFill>
              <a:schemeClr val="bg1"/>
            </a:solidFill>
          </a:ln>
        </p:spPr>
      </p:pic>
    </p:spTree>
    <p:extLst>
      <p:ext uri="{BB962C8B-B14F-4D97-AF65-F5344CB8AC3E}">
        <p14:creationId xmlns:p14="http://schemas.microsoft.com/office/powerpoint/2010/main" val="633164201"/>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42621" y="1199075"/>
            <a:ext cx="5143799" cy="3727719"/>
          </a:xfrm>
        </p:spPr>
        <p:txBody>
          <a:bodyPr/>
          <a:lstStyle/>
          <a:p>
            <a:pPr algn="just"/>
            <a:r>
              <a:rPr lang="es-MX" sz="2800" b="1" dirty="0"/>
              <a:t>Cada persona tiene una cara única. Por tanto, los ojos y la nariz de cada persona están a una distancia diferente. </a:t>
            </a:r>
          </a:p>
          <a:p>
            <a:pPr algn="just"/>
            <a:endParaRPr lang="es-MX" sz="2800" b="1" dirty="0"/>
          </a:p>
          <a:p>
            <a:pPr algn="just"/>
            <a:r>
              <a:rPr lang="es-MX" sz="2800" b="1" dirty="0"/>
              <a:t>Esta característica se define como la distancia desde la nariz hasta el centro de la pupila de cada ojo. </a:t>
            </a:r>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mc:AlternateContent xmlns:mc="http://schemas.openxmlformats.org/markup-compatibility/2006" xmlns:pslz="http://schemas.microsoft.com/office/powerpoint/2016/slidezoom">
        <mc:Choice Requires="pslz">
          <p:graphicFrame>
            <p:nvGraphicFramePr>
              <p:cNvPr id="53" name="Vista general de diapositiva 52">
                <a:extLst>
                  <a:ext uri="{FF2B5EF4-FFF2-40B4-BE49-F238E27FC236}">
                    <a16:creationId xmlns:a16="http://schemas.microsoft.com/office/drawing/2014/main" id="{2ECFE07D-5A08-EF46-A5CC-83A6FCE6ADE5}"/>
                  </a:ext>
                </a:extLst>
              </p:cNvPr>
              <p:cNvGraphicFramePr>
                <a:graphicFrameLocks noChangeAspect="1"/>
              </p:cNvGraphicFramePr>
              <p:nvPr>
                <p:extLst>
                  <p:ext uri="{D42A27DB-BD31-4B8C-83A1-F6EECF244321}">
                    <p14:modId xmlns:p14="http://schemas.microsoft.com/office/powerpoint/2010/main" val="2499957882"/>
                  </p:ext>
                </p:extLst>
              </p:nvPr>
            </p:nvGraphicFramePr>
            <p:xfrm>
              <a:off x="5514108" y="2315458"/>
              <a:ext cx="1687773" cy="974577"/>
            </p:xfrm>
            <a:graphic>
              <a:graphicData uri="http://schemas.microsoft.com/office/powerpoint/2016/slidezoom">
                <pslz:sldZm>
                  <pslz:sldZmObj sldId="297" cId="633164201">
                    <pslz:zmPr id="{0286D349-9758-5A4F-B353-C956E9E20DCE}" returnToParent="0" imageType="cover" transitionDur="1000">
                      <p166:blipFill xmlns:p166="http://schemas.microsoft.com/office/powerpoint/2016/6/main">
                        <a:blip r:embed="rId2"/>
                        <a:stretch>
                          <a:fillRect/>
                        </a:stretch>
                      </p166:blipFill>
                      <p166:spPr xmlns:p166="http://schemas.microsoft.com/office/powerpoint/2016/6/main">
                        <a:xfrm>
                          <a:off x="0" y="0"/>
                          <a:ext cx="1687773" cy="9745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53" name="Vista general de diapositiva 52">
                <a:hlinkClick r:id="rId14" action="ppaction://hlinksldjump"/>
                <a:extLst>
                  <a:ext uri="{FF2B5EF4-FFF2-40B4-BE49-F238E27FC236}">
                    <a16:creationId xmlns:a16="http://schemas.microsoft.com/office/drawing/2014/main" id="{2ECFE07D-5A08-EF46-A5CC-83A6FCE6ADE5}"/>
                  </a:ext>
                </a:extLst>
              </p:cNvPr>
              <p:cNvPicPr>
                <a:picLocks noGrp="1" noRot="1" noChangeAspect="1" noMove="1" noResize="1" noEditPoints="1" noAdjustHandles="1" noChangeArrowheads="1" noChangeShapeType="1"/>
              </p:cNvPicPr>
              <p:nvPr/>
            </p:nvPicPr>
            <p:blipFill>
              <a:blip r:embed="rId13"/>
              <a:stretch>
                <a:fillRect/>
              </a:stretch>
            </p:blipFill>
            <p:spPr>
              <a:xfrm>
                <a:off x="5514108" y="2315458"/>
                <a:ext cx="1687773" cy="9745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60" name="Vista general de diapositiva 59">
                <a:extLst>
                  <a:ext uri="{FF2B5EF4-FFF2-40B4-BE49-F238E27FC236}">
                    <a16:creationId xmlns:a16="http://schemas.microsoft.com/office/drawing/2014/main" id="{4478CB3B-65A9-874D-9AAC-7D54A43202BF}"/>
                  </a:ext>
                </a:extLst>
              </p:cNvPr>
              <p:cNvGraphicFramePr>
                <a:graphicFrameLocks noChangeAspect="1"/>
              </p:cNvGraphicFramePr>
              <p:nvPr>
                <p:extLst>
                  <p:ext uri="{D42A27DB-BD31-4B8C-83A1-F6EECF244321}">
                    <p14:modId xmlns:p14="http://schemas.microsoft.com/office/powerpoint/2010/main" val="3354321243"/>
                  </p:ext>
                </p:extLst>
              </p:nvPr>
            </p:nvGraphicFramePr>
            <p:xfrm>
              <a:off x="6597810" y="3695210"/>
              <a:ext cx="1703284" cy="983903"/>
            </p:xfrm>
            <a:graphic>
              <a:graphicData uri="http://schemas.microsoft.com/office/powerpoint/2016/slidezoom">
                <pslz:sldZm>
                  <pslz:sldZmObj sldId="298" cId="2786973769">
                    <pslz:zmPr id="{F3662F61-3122-7B49-8BB1-77939349C265}" returnToParent="0" imageType="cover" transitionDur="1000">
                      <p166:blipFill xmlns:p166="http://schemas.microsoft.com/office/powerpoint/2016/6/main">
                        <a:blip r:embed="rId15"/>
                        <a:stretch>
                          <a:fillRect/>
                        </a:stretch>
                      </p166:blipFill>
                      <p166:spPr xmlns:p166="http://schemas.microsoft.com/office/powerpoint/2016/6/main">
                        <a:xfrm>
                          <a:off x="0" y="0"/>
                          <a:ext cx="1703284" cy="983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60" name="Vista general de diapositiva 59">
                <a:hlinkClick r:id="rId16" action="ppaction://hlinksldjump"/>
                <a:extLst>
                  <a:ext uri="{FF2B5EF4-FFF2-40B4-BE49-F238E27FC236}">
                    <a16:creationId xmlns:a16="http://schemas.microsoft.com/office/drawing/2014/main" id="{4478CB3B-65A9-874D-9AAC-7D54A43202BF}"/>
                  </a:ext>
                </a:extLst>
              </p:cNvPr>
              <p:cNvPicPr>
                <a:picLocks noGrp="1" noRot="1" noChangeAspect="1" noMove="1" noResize="1" noEditPoints="1" noAdjustHandles="1" noChangeArrowheads="1" noChangeShapeType="1"/>
              </p:cNvPicPr>
              <p:nvPr/>
            </p:nvPicPr>
            <p:blipFill>
              <a:blip r:embed="rId17"/>
              <a:stretch>
                <a:fillRect/>
              </a:stretch>
            </p:blipFill>
            <p:spPr>
              <a:xfrm>
                <a:off x="6597810" y="3695210"/>
                <a:ext cx="1703284" cy="983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61" name="Vista general de diapositiva 60">
                <a:extLst>
                  <a:ext uri="{FF2B5EF4-FFF2-40B4-BE49-F238E27FC236}">
                    <a16:creationId xmlns:a16="http://schemas.microsoft.com/office/drawing/2014/main" id="{D7C2EA47-B7E5-814C-B78B-9C5BA7146A10}"/>
                  </a:ext>
                </a:extLst>
              </p:cNvPr>
              <p:cNvGraphicFramePr>
                <a:graphicFrameLocks noChangeAspect="1"/>
              </p:cNvGraphicFramePr>
              <p:nvPr>
                <p:extLst>
                  <p:ext uri="{D42A27DB-BD31-4B8C-83A1-F6EECF244321}">
                    <p14:modId xmlns:p14="http://schemas.microsoft.com/office/powerpoint/2010/main" val="2170320300"/>
                  </p:ext>
                </p:extLst>
              </p:nvPr>
            </p:nvGraphicFramePr>
            <p:xfrm>
              <a:off x="7329569" y="2315459"/>
              <a:ext cx="1734727" cy="974576"/>
            </p:xfrm>
            <a:graphic>
              <a:graphicData uri="http://schemas.microsoft.com/office/powerpoint/2016/slidezoom">
                <pslz:sldZm>
                  <pslz:sldZmObj sldId="297" cId="633164201">
                    <pslz:zmPr id="{0286D349-9758-5A4F-B353-C956E9E20DCE}" returnToParent="0" imageType="cover" transitionDur="1000">
                      <p166:blipFill xmlns:p166="http://schemas.microsoft.com/office/powerpoint/2016/6/main">
                        <a:blip r:embed="rId18"/>
                        <a:stretch>
                          <a:fillRect/>
                        </a:stretch>
                      </p166:blipFill>
                      <p166:spPr xmlns:p166="http://schemas.microsoft.com/office/powerpoint/2016/6/main">
                        <a:xfrm>
                          <a:off x="0" y="0"/>
                          <a:ext cx="1734727" cy="9745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61" name="Vista general de diapositiva 60">
                <a:hlinkClick r:id="rId14" action="ppaction://hlinksldjump"/>
                <a:extLst>
                  <a:ext uri="{FF2B5EF4-FFF2-40B4-BE49-F238E27FC236}">
                    <a16:creationId xmlns:a16="http://schemas.microsoft.com/office/drawing/2014/main" id="{D7C2EA47-B7E5-814C-B78B-9C5BA7146A10}"/>
                  </a:ext>
                </a:extLst>
              </p:cNvPr>
              <p:cNvPicPr>
                <a:picLocks noGrp="1" noRot="1" noChangeAspect="1" noMove="1" noResize="1" noEditPoints="1" noAdjustHandles="1" noChangeArrowheads="1" noChangeShapeType="1"/>
              </p:cNvPicPr>
              <p:nvPr/>
            </p:nvPicPr>
            <p:blipFill>
              <a:blip r:embed="rId19"/>
              <a:stretch>
                <a:fillRect/>
              </a:stretch>
            </p:blipFill>
            <p:spPr>
              <a:xfrm>
                <a:off x="7329569" y="2315459"/>
                <a:ext cx="1734727" cy="9745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p:spTree>
    <p:extLst>
      <p:ext uri="{BB962C8B-B14F-4D97-AF65-F5344CB8AC3E}">
        <p14:creationId xmlns:p14="http://schemas.microsoft.com/office/powerpoint/2010/main" val="2428138758"/>
      </p:ext>
    </p:extLst>
  </p:cSld>
  <p:clrMapOvr>
    <a:masterClrMapping/>
  </p:clrMapOvr>
  <p:transition advClick="0">
    <p:fade thruBlk="1"/>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5"/>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4" name="Marcador de número de diapositiva 3">
            <a:extLst>
              <a:ext uri="{FF2B5EF4-FFF2-40B4-BE49-F238E27FC236}">
                <a16:creationId xmlns:a16="http://schemas.microsoft.com/office/drawing/2014/main" id="{48B18990-2445-A244-B13E-B0303599A844}"/>
              </a:ext>
            </a:extLst>
          </p:cNvPr>
          <p:cNvSpPr txBox="1">
            <a:spLocks/>
          </p:cNvSpPr>
          <p:nvPr/>
        </p:nvSpPr>
        <p:spPr>
          <a:xfrm>
            <a:off x="7434451" y="167385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9"/>
          <a:stretch>
            <a:fillRect/>
          </a:stretch>
        </p:blipFill>
        <p:spPr>
          <a:xfrm>
            <a:off x="970204" y="770369"/>
            <a:ext cx="492714" cy="492714"/>
          </a:xfrm>
          <a:prstGeom prst="rect">
            <a:avLst/>
          </a:prstGeom>
        </p:spPr>
      </p:pic>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sp>
        <p:nvSpPr>
          <p:cNvPr id="36" name="Marcador de número de diapositiva 3">
            <a:extLst>
              <a:ext uri="{FF2B5EF4-FFF2-40B4-BE49-F238E27FC236}">
                <a16:creationId xmlns:a16="http://schemas.microsoft.com/office/drawing/2014/main" id="{C47E8357-5674-D143-BD9F-446CC350B40E}"/>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3" name="Marcador de número de diapositiva 3">
            <a:extLst>
              <a:ext uri="{FF2B5EF4-FFF2-40B4-BE49-F238E27FC236}">
                <a16:creationId xmlns:a16="http://schemas.microsoft.com/office/drawing/2014/main" id="{6E0307C1-BC27-2542-A996-935A0B79C5C8}"/>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4" name="Flecha derecha 43">
            <a:extLst>
              <a:ext uri="{FF2B5EF4-FFF2-40B4-BE49-F238E27FC236}">
                <a16:creationId xmlns:a16="http://schemas.microsoft.com/office/drawing/2014/main" id="{585CEAF4-2FEA-C749-BD47-4451617259D4}"/>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5" name="Flecha derecha 44">
            <a:extLst>
              <a:ext uri="{FF2B5EF4-FFF2-40B4-BE49-F238E27FC236}">
                <a16:creationId xmlns:a16="http://schemas.microsoft.com/office/drawing/2014/main" id="{C00FB03C-F6EC-5347-9509-49308D297D59}"/>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6" name="Imagen 45" descr="Imagen que contiene medidor, sostener&#10;&#10;Descripción generada automáticamente">
            <a:extLst>
              <a:ext uri="{FF2B5EF4-FFF2-40B4-BE49-F238E27FC236}">
                <a16:creationId xmlns:a16="http://schemas.microsoft.com/office/drawing/2014/main" id="{2B493F96-9284-3B4B-A65A-E938D9D657C8}"/>
              </a:ext>
            </a:extLst>
          </p:cNvPr>
          <p:cNvPicPr>
            <a:picLocks noChangeAspect="1"/>
          </p:cNvPicPr>
          <p:nvPr/>
        </p:nvPicPr>
        <p:blipFill>
          <a:blip r:embed="rId10"/>
          <a:stretch>
            <a:fillRect/>
          </a:stretch>
        </p:blipFill>
        <p:spPr>
          <a:xfrm>
            <a:off x="1344528" y="3365255"/>
            <a:ext cx="415036" cy="518595"/>
          </a:xfrm>
          <a:prstGeom prst="rect">
            <a:avLst/>
          </a:prstGeom>
          <a:ln w="19050">
            <a:solidFill>
              <a:schemeClr val="bg1"/>
            </a:solidFill>
          </a:ln>
        </p:spPr>
      </p:pic>
      <p:pic>
        <p:nvPicPr>
          <p:cNvPr id="47" name="Imagen 46" descr="Imagen que contiene cuarto&#10;&#10;Descripción generada automáticamente">
            <a:extLst>
              <a:ext uri="{FF2B5EF4-FFF2-40B4-BE49-F238E27FC236}">
                <a16:creationId xmlns:a16="http://schemas.microsoft.com/office/drawing/2014/main" id="{64A96C49-7FF6-8C4F-A703-6A1EA4D3DA24}"/>
              </a:ext>
            </a:extLst>
          </p:cNvPr>
          <p:cNvPicPr>
            <a:picLocks noChangeAspect="1"/>
          </p:cNvPicPr>
          <p:nvPr/>
        </p:nvPicPr>
        <p:blipFill>
          <a:blip r:embed="rId11"/>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E28C4B5A-F732-E146-9402-DB2365F32840}"/>
                  </a:ext>
                </a:extLst>
              </p:cNvPr>
              <p:cNvGraphicFramePr>
                <a:graphicFrameLocks noChangeAspect="1"/>
              </p:cNvGraphicFramePr>
              <p:nvPr>
                <p:extLst>
                  <p:ext uri="{D42A27DB-BD31-4B8C-83A1-F6EECF244321}">
                    <p14:modId xmlns:p14="http://schemas.microsoft.com/office/powerpoint/2010/main" val="3527266553"/>
                  </p:ext>
                </p:extLst>
              </p:nvPr>
            </p:nvGraphicFramePr>
            <p:xfrm>
              <a:off x="6968899" y="1601810"/>
              <a:ext cx="452144" cy="624086"/>
            </p:xfrm>
            <a:graphic>
              <a:graphicData uri="http://schemas.microsoft.com/office/powerpoint/2016/slidezoom">
                <pslz:sldZm>
                  <pslz:sldZmObj sldId="305" cId="2186712344">
                    <pslz:zmPr id="{B9DE8D49-9C7B-2A46-906F-DD7D0BC13794}" returnToParent="0" imageType="cover" transitionDur="1000">
                      <p166:blipFill xmlns:p166="http://schemas.microsoft.com/office/powerpoint/2016/6/main">
                        <a:blip r:embed="rId12"/>
                        <a:stretch>
                          <a:fillRect/>
                        </a:stretch>
                      </p166:blipFill>
                      <p166:spPr xmlns:p166="http://schemas.microsoft.com/office/powerpoint/2016/6/main">
                        <a:xfrm>
                          <a:off x="0" y="0"/>
                          <a:ext cx="452144" cy="624086"/>
                        </a:xfrm>
                        <a:prstGeom prst="rect">
                          <a:avLst/>
                        </a:prstGeom>
                        <a:ln w="19050">
                          <a:solidFill>
                            <a:schemeClr val="bg1"/>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E28C4B5A-F732-E146-9402-DB2365F32840}"/>
                  </a:ext>
                </a:extLst>
              </p:cNvPr>
              <p:cNvPicPr>
                <a:picLocks noGrp="1" noRot="1" noChangeAspect="1" noMove="1" noResize="1" noEditPoints="1" noAdjustHandles="1" noChangeArrowheads="1" noChangeShapeType="1"/>
              </p:cNvPicPr>
              <p:nvPr/>
            </p:nvPicPr>
            <p:blipFill>
              <a:blip r:embed="rId13"/>
              <a:stretch>
                <a:fillRect/>
              </a:stretch>
            </p:blipFill>
            <p:spPr>
              <a:xfrm>
                <a:off x="6968899" y="1601810"/>
                <a:ext cx="452144" cy="624086"/>
              </a:xfrm>
              <a:prstGeom prst="rect">
                <a:avLst/>
              </a:prstGeom>
              <a:ln w="19050">
                <a:solidFill>
                  <a:schemeClr val="bg1"/>
                </a:solidFill>
              </a:ln>
            </p:spPr>
          </p:pic>
        </mc:Fallback>
      </mc:AlternateContent>
    </p:spTree>
    <p:extLst>
      <p:ext uri="{BB962C8B-B14F-4D97-AF65-F5344CB8AC3E}">
        <p14:creationId xmlns:p14="http://schemas.microsoft.com/office/powerpoint/2010/main" val="2786973769"/>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right)">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42621" y="1199075"/>
            <a:ext cx="5143799" cy="4269012"/>
          </a:xfrm>
        </p:spPr>
        <p:txBody>
          <a:bodyPr/>
          <a:lstStyle/>
          <a:p>
            <a:pPr algn="just"/>
            <a:r>
              <a:rPr lang="es-MX" sz="1800" b="1" dirty="0"/>
              <a:t>Es una parte del microscopio óptico que da versatilidad al instrumento y facilita su uso. Su función es permitir cambiar fácilmente el objetivo utilizado para observar la muestra. Normalmente se pueden montar tres o cuatro objetivos en uno, de modo que esta pieza nos permitirá observar la muestra con tres o cuatro aumentos distintos.</a:t>
            </a:r>
          </a:p>
          <a:p>
            <a:pPr algn="just"/>
            <a:endParaRPr lang="es-MX" sz="1800" b="1" dirty="0"/>
          </a:p>
          <a:p>
            <a:pPr algn="just"/>
            <a:r>
              <a:rPr lang="es-MX" sz="1800" b="1" dirty="0"/>
              <a:t>Todos los microscopios profesionales vienen equipados con esta parte. Aun así es verdad que no es una pieza imprescindible y que existen muchos microscopios básicos sin dicha pieza. En estos casos el microscopio está equipado con un solo objetivo que puede desenroscarse y sustituirse por otro en caso que sea necesario cambiar el aumento.</a:t>
            </a:r>
          </a:p>
          <a:p>
            <a:pPr algn="just"/>
            <a:endParaRPr lang="es-MX" sz="2800" b="1" dirty="0"/>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26565995-866B-334F-8651-CF07E2F69FF8}"/>
                  </a:ext>
                </a:extLst>
              </p:cNvPr>
              <p:cNvGraphicFramePr>
                <a:graphicFrameLocks noChangeAspect="1"/>
              </p:cNvGraphicFramePr>
              <p:nvPr>
                <p:extLst>
                  <p:ext uri="{D42A27DB-BD31-4B8C-83A1-F6EECF244321}">
                    <p14:modId xmlns:p14="http://schemas.microsoft.com/office/powerpoint/2010/main" val="1938599654"/>
                  </p:ext>
                </p:extLst>
              </p:nvPr>
            </p:nvGraphicFramePr>
            <p:xfrm>
              <a:off x="6877270" y="3539105"/>
              <a:ext cx="1387327" cy="1589120"/>
            </p:xfrm>
            <a:graphic>
              <a:graphicData uri="http://schemas.microsoft.com/office/powerpoint/2016/slidezoom">
                <pslz:sldZm>
                  <pslz:sldZmObj sldId="300" cId="557162055">
                    <pslz:zmPr id="{9A1F61E2-ABA6-B940-9802-9574701E5DAC}" returnToParent="0" imageType="cover" transitionDur="1000">
                      <p166:blipFill xmlns:p166="http://schemas.microsoft.com/office/powerpoint/2016/6/main">
                        <a:blip r:embed="rId2"/>
                        <a:stretch>
                          <a:fillRect/>
                        </a:stretch>
                      </p166:blipFill>
                      <p166:spPr xmlns:p166="http://schemas.microsoft.com/office/powerpoint/2016/6/main">
                        <a:xfrm>
                          <a:off x="0" y="0"/>
                          <a:ext cx="1387327" cy="1589120"/>
                        </a:xfrm>
                        <a:prstGeom prst="rect">
                          <a:avLst/>
                        </a:prstGeom>
                        <a:ln w="3175">
                          <a:noFill/>
                        </a:ln>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26565995-866B-334F-8651-CF07E2F69FF8}"/>
                  </a:ext>
                </a:extLst>
              </p:cNvPr>
              <p:cNvPicPr>
                <a:picLocks noGrp="1" noRot="1" noChangeAspect="1" noMove="1" noResize="1" noEditPoints="1" noAdjustHandles="1" noChangeArrowheads="1" noChangeShapeType="1"/>
              </p:cNvPicPr>
              <p:nvPr/>
            </p:nvPicPr>
            <p:blipFill>
              <a:blip r:embed="rId3"/>
              <a:stretch>
                <a:fillRect/>
              </a:stretch>
            </p:blipFill>
            <p:spPr>
              <a:xfrm>
                <a:off x="6877270" y="3539105"/>
                <a:ext cx="1387327" cy="158912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6C566ED9-47AE-2C44-8946-483F8AABA8A8}"/>
                  </a:ext>
                </a:extLst>
              </p:cNvPr>
              <p:cNvGraphicFramePr>
                <a:graphicFrameLocks noChangeAspect="1"/>
              </p:cNvGraphicFramePr>
              <p:nvPr>
                <p:extLst>
                  <p:ext uri="{D42A27DB-BD31-4B8C-83A1-F6EECF244321}">
                    <p14:modId xmlns:p14="http://schemas.microsoft.com/office/powerpoint/2010/main" val="3963215729"/>
                  </p:ext>
                </p:extLst>
              </p:nvPr>
            </p:nvGraphicFramePr>
            <p:xfrm>
              <a:off x="7396264" y="2106842"/>
              <a:ext cx="1766349" cy="1392327"/>
            </p:xfrm>
            <a:graphic>
              <a:graphicData uri="http://schemas.microsoft.com/office/powerpoint/2016/slidezoom">
                <pslz:sldZm>
                  <pslz:sldZmObj sldId="301" cId="3936390361">
                    <pslz:zmPr id="{1E9A2C20-E0E9-7B44-9A79-E126AD9868B3}" returnToParent="0" imageType="cover" transitionDur="1000">
                      <p166:blipFill xmlns:p166="http://schemas.microsoft.com/office/powerpoint/2016/6/main">
                        <a:blip r:embed="rId4"/>
                        <a:stretch>
                          <a:fillRect/>
                        </a:stretch>
                      </p166:blipFill>
                      <p166:spPr xmlns:p166="http://schemas.microsoft.com/office/powerpoint/2016/6/main">
                        <a:xfrm>
                          <a:off x="0" y="0"/>
                          <a:ext cx="1766349" cy="1392327"/>
                        </a:xfrm>
                        <a:prstGeom prst="rect">
                          <a:avLst/>
                        </a:prstGeom>
                        <a:ln w="3175">
                          <a:noFill/>
                        </a:ln>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6C566ED9-47AE-2C44-8946-483F8AABA8A8}"/>
                  </a:ext>
                </a:extLst>
              </p:cNvPr>
              <p:cNvPicPr>
                <a:picLocks noGrp="1" noRot="1" noChangeAspect="1" noMove="1" noResize="1" noEditPoints="1" noAdjustHandles="1" noChangeArrowheads="1" noChangeShapeType="1"/>
              </p:cNvPicPr>
              <p:nvPr/>
            </p:nvPicPr>
            <p:blipFill>
              <a:blip r:embed="rId5"/>
              <a:stretch>
                <a:fillRect/>
              </a:stretch>
            </p:blipFill>
            <p:spPr>
              <a:xfrm>
                <a:off x="7396264" y="2106842"/>
                <a:ext cx="1766349" cy="1392327"/>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1" name="Vista general de diapositiva 50">
                <a:extLst>
                  <a:ext uri="{FF2B5EF4-FFF2-40B4-BE49-F238E27FC236}">
                    <a16:creationId xmlns:a16="http://schemas.microsoft.com/office/drawing/2014/main" id="{5BEA6D86-89E9-A440-A012-61F203B813AF}"/>
                  </a:ext>
                </a:extLst>
              </p:cNvPr>
              <p:cNvGraphicFramePr>
                <a:graphicFrameLocks noChangeAspect="1"/>
              </p:cNvGraphicFramePr>
              <p:nvPr>
                <p:extLst>
                  <p:ext uri="{D42A27DB-BD31-4B8C-83A1-F6EECF244321}">
                    <p14:modId xmlns:p14="http://schemas.microsoft.com/office/powerpoint/2010/main" val="2864707686"/>
                  </p:ext>
                </p:extLst>
              </p:nvPr>
            </p:nvGraphicFramePr>
            <p:xfrm>
              <a:off x="5438666" y="2095410"/>
              <a:ext cx="1411710" cy="1664352"/>
            </p:xfrm>
            <a:graphic>
              <a:graphicData uri="http://schemas.microsoft.com/office/powerpoint/2016/slidezoom">
                <pslz:sldZm>
                  <pslz:sldZmObj sldId="300" cId="557162055">
                    <pslz:zmPr id="{9A1F61E2-ABA6-B940-9802-9574701E5DAC}" returnToParent="0" imageType="cover" transitionDur="1000">
                      <p166:blipFill xmlns:p166="http://schemas.microsoft.com/office/powerpoint/2016/6/main">
                        <a:blip r:embed="rId6"/>
                        <a:stretch>
                          <a:fillRect/>
                        </a:stretch>
                      </p166:blipFill>
                      <p166:spPr xmlns:p166="http://schemas.microsoft.com/office/powerpoint/2016/6/main">
                        <a:xfrm>
                          <a:off x="0" y="0"/>
                          <a:ext cx="1411710" cy="1664352"/>
                        </a:xfrm>
                        <a:prstGeom prst="rect">
                          <a:avLst/>
                        </a:prstGeom>
                        <a:ln w="3175">
                          <a:noFill/>
                        </a:ln>
                      </p166:spPr>
                    </pslz:zmPr>
                  </pslz:sldZmObj>
                </pslz:sldZm>
              </a:graphicData>
            </a:graphic>
          </p:graphicFrame>
        </mc:Choice>
        <mc:Fallback xmlns="">
          <p:pic>
            <p:nvPicPr>
              <p:cNvPr id="51" name="Vista general de diapositiva 50">
                <a:extLst>
                  <a:ext uri="{FF2B5EF4-FFF2-40B4-BE49-F238E27FC236}">
                    <a16:creationId xmlns:a16="http://schemas.microsoft.com/office/drawing/2014/main" id="{5BEA6D86-89E9-A440-A012-61F203B813AF}"/>
                  </a:ext>
                </a:extLst>
              </p:cNvPr>
              <p:cNvPicPr>
                <a:picLocks noGrp="1" noRot="1" noChangeAspect="1" noMove="1" noResize="1" noEditPoints="1" noAdjustHandles="1" noChangeArrowheads="1" noChangeShapeType="1"/>
              </p:cNvPicPr>
              <p:nvPr/>
            </p:nvPicPr>
            <p:blipFill>
              <a:blip r:embed="rId7"/>
              <a:stretch>
                <a:fillRect/>
              </a:stretch>
            </p:blipFill>
            <p:spPr>
              <a:xfrm>
                <a:off x="5438666" y="2095410"/>
                <a:ext cx="1411710" cy="1664352"/>
              </a:xfrm>
              <a:prstGeom prst="rect">
                <a:avLst/>
              </a:prstGeom>
              <a:ln w="3175">
                <a:noFill/>
              </a:ln>
            </p:spPr>
          </p:pic>
        </mc:Fallback>
      </mc:AlternateContent>
    </p:spTree>
    <p:extLst>
      <p:ext uri="{BB962C8B-B14F-4D97-AF65-F5344CB8AC3E}">
        <p14:creationId xmlns:p14="http://schemas.microsoft.com/office/powerpoint/2010/main" val="2186712344"/>
      </p:ext>
    </p:extLst>
  </p:cSld>
  <p:clrMapOvr>
    <a:masterClrMapping/>
  </p:clrMapOvr>
  <p:transition advClick="0">
    <p:fade thruBlk="1"/>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5"/>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7422238" y="1430521"/>
            <a:ext cx="719873" cy="820862"/>
          </a:xfrm>
          <a:prstGeom prst="rect">
            <a:avLst/>
          </a:prstGeom>
        </p:spPr>
      </p:pic>
      <p:pic>
        <p:nvPicPr>
          <p:cNvPr id="33" name="Imagen 32" descr="Imagen que contiene dibujo, reloj&#10;&#10;Descripción generada automáticamente">
            <a:extLst>
              <a:ext uri="{FF2B5EF4-FFF2-40B4-BE49-F238E27FC236}">
                <a16:creationId xmlns:a16="http://schemas.microsoft.com/office/drawing/2014/main" id="{F0DF7ACC-95BA-AD49-A2A1-1033B31E971D}"/>
              </a:ext>
            </a:extLst>
          </p:cNvPr>
          <p:cNvPicPr>
            <a:picLocks noChangeAspect="1"/>
          </p:cNvPicPr>
          <p:nvPr/>
        </p:nvPicPr>
        <p:blipFill>
          <a:blip r:embed="rId9"/>
          <a:stretch>
            <a:fillRect/>
          </a:stretch>
        </p:blipFill>
        <p:spPr>
          <a:xfrm>
            <a:off x="970204" y="770369"/>
            <a:ext cx="492714" cy="492714"/>
          </a:xfrm>
          <a:prstGeom prst="rect">
            <a:avLst/>
          </a:prstGeom>
        </p:spPr>
      </p:pic>
      <p:sp>
        <p:nvSpPr>
          <p:cNvPr id="36" name="Marcador de número de diapositiva 3">
            <a:extLst>
              <a:ext uri="{FF2B5EF4-FFF2-40B4-BE49-F238E27FC236}">
                <a16:creationId xmlns:a16="http://schemas.microsoft.com/office/drawing/2014/main" id="{04AB8CF4-C3B4-114B-AA0A-696EED4322C2}"/>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sp>
        <p:nvSpPr>
          <p:cNvPr id="43" name="Marcador de número de diapositiva 3">
            <a:extLst>
              <a:ext uri="{FF2B5EF4-FFF2-40B4-BE49-F238E27FC236}">
                <a16:creationId xmlns:a16="http://schemas.microsoft.com/office/drawing/2014/main" id="{18371828-AC30-B549-8F5E-BFC749C0C98C}"/>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4" name="Marcador de número de diapositiva 3">
            <a:extLst>
              <a:ext uri="{FF2B5EF4-FFF2-40B4-BE49-F238E27FC236}">
                <a16:creationId xmlns:a16="http://schemas.microsoft.com/office/drawing/2014/main" id="{3C1065AE-D30F-0E48-B419-92F12A17C836}"/>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5" name="Flecha derecha 44">
            <a:extLst>
              <a:ext uri="{FF2B5EF4-FFF2-40B4-BE49-F238E27FC236}">
                <a16:creationId xmlns:a16="http://schemas.microsoft.com/office/drawing/2014/main" id="{B350D6E3-C32E-9E45-90A6-878A8265D122}"/>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6" name="Flecha derecha 45">
            <a:extLst>
              <a:ext uri="{FF2B5EF4-FFF2-40B4-BE49-F238E27FC236}">
                <a16:creationId xmlns:a16="http://schemas.microsoft.com/office/drawing/2014/main" id="{9B420F7A-A266-ED4E-9204-D3E75EBB9F13}"/>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7" name="Imagen 46" descr="Imagen que contiene medidor, sostener&#10;&#10;Descripción generada automáticamente">
            <a:extLst>
              <a:ext uri="{FF2B5EF4-FFF2-40B4-BE49-F238E27FC236}">
                <a16:creationId xmlns:a16="http://schemas.microsoft.com/office/drawing/2014/main" id="{1C201B90-5CAB-0645-AACC-1704945E2A4C}"/>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pic>
        <p:nvPicPr>
          <p:cNvPr id="48" name="Imagen 47" descr="Imagen que contiene cuarto&#10;&#10;Descripción generada automáticamente">
            <a:extLst>
              <a:ext uri="{FF2B5EF4-FFF2-40B4-BE49-F238E27FC236}">
                <a16:creationId xmlns:a16="http://schemas.microsoft.com/office/drawing/2014/main" id="{31FBF093-EA9B-BE46-AA24-4C963737E5B8}"/>
              </a:ext>
            </a:extLst>
          </p:cNvPr>
          <p:cNvPicPr>
            <a:picLocks noChangeAspect="1"/>
          </p:cNvPicPr>
          <p:nvPr/>
        </p:nvPicPr>
        <p:blipFill>
          <a:blip r:embed="rId12"/>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49" name="Vista general de diapositiva 48">
                <a:extLst>
                  <a:ext uri="{FF2B5EF4-FFF2-40B4-BE49-F238E27FC236}">
                    <a16:creationId xmlns:a16="http://schemas.microsoft.com/office/drawing/2014/main" id="{43CB84DE-4518-034F-9187-C4B5F0829CA5}"/>
                  </a:ext>
                </a:extLst>
              </p:cNvPr>
              <p:cNvGraphicFramePr>
                <a:graphicFrameLocks noChangeAspect="1"/>
              </p:cNvGraphicFramePr>
              <p:nvPr>
                <p:extLst>
                  <p:ext uri="{D42A27DB-BD31-4B8C-83A1-F6EECF244321}">
                    <p14:modId xmlns:p14="http://schemas.microsoft.com/office/powerpoint/2010/main" val="2122617947"/>
                  </p:ext>
                </p:extLst>
              </p:nvPr>
            </p:nvGraphicFramePr>
            <p:xfrm>
              <a:off x="6968899" y="1601810"/>
              <a:ext cx="452144" cy="624086"/>
            </p:xfrm>
            <a:graphic>
              <a:graphicData uri="http://schemas.microsoft.com/office/powerpoint/2016/slidezoom">
                <pslz:sldZm>
                  <pslz:sldZmObj sldId="305" cId="2186712344">
                    <pslz:zmPr id="{B9DE8D49-9C7B-2A46-906F-DD7D0BC13794}" returnToParent="0" imageType="cover" transitionDur="1000">
                      <p166:blipFill xmlns:p166="http://schemas.microsoft.com/office/powerpoint/2016/6/main">
                        <a:blip r:embed="rId13"/>
                        <a:stretch>
                          <a:fillRect/>
                        </a:stretch>
                      </p166:blipFill>
                      <p166:spPr xmlns:p166="http://schemas.microsoft.com/office/powerpoint/2016/6/main">
                        <a:xfrm>
                          <a:off x="0" y="0"/>
                          <a:ext cx="452144" cy="624086"/>
                        </a:xfrm>
                        <a:prstGeom prst="rect">
                          <a:avLst/>
                        </a:prstGeom>
                        <a:ln w="19050">
                          <a:solidFill>
                            <a:schemeClr val="bg1"/>
                          </a:solidFill>
                        </a:ln>
                      </p166:spPr>
                    </pslz:zmPr>
                  </pslz:sldZmObj>
                </pslz:sldZm>
              </a:graphicData>
            </a:graphic>
          </p:graphicFrame>
        </mc:Choice>
        <mc:Fallback xmlns="">
          <p:pic>
            <p:nvPicPr>
              <p:cNvPr id="49" name="Vista general de diapositiva 48">
                <a:extLst>
                  <a:ext uri="{FF2B5EF4-FFF2-40B4-BE49-F238E27FC236}">
                    <a16:creationId xmlns:a16="http://schemas.microsoft.com/office/drawing/2014/main" id="{43CB84DE-4518-034F-9187-C4B5F0829CA5}"/>
                  </a:ext>
                </a:extLst>
              </p:cNvPr>
              <p:cNvPicPr>
                <a:picLocks noGrp="1" noRot="1" noChangeAspect="1" noMove="1" noResize="1" noEditPoints="1" noAdjustHandles="1" noChangeArrowheads="1" noChangeShapeType="1"/>
              </p:cNvPicPr>
              <p:nvPr/>
            </p:nvPicPr>
            <p:blipFill>
              <a:blip r:embed="rId14"/>
              <a:stretch>
                <a:fillRect/>
              </a:stretch>
            </p:blipFill>
            <p:spPr>
              <a:xfrm>
                <a:off x="6968899" y="1601810"/>
                <a:ext cx="452144" cy="624086"/>
              </a:xfrm>
              <a:prstGeom prst="rect">
                <a:avLst/>
              </a:prstGeom>
              <a:ln w="19050">
                <a:solidFill>
                  <a:schemeClr val="bg1"/>
                </a:solidFill>
              </a:ln>
            </p:spPr>
          </p:pic>
        </mc:Fallback>
      </mc:AlternateContent>
    </p:spTree>
    <p:extLst>
      <p:ext uri="{BB962C8B-B14F-4D97-AF65-F5344CB8AC3E}">
        <p14:creationId xmlns:p14="http://schemas.microsoft.com/office/powerpoint/2010/main" val="557162055"/>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9"/>
          <a:stretch>
            <a:fillRect/>
          </a:stretch>
        </p:blipFill>
        <p:spPr>
          <a:xfrm>
            <a:off x="970204" y="770369"/>
            <a:ext cx="492714" cy="492714"/>
          </a:xfrm>
          <a:prstGeom prst="rect">
            <a:avLst/>
          </a:prstGeom>
        </p:spPr>
      </p:pic>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36" name="Imagen 35" descr="Imagen que contiene dibujo, reloj&#10;&#10;Descripción generada automáticamente">
            <a:extLst>
              <a:ext uri="{FF2B5EF4-FFF2-40B4-BE49-F238E27FC236}">
                <a16:creationId xmlns:a16="http://schemas.microsoft.com/office/drawing/2014/main" id="{B21AC3AA-0A43-8641-A6A0-338332AE5DB8}"/>
              </a:ext>
            </a:extLst>
          </p:cNvPr>
          <p:cNvPicPr>
            <a:picLocks noChangeAspect="1"/>
          </p:cNvPicPr>
          <p:nvPr/>
        </p:nvPicPr>
        <p:blipFill>
          <a:blip r:embed="rId9"/>
          <a:stretch>
            <a:fillRect/>
          </a:stretch>
        </p:blipFill>
        <p:spPr>
          <a:xfrm>
            <a:off x="7365264" y="1288496"/>
            <a:ext cx="492714" cy="492714"/>
          </a:xfrm>
          <a:prstGeom prst="rect">
            <a:avLst/>
          </a:prstGeom>
        </p:spPr>
      </p:pic>
      <p:sp>
        <p:nvSpPr>
          <p:cNvPr id="43" name="Marcador de número de diapositiva 3">
            <a:extLst>
              <a:ext uri="{FF2B5EF4-FFF2-40B4-BE49-F238E27FC236}">
                <a16:creationId xmlns:a16="http://schemas.microsoft.com/office/drawing/2014/main" id="{0987BB54-A272-0B4F-93A1-E122830B9247}"/>
              </a:ext>
            </a:extLst>
          </p:cNvPr>
          <p:cNvSpPr txBox="1">
            <a:spLocks/>
          </p:cNvSpPr>
          <p:nvPr/>
        </p:nvSpPr>
        <p:spPr>
          <a:xfrm>
            <a:off x="7452131" y="1592240"/>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44" name="Marcador de número de diapositiva 3">
            <a:extLst>
              <a:ext uri="{FF2B5EF4-FFF2-40B4-BE49-F238E27FC236}">
                <a16:creationId xmlns:a16="http://schemas.microsoft.com/office/drawing/2014/main" id="{46021892-3757-584C-BD3C-79D0B7DCD1FE}"/>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5" name="Marcador de número de diapositiva 3">
            <a:extLst>
              <a:ext uri="{FF2B5EF4-FFF2-40B4-BE49-F238E27FC236}">
                <a16:creationId xmlns:a16="http://schemas.microsoft.com/office/drawing/2014/main" id="{C62B167A-5C7B-2A48-84F0-038B6250CCFD}"/>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6" name="Flecha derecha 45">
            <a:extLst>
              <a:ext uri="{FF2B5EF4-FFF2-40B4-BE49-F238E27FC236}">
                <a16:creationId xmlns:a16="http://schemas.microsoft.com/office/drawing/2014/main" id="{C624887D-A3DC-9A43-A010-4C7B37448AD1}"/>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7" name="Flecha derecha 46">
            <a:extLst>
              <a:ext uri="{FF2B5EF4-FFF2-40B4-BE49-F238E27FC236}">
                <a16:creationId xmlns:a16="http://schemas.microsoft.com/office/drawing/2014/main" id="{2D7E1AB8-9C56-B74D-AEBA-29E1EF1E10A3}"/>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8" name="Imagen 47" descr="Imagen que contiene medidor, sostener&#10;&#10;Descripción generada automáticamente">
            <a:extLst>
              <a:ext uri="{FF2B5EF4-FFF2-40B4-BE49-F238E27FC236}">
                <a16:creationId xmlns:a16="http://schemas.microsoft.com/office/drawing/2014/main" id="{D1C85170-8AD7-564D-8318-E3519A4F0688}"/>
              </a:ext>
            </a:extLst>
          </p:cNvPr>
          <p:cNvPicPr>
            <a:picLocks noChangeAspect="1"/>
          </p:cNvPicPr>
          <p:nvPr/>
        </p:nvPicPr>
        <p:blipFill>
          <a:blip r:embed="rId10"/>
          <a:stretch>
            <a:fillRect/>
          </a:stretch>
        </p:blipFill>
        <p:spPr>
          <a:xfrm>
            <a:off x="1344528" y="3365255"/>
            <a:ext cx="415036" cy="518595"/>
          </a:xfrm>
          <a:prstGeom prst="rect">
            <a:avLst/>
          </a:prstGeom>
          <a:ln w="19050">
            <a:solidFill>
              <a:schemeClr val="bg1"/>
            </a:solidFill>
          </a:ln>
        </p:spPr>
      </p:pic>
      <p:pic>
        <p:nvPicPr>
          <p:cNvPr id="49" name="Imagen 48" descr="Imagen que contiene cuarto&#10;&#10;Descripción generada automáticamente">
            <a:extLst>
              <a:ext uri="{FF2B5EF4-FFF2-40B4-BE49-F238E27FC236}">
                <a16:creationId xmlns:a16="http://schemas.microsoft.com/office/drawing/2014/main" id="{02321EEB-AFF9-2B46-95E3-7D592AA23054}"/>
              </a:ext>
            </a:extLst>
          </p:cNvPr>
          <p:cNvPicPr>
            <a:picLocks noChangeAspect="1"/>
          </p:cNvPicPr>
          <p:nvPr/>
        </p:nvPicPr>
        <p:blipFill>
          <a:blip r:embed="rId11"/>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68D311AD-1980-CC42-A68D-827D053035C5}"/>
                  </a:ext>
                </a:extLst>
              </p:cNvPr>
              <p:cNvGraphicFramePr>
                <a:graphicFrameLocks noChangeAspect="1"/>
              </p:cNvGraphicFramePr>
              <p:nvPr>
                <p:extLst>
                  <p:ext uri="{D42A27DB-BD31-4B8C-83A1-F6EECF244321}">
                    <p14:modId xmlns:p14="http://schemas.microsoft.com/office/powerpoint/2010/main" val="1264205855"/>
                  </p:ext>
                </p:extLst>
              </p:nvPr>
            </p:nvGraphicFramePr>
            <p:xfrm>
              <a:off x="7595913" y="2209615"/>
              <a:ext cx="438531" cy="546099"/>
            </p:xfrm>
            <a:graphic>
              <a:graphicData uri="http://schemas.microsoft.com/office/powerpoint/2016/slidezoom">
                <pslz:sldZm>
                  <pslz:sldZmObj sldId="299" cId="2117387602">
                    <pslz:zmPr id="{0924111E-1528-D947-8F7E-039CB0373FD5}" returnToParent="0" imageType="cover" transitionDur="1000">
                      <p166:blipFill xmlns:p166="http://schemas.microsoft.com/office/powerpoint/2016/6/main">
                        <a:blip r:embed="rId12"/>
                        <a:stretch>
                          <a:fillRect/>
                        </a:stretch>
                      </p166:blipFill>
                      <p166:spPr xmlns:p166="http://schemas.microsoft.com/office/powerpoint/2016/6/main">
                        <a:xfrm>
                          <a:off x="0" y="0"/>
                          <a:ext cx="438531" cy="546099"/>
                        </a:xfrm>
                        <a:prstGeom prst="rect">
                          <a:avLst/>
                        </a:prstGeom>
                        <a:ln w="19050">
                          <a:solidFill>
                            <a:schemeClr val="bg1"/>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68D311AD-1980-CC42-A68D-827D053035C5}"/>
                  </a:ext>
                </a:extLst>
              </p:cNvPr>
              <p:cNvPicPr>
                <a:picLocks noGrp="1" noRot="1" noChangeAspect="1" noMove="1" noResize="1" noEditPoints="1" noAdjustHandles="1" noChangeArrowheads="1" noChangeShapeType="1"/>
              </p:cNvPicPr>
              <p:nvPr/>
            </p:nvPicPr>
            <p:blipFill>
              <a:blip r:embed="rId13"/>
              <a:stretch>
                <a:fillRect/>
              </a:stretch>
            </p:blipFill>
            <p:spPr>
              <a:xfrm>
                <a:off x="7595913" y="2209615"/>
                <a:ext cx="438531" cy="546099"/>
              </a:xfrm>
              <a:prstGeom prst="rect">
                <a:avLst/>
              </a:prstGeom>
              <a:ln w="19050">
                <a:solidFill>
                  <a:schemeClr val="bg1"/>
                </a:solidFill>
              </a:ln>
            </p:spPr>
          </p:pic>
        </mc:Fallback>
      </mc:AlternateContent>
    </p:spTree>
    <p:extLst>
      <p:ext uri="{BB962C8B-B14F-4D97-AF65-F5344CB8AC3E}">
        <p14:creationId xmlns:p14="http://schemas.microsoft.com/office/powerpoint/2010/main" val="3936390361"/>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53532" y="1025675"/>
            <a:ext cx="5199738" cy="4117826"/>
          </a:xfrm>
        </p:spPr>
        <p:txBody>
          <a:bodyPr/>
          <a:lstStyle/>
          <a:p>
            <a:pPr algn="just"/>
            <a:r>
              <a:rPr lang="es-MX" b="1" dirty="0"/>
              <a:t>Los objetivos permiten que los microscopios proporcionen imágenes reales, magnificadas y son, quizás, el componente más complejo en un sistema de microscopio por su diseño de múltiples elementos. Los objetivos están disponibles con magnificaciones en el rango de 2X – 200X. </a:t>
            </a:r>
          </a:p>
          <a:p>
            <a:pPr algn="just"/>
            <a:endParaRPr lang="es-MX" b="1" dirty="0"/>
          </a:p>
          <a:p>
            <a:pPr algn="just"/>
            <a:r>
              <a:rPr lang="es-MX" b="1" dirty="0"/>
              <a:t>La mayoría de las especificaciones de los objetivos de microscopio se enumeran en el objetivo en sí: el diseño del objetivo, la magnificación, apertura numérica, distancia de trabajo, distancia del lente a la imagen, y corrección del grosor del cubreobjetos.</a:t>
            </a:r>
          </a:p>
          <a:p>
            <a:pPr algn="just"/>
            <a:endParaRPr lang="es-MX" b="1" dirty="0"/>
          </a:p>
          <a:p>
            <a:pPr algn="just"/>
            <a:endParaRPr lang="es-MX" b="1" dirty="0"/>
          </a:p>
          <a:p>
            <a:pPr algn="just"/>
            <a:r>
              <a:rPr lang="es-MX" b="1" dirty="0"/>
              <a:t> </a:t>
            </a:r>
          </a:p>
          <a:p>
            <a:pPr algn="just"/>
            <a:endParaRPr lang="es-MX" b="1" dirty="0"/>
          </a:p>
          <a:p>
            <a:pPr algn="just"/>
            <a:endParaRPr lang="es-MX" b="1" dirty="0"/>
          </a:p>
          <a:p>
            <a:pPr algn="just"/>
            <a:r>
              <a:rPr lang="es-MX" b="1" dirty="0"/>
              <a:t>Los oculares yobjetivos tienen magnificación que cada uno aporta a la magnificación total del sistema. La magnificación se indica generalmente con una X junto a un valor numérico. La mayoría de los objetivos contienen una banda de color alrededor de la circunferencia del cuerpo que indica su magnificación. Por ejemplo, una banda roja denota una magnificación de 5X</a:t>
            </a:r>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500" dirty="0">
                <a:solidFill>
                  <a:schemeClr val="tx2">
                    <a:lumMod val="10000"/>
                  </a:schemeClr>
                </a:solidFill>
              </a:rPr>
              <a:t>SELECCIONA LA TABLA QUE CORRESPONDE A LA MAGNIFICACIÓN DEL OBJETIVO CON SU COLOR</a:t>
            </a:r>
          </a:p>
        </p:txBody>
      </p:sp>
      <p:pic>
        <p:nvPicPr>
          <p:cNvPr id="3" name="Imagen 2">
            <a:extLst>
              <a:ext uri="{FF2B5EF4-FFF2-40B4-BE49-F238E27FC236}">
                <a16:creationId xmlns:a16="http://schemas.microsoft.com/office/drawing/2014/main" id="{1357AA09-B9A8-3643-988F-403644A565BE}"/>
              </a:ext>
            </a:extLst>
          </p:cNvPr>
          <p:cNvPicPr>
            <a:picLocks noChangeAspect="1"/>
          </p:cNvPicPr>
          <p:nvPr/>
        </p:nvPicPr>
        <p:blipFill>
          <a:blip r:embed="rId2"/>
          <a:stretch>
            <a:fillRect/>
          </a:stretch>
        </p:blipFill>
        <p:spPr>
          <a:xfrm>
            <a:off x="2133490" y="2802835"/>
            <a:ext cx="1439821" cy="919646"/>
          </a:xfrm>
          <a:prstGeom prst="rect">
            <a:avLst/>
          </a:prstGeom>
          <a:ln>
            <a:solidFill>
              <a:schemeClr val="tx2">
                <a:lumMod val="10000"/>
              </a:schemeClr>
            </a:solidFill>
          </a:ln>
        </p:spPr>
      </p:pic>
      <p:pic>
        <p:nvPicPr>
          <p:cNvPr id="54" name="Imagen 53" descr="Imagen que contiene luz&#10;&#10;Descripción generada automáticamente">
            <a:extLst>
              <a:ext uri="{FF2B5EF4-FFF2-40B4-BE49-F238E27FC236}">
                <a16:creationId xmlns:a16="http://schemas.microsoft.com/office/drawing/2014/main" id="{F9D71E93-6DA9-414D-A418-DA06C470D492}"/>
              </a:ext>
            </a:extLst>
          </p:cNvPr>
          <p:cNvPicPr>
            <a:picLocks noChangeAspect="1"/>
          </p:cNvPicPr>
          <p:nvPr/>
        </p:nvPicPr>
        <p:blipFill>
          <a:blip r:embed="rId3"/>
          <a:stretch>
            <a:fillRect/>
          </a:stretch>
        </p:blipFill>
        <p:spPr>
          <a:xfrm>
            <a:off x="5261220" y="2067762"/>
            <a:ext cx="1835684" cy="2164201"/>
          </a:xfrm>
          <a:prstGeom prst="rect">
            <a:avLst/>
          </a:prstGeom>
        </p:spPr>
      </p:pic>
      <mc:AlternateContent xmlns:mc="http://schemas.openxmlformats.org/markup-compatibility/2006" xmlns:pslz="http://schemas.microsoft.com/office/powerpoint/2016/slidezoom">
        <mc:Choice Requires="pslz">
          <p:graphicFrame>
            <p:nvGraphicFramePr>
              <p:cNvPr id="56" name="Vista general de diapositiva 55">
                <a:extLst>
                  <a:ext uri="{FF2B5EF4-FFF2-40B4-BE49-F238E27FC236}">
                    <a16:creationId xmlns:a16="http://schemas.microsoft.com/office/drawing/2014/main" id="{36FEE842-AFF6-1446-B0F0-81453FED5D70}"/>
                  </a:ext>
                </a:extLst>
              </p:cNvPr>
              <p:cNvGraphicFramePr>
                <a:graphicFrameLocks noChangeAspect="1"/>
              </p:cNvGraphicFramePr>
              <p:nvPr>
                <p:extLst>
                  <p:ext uri="{D42A27DB-BD31-4B8C-83A1-F6EECF244321}">
                    <p14:modId xmlns:p14="http://schemas.microsoft.com/office/powerpoint/2010/main" val="3576738330"/>
                  </p:ext>
                </p:extLst>
              </p:nvPr>
            </p:nvGraphicFramePr>
            <p:xfrm>
              <a:off x="7252534" y="3212986"/>
              <a:ext cx="1782069" cy="500950"/>
            </p:xfrm>
            <a:graphic>
              <a:graphicData uri="http://schemas.microsoft.com/office/powerpoint/2016/slidezoom">
                <pslz:sldZm>
                  <pslz:sldZmObj sldId="308" cId="997491251">
                    <pslz:zmPr id="{461D031B-03F5-CE4D-B092-5CDB2C35F3B5}" returnToParent="0" imageType="cover" transitionDur="1000">
                      <p166:blipFill xmlns:p166="http://schemas.microsoft.com/office/powerpoint/2016/6/main">
                        <a:blip r:embed="rId4"/>
                        <a:stretch>
                          <a:fillRect/>
                        </a:stretch>
                      </p166:blipFill>
                      <p166:spPr xmlns:p166="http://schemas.microsoft.com/office/powerpoint/2016/6/main">
                        <a:xfrm>
                          <a:off x="0" y="0"/>
                          <a:ext cx="1782069" cy="500950"/>
                        </a:xfrm>
                        <a:prstGeom prst="rect">
                          <a:avLst/>
                        </a:prstGeom>
                        <a:ln w="3175">
                          <a:solidFill>
                            <a:prstClr val="ltGray"/>
                          </a:solidFill>
                        </a:ln>
                      </p166:spPr>
                    </pslz:zmPr>
                  </pslz:sldZmObj>
                </pslz:sldZm>
              </a:graphicData>
            </a:graphic>
          </p:graphicFrame>
        </mc:Choice>
        <mc:Fallback xmlns="">
          <p:pic>
            <p:nvPicPr>
              <p:cNvPr id="56" name="Vista general de diapositiva 55">
                <a:extLst>
                  <a:ext uri="{FF2B5EF4-FFF2-40B4-BE49-F238E27FC236}">
                    <a16:creationId xmlns:a16="http://schemas.microsoft.com/office/drawing/2014/main" id="{36FEE842-AFF6-1446-B0F0-81453FED5D70}"/>
                  </a:ext>
                </a:extLst>
              </p:cNvPr>
              <p:cNvPicPr>
                <a:picLocks noGrp="1" noRot="1" noChangeAspect="1" noMove="1" noResize="1" noEditPoints="1" noAdjustHandles="1" noChangeArrowheads="1" noChangeShapeType="1"/>
              </p:cNvPicPr>
              <p:nvPr/>
            </p:nvPicPr>
            <p:blipFill>
              <a:blip r:embed="rId5"/>
              <a:stretch>
                <a:fillRect/>
              </a:stretch>
            </p:blipFill>
            <p:spPr>
              <a:xfrm>
                <a:off x="7252534" y="3212986"/>
                <a:ext cx="1782069" cy="50095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8" name="Vista general de diapositiva 57">
                <a:extLst>
                  <a:ext uri="{FF2B5EF4-FFF2-40B4-BE49-F238E27FC236}">
                    <a16:creationId xmlns:a16="http://schemas.microsoft.com/office/drawing/2014/main" id="{D4CF57F1-6302-8A42-9C6D-60DF3DCF3945}"/>
                  </a:ext>
                </a:extLst>
              </p:cNvPr>
              <p:cNvGraphicFramePr>
                <a:graphicFrameLocks noChangeAspect="1"/>
              </p:cNvGraphicFramePr>
              <p:nvPr>
                <p:extLst>
                  <p:ext uri="{D42A27DB-BD31-4B8C-83A1-F6EECF244321}">
                    <p14:modId xmlns:p14="http://schemas.microsoft.com/office/powerpoint/2010/main" val="3894437277"/>
                  </p:ext>
                </p:extLst>
              </p:nvPr>
            </p:nvGraphicFramePr>
            <p:xfrm>
              <a:off x="7246812" y="2322415"/>
              <a:ext cx="1787791" cy="480420"/>
            </p:xfrm>
            <a:graphic>
              <a:graphicData uri="http://schemas.microsoft.com/office/powerpoint/2016/slidezoom">
                <pslz:sldZm>
                  <pslz:sldZmObj sldId="315" cId="1797071238">
                    <pslz:zmPr id="{A1837C75-AE12-E344-AFF5-81FC240DA61E}" returnToParent="0" imageType="cover" transitionDur="1000">
                      <p166:blipFill xmlns:p166="http://schemas.microsoft.com/office/powerpoint/2016/6/main">
                        <a:blip r:embed="rId6"/>
                        <a:stretch>
                          <a:fillRect/>
                        </a:stretch>
                      </p166:blipFill>
                      <p166:spPr xmlns:p166="http://schemas.microsoft.com/office/powerpoint/2016/6/main">
                        <a:xfrm>
                          <a:off x="0" y="0"/>
                          <a:ext cx="1787791" cy="480420"/>
                        </a:xfrm>
                        <a:prstGeom prst="rect">
                          <a:avLst/>
                        </a:prstGeom>
                        <a:ln w="3175">
                          <a:solidFill>
                            <a:prstClr val="ltGray"/>
                          </a:solidFill>
                        </a:ln>
                      </p166:spPr>
                    </pslz:zmPr>
                  </pslz:sldZmObj>
                </pslz:sldZm>
              </a:graphicData>
            </a:graphic>
          </p:graphicFrame>
        </mc:Choice>
        <mc:Fallback xmlns="">
          <p:pic>
            <p:nvPicPr>
              <p:cNvPr id="58" name="Vista general de diapositiva 57">
                <a:extLst>
                  <a:ext uri="{FF2B5EF4-FFF2-40B4-BE49-F238E27FC236}">
                    <a16:creationId xmlns:a16="http://schemas.microsoft.com/office/drawing/2014/main" id="{D4CF57F1-6302-8A42-9C6D-60DF3DCF3945}"/>
                  </a:ext>
                </a:extLst>
              </p:cNvPr>
              <p:cNvPicPr>
                <a:picLocks noGrp="1" noRot="1" noChangeAspect="1" noMove="1" noResize="1" noEditPoints="1" noAdjustHandles="1" noChangeArrowheads="1" noChangeShapeType="1"/>
              </p:cNvPicPr>
              <p:nvPr/>
            </p:nvPicPr>
            <p:blipFill>
              <a:blip r:embed="rId7"/>
              <a:stretch>
                <a:fillRect/>
              </a:stretch>
            </p:blipFill>
            <p:spPr>
              <a:xfrm>
                <a:off x="7246812" y="2322415"/>
                <a:ext cx="1787791" cy="48042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9" name="Vista general de diapositiva 58">
                <a:extLst>
                  <a:ext uri="{FF2B5EF4-FFF2-40B4-BE49-F238E27FC236}">
                    <a16:creationId xmlns:a16="http://schemas.microsoft.com/office/drawing/2014/main" id="{CFC8E7A5-20F4-1F44-AB4B-E9BF9415CCC6}"/>
                  </a:ext>
                </a:extLst>
              </p:cNvPr>
              <p:cNvGraphicFramePr>
                <a:graphicFrameLocks noChangeAspect="1"/>
              </p:cNvGraphicFramePr>
              <p:nvPr>
                <p:extLst>
                  <p:ext uri="{D42A27DB-BD31-4B8C-83A1-F6EECF244321}">
                    <p14:modId xmlns:p14="http://schemas.microsoft.com/office/powerpoint/2010/main" val="2505482192"/>
                  </p:ext>
                </p:extLst>
              </p:nvPr>
            </p:nvGraphicFramePr>
            <p:xfrm>
              <a:off x="7252535" y="4105853"/>
              <a:ext cx="1782069" cy="497744"/>
            </p:xfrm>
            <a:graphic>
              <a:graphicData uri="http://schemas.microsoft.com/office/powerpoint/2016/slidezoom">
                <pslz:sldZm>
                  <pslz:sldZmObj sldId="308" cId="997491251">
                    <pslz:zmPr id="{461D031B-03F5-CE4D-B092-5CDB2C35F3B5}" returnToParent="0" imageType="cover" transitionDur="1000">
                      <p166:blipFill xmlns:p166="http://schemas.microsoft.com/office/powerpoint/2016/6/main">
                        <a:blip r:embed="rId8"/>
                        <a:stretch>
                          <a:fillRect/>
                        </a:stretch>
                      </p166:blipFill>
                      <p166:spPr xmlns:p166="http://schemas.microsoft.com/office/powerpoint/2016/6/main">
                        <a:xfrm>
                          <a:off x="0" y="0"/>
                          <a:ext cx="1782069" cy="497744"/>
                        </a:xfrm>
                        <a:prstGeom prst="rect">
                          <a:avLst/>
                        </a:prstGeom>
                        <a:ln w="3175">
                          <a:solidFill>
                            <a:prstClr val="ltGray"/>
                          </a:solidFill>
                        </a:ln>
                      </p166:spPr>
                    </pslz:zmPr>
                  </pslz:sldZmObj>
                </pslz:sldZm>
              </a:graphicData>
            </a:graphic>
          </p:graphicFrame>
        </mc:Choice>
        <mc:Fallback xmlns="">
          <p:pic>
            <p:nvPicPr>
              <p:cNvPr id="59" name="Vista general de diapositiva 58">
                <a:extLst>
                  <a:ext uri="{FF2B5EF4-FFF2-40B4-BE49-F238E27FC236}">
                    <a16:creationId xmlns:a16="http://schemas.microsoft.com/office/drawing/2014/main" id="{CFC8E7A5-20F4-1F44-AB4B-E9BF9415CCC6}"/>
                  </a:ext>
                </a:extLst>
              </p:cNvPr>
              <p:cNvPicPr>
                <a:picLocks noGrp="1" noRot="1" noChangeAspect="1" noMove="1" noResize="1" noEditPoints="1" noAdjustHandles="1" noChangeArrowheads="1" noChangeShapeType="1"/>
              </p:cNvPicPr>
              <p:nvPr/>
            </p:nvPicPr>
            <p:blipFill>
              <a:blip r:embed="rId9"/>
              <a:stretch>
                <a:fillRect/>
              </a:stretch>
            </p:blipFill>
            <p:spPr>
              <a:xfrm>
                <a:off x="7252535" y="4105853"/>
                <a:ext cx="1782069" cy="497744"/>
              </a:xfrm>
              <a:prstGeom prst="rect">
                <a:avLst/>
              </a:prstGeom>
              <a:ln w="3175">
                <a:solidFill>
                  <a:prstClr val="ltGray"/>
                </a:solidFill>
              </a:ln>
            </p:spPr>
          </p:pic>
        </mc:Fallback>
      </mc:AlternateContent>
    </p:spTree>
    <p:extLst>
      <p:ext uri="{BB962C8B-B14F-4D97-AF65-F5344CB8AC3E}">
        <p14:creationId xmlns:p14="http://schemas.microsoft.com/office/powerpoint/2010/main" val="2117387602"/>
      </p:ext>
    </p:extLst>
  </p:cSld>
  <p:clrMapOvr>
    <a:masterClrMapping/>
  </p:clrMapOvr>
  <p:transition advClick="0">
    <p:fade thruBlk="1"/>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6"/>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7988837" y="2220237"/>
            <a:ext cx="719873" cy="820862"/>
          </a:xfrm>
          <a:prstGeom prst="rect">
            <a:avLst/>
          </a:prstGeom>
        </p:spPr>
      </p:pic>
      <p:pic>
        <p:nvPicPr>
          <p:cNvPr id="33" name="Imagen 32" descr="Imagen que contiene dibujo, reloj&#10;&#10;Descripción generada automáticamente">
            <a:extLst>
              <a:ext uri="{FF2B5EF4-FFF2-40B4-BE49-F238E27FC236}">
                <a16:creationId xmlns:a16="http://schemas.microsoft.com/office/drawing/2014/main" id="{650ED1CA-3622-F848-AD40-F83B99D42C68}"/>
              </a:ext>
            </a:extLst>
          </p:cNvPr>
          <p:cNvPicPr>
            <a:picLocks noChangeAspect="1"/>
          </p:cNvPicPr>
          <p:nvPr/>
        </p:nvPicPr>
        <p:blipFill>
          <a:blip r:embed="rId9"/>
          <a:stretch>
            <a:fillRect/>
          </a:stretch>
        </p:blipFill>
        <p:spPr>
          <a:xfrm>
            <a:off x="970204" y="770369"/>
            <a:ext cx="492714" cy="492714"/>
          </a:xfrm>
          <a:prstGeom prst="rect">
            <a:avLst/>
          </a:prstGeom>
        </p:spPr>
      </p:pic>
      <p:sp>
        <p:nvSpPr>
          <p:cNvPr id="36" name="Marcador de número de diapositiva 3">
            <a:extLst>
              <a:ext uri="{FF2B5EF4-FFF2-40B4-BE49-F238E27FC236}">
                <a16:creationId xmlns:a16="http://schemas.microsoft.com/office/drawing/2014/main" id="{3A2857BC-6109-2748-8A42-297A9788C94F}"/>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43" name="Imagen 42" descr="Imagen que contiene dibujo, reloj&#10;&#10;Descripción generada automáticamente">
            <a:extLst>
              <a:ext uri="{FF2B5EF4-FFF2-40B4-BE49-F238E27FC236}">
                <a16:creationId xmlns:a16="http://schemas.microsoft.com/office/drawing/2014/main" id="{0F31FE4B-821C-404F-A850-4E1CD7FC59A1}"/>
              </a:ext>
            </a:extLst>
          </p:cNvPr>
          <p:cNvPicPr>
            <a:picLocks noChangeAspect="1"/>
          </p:cNvPicPr>
          <p:nvPr/>
        </p:nvPicPr>
        <p:blipFill>
          <a:blip r:embed="rId9"/>
          <a:stretch>
            <a:fillRect/>
          </a:stretch>
        </p:blipFill>
        <p:spPr>
          <a:xfrm>
            <a:off x="7205774" y="1362721"/>
            <a:ext cx="492714" cy="492714"/>
          </a:xfrm>
          <a:prstGeom prst="rect">
            <a:avLst/>
          </a:prstGeom>
        </p:spPr>
      </p:pic>
      <p:sp>
        <p:nvSpPr>
          <p:cNvPr id="44" name="Marcador de número de diapositiva 3">
            <a:extLst>
              <a:ext uri="{FF2B5EF4-FFF2-40B4-BE49-F238E27FC236}">
                <a16:creationId xmlns:a16="http://schemas.microsoft.com/office/drawing/2014/main" id="{46BFC0AB-0B95-6442-8AA6-01803E6A7885}"/>
              </a:ext>
            </a:extLst>
          </p:cNvPr>
          <p:cNvSpPr txBox="1">
            <a:spLocks/>
          </p:cNvSpPr>
          <p:nvPr/>
        </p:nvSpPr>
        <p:spPr>
          <a:xfrm>
            <a:off x="7526219" y="1543943"/>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45" name="Marcador de número de diapositiva 3">
            <a:extLst>
              <a:ext uri="{FF2B5EF4-FFF2-40B4-BE49-F238E27FC236}">
                <a16:creationId xmlns:a16="http://schemas.microsoft.com/office/drawing/2014/main" id="{F3C6F917-D30E-974C-B3BF-AE61B3B82EB1}"/>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6" name="Marcador de número de diapositiva 3">
            <a:extLst>
              <a:ext uri="{FF2B5EF4-FFF2-40B4-BE49-F238E27FC236}">
                <a16:creationId xmlns:a16="http://schemas.microsoft.com/office/drawing/2014/main" id="{C48F526A-E4A1-6344-882E-7FC7F6BC02CD}"/>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7" name="Flecha derecha 46">
            <a:extLst>
              <a:ext uri="{FF2B5EF4-FFF2-40B4-BE49-F238E27FC236}">
                <a16:creationId xmlns:a16="http://schemas.microsoft.com/office/drawing/2014/main" id="{B3CA92F4-AC4A-7548-8377-552B404218BC}"/>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8" name="Flecha derecha 47">
            <a:extLst>
              <a:ext uri="{FF2B5EF4-FFF2-40B4-BE49-F238E27FC236}">
                <a16:creationId xmlns:a16="http://schemas.microsoft.com/office/drawing/2014/main" id="{B4D31E9B-6B3A-E747-88C1-7BBCA9B7681C}"/>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9" name="Imagen 48" descr="Imagen que contiene medidor, sostener&#10;&#10;Descripción generada automáticamente">
            <a:extLst>
              <a:ext uri="{FF2B5EF4-FFF2-40B4-BE49-F238E27FC236}">
                <a16:creationId xmlns:a16="http://schemas.microsoft.com/office/drawing/2014/main" id="{8ADBAE59-75C2-CB4D-943A-3723937B877B}"/>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pic>
        <p:nvPicPr>
          <p:cNvPr id="50" name="Imagen 49" descr="Imagen que contiene cuarto&#10;&#10;Descripción generada automáticamente">
            <a:extLst>
              <a:ext uri="{FF2B5EF4-FFF2-40B4-BE49-F238E27FC236}">
                <a16:creationId xmlns:a16="http://schemas.microsoft.com/office/drawing/2014/main" id="{873D259A-AFEA-3244-BD2C-781B675CA016}"/>
              </a:ext>
            </a:extLst>
          </p:cNvPr>
          <p:cNvPicPr>
            <a:picLocks noChangeAspect="1"/>
          </p:cNvPicPr>
          <p:nvPr/>
        </p:nvPicPr>
        <p:blipFill>
          <a:blip r:embed="rId12"/>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52" name="Vista general de diapositiva 51">
                <a:extLst>
                  <a:ext uri="{FF2B5EF4-FFF2-40B4-BE49-F238E27FC236}">
                    <a16:creationId xmlns:a16="http://schemas.microsoft.com/office/drawing/2014/main" id="{8A5CA5D2-3065-A34E-8B56-7AC48F17ADEC}"/>
                  </a:ext>
                </a:extLst>
              </p:cNvPr>
              <p:cNvGraphicFramePr>
                <a:graphicFrameLocks noChangeAspect="1"/>
              </p:cNvGraphicFramePr>
              <p:nvPr>
                <p:extLst>
                  <p:ext uri="{D42A27DB-BD31-4B8C-83A1-F6EECF244321}">
                    <p14:modId xmlns:p14="http://schemas.microsoft.com/office/powerpoint/2010/main" val="427569484"/>
                  </p:ext>
                </p:extLst>
              </p:nvPr>
            </p:nvGraphicFramePr>
            <p:xfrm>
              <a:off x="7595913" y="2209615"/>
              <a:ext cx="438531" cy="546099"/>
            </p:xfrm>
            <a:graphic>
              <a:graphicData uri="http://schemas.microsoft.com/office/powerpoint/2016/slidezoom">
                <pslz:sldZm>
                  <pslz:sldZmObj sldId="299" cId="2117387602">
                    <pslz:zmPr id="{0924111E-1528-D947-8F7E-039CB0373FD5}" returnToParent="0" imageType="cover" transitionDur="1000">
                      <p166:blipFill xmlns:p166="http://schemas.microsoft.com/office/powerpoint/2016/6/main">
                        <a:blip r:embed="rId13"/>
                        <a:stretch>
                          <a:fillRect/>
                        </a:stretch>
                      </p166:blipFill>
                      <p166:spPr xmlns:p166="http://schemas.microsoft.com/office/powerpoint/2016/6/main">
                        <a:xfrm>
                          <a:off x="0" y="0"/>
                          <a:ext cx="438531" cy="546099"/>
                        </a:xfrm>
                        <a:prstGeom prst="rect">
                          <a:avLst/>
                        </a:prstGeom>
                        <a:ln w="19050">
                          <a:solidFill>
                            <a:schemeClr val="bg1"/>
                          </a:solidFill>
                        </a:ln>
                      </p166:spPr>
                    </pslz:zmPr>
                  </pslz:sldZmObj>
                </pslz:sldZm>
              </a:graphicData>
            </a:graphic>
          </p:graphicFrame>
        </mc:Choice>
        <mc:Fallback xmlns="">
          <p:pic>
            <p:nvPicPr>
              <p:cNvPr id="52" name="Vista general de diapositiva 51">
                <a:extLst>
                  <a:ext uri="{FF2B5EF4-FFF2-40B4-BE49-F238E27FC236}">
                    <a16:creationId xmlns:a16="http://schemas.microsoft.com/office/drawing/2014/main" id="{8A5CA5D2-3065-A34E-8B56-7AC48F17ADEC}"/>
                  </a:ext>
                </a:extLst>
              </p:cNvPr>
              <p:cNvPicPr>
                <a:picLocks noGrp="1" noRot="1" noChangeAspect="1" noMove="1" noResize="1" noEditPoints="1" noAdjustHandles="1" noChangeArrowheads="1" noChangeShapeType="1"/>
              </p:cNvPicPr>
              <p:nvPr/>
            </p:nvPicPr>
            <p:blipFill>
              <a:blip r:embed="rId14"/>
              <a:stretch>
                <a:fillRect/>
              </a:stretch>
            </p:blipFill>
            <p:spPr>
              <a:xfrm>
                <a:off x="7595913" y="2209615"/>
                <a:ext cx="438531" cy="546099"/>
              </a:xfrm>
              <a:prstGeom prst="rect">
                <a:avLst/>
              </a:prstGeom>
              <a:ln w="19050">
                <a:solidFill>
                  <a:schemeClr val="bg1"/>
                </a:solidFill>
              </a:ln>
            </p:spPr>
          </p:pic>
        </mc:Fallback>
      </mc:AlternateContent>
    </p:spTree>
    <p:extLst>
      <p:ext uri="{BB962C8B-B14F-4D97-AF65-F5344CB8AC3E}">
        <p14:creationId xmlns:p14="http://schemas.microsoft.com/office/powerpoint/2010/main" val="997491251"/>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7" name="Marcador de número de diapositiva 3">
            <a:extLst>
              <a:ext uri="{FF2B5EF4-FFF2-40B4-BE49-F238E27FC236}">
                <a16:creationId xmlns:a16="http://schemas.microsoft.com/office/drawing/2014/main" id="{84A3C6DA-C123-3B45-BC2A-58288625FB0A}"/>
              </a:ext>
            </a:extLst>
          </p:cNvPr>
          <p:cNvSpPr txBox="1">
            <a:spLocks/>
          </p:cNvSpPr>
          <p:nvPr/>
        </p:nvSpPr>
        <p:spPr>
          <a:xfrm>
            <a:off x="820965" y="2865062"/>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39215" y="13838"/>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9"/>
          <a:stretch>
            <a:fillRect/>
          </a:stretch>
        </p:blipFill>
        <p:spPr>
          <a:xfrm>
            <a:off x="777811" y="740205"/>
            <a:ext cx="492714" cy="492714"/>
          </a:xfrm>
          <a:prstGeom prst="rect">
            <a:avLst/>
          </a:prstGeom>
        </p:spPr>
      </p:pic>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36" name="Imagen 35" descr="Imagen que contiene dibujo, reloj&#10;&#10;Descripción generada automáticamente">
            <a:extLst>
              <a:ext uri="{FF2B5EF4-FFF2-40B4-BE49-F238E27FC236}">
                <a16:creationId xmlns:a16="http://schemas.microsoft.com/office/drawing/2014/main" id="{27B30F7F-5F55-1541-B47B-5103940D50E7}"/>
              </a:ext>
            </a:extLst>
          </p:cNvPr>
          <p:cNvPicPr>
            <a:picLocks noChangeAspect="1"/>
          </p:cNvPicPr>
          <p:nvPr/>
        </p:nvPicPr>
        <p:blipFill>
          <a:blip r:embed="rId9"/>
          <a:stretch>
            <a:fillRect/>
          </a:stretch>
        </p:blipFill>
        <p:spPr>
          <a:xfrm>
            <a:off x="7381820" y="1255777"/>
            <a:ext cx="492714" cy="492714"/>
          </a:xfrm>
          <a:prstGeom prst="rect">
            <a:avLst/>
          </a:prstGeom>
        </p:spPr>
      </p:pic>
      <p:sp>
        <p:nvSpPr>
          <p:cNvPr id="43" name="Marcador de número de diapositiva 3">
            <a:extLst>
              <a:ext uri="{FF2B5EF4-FFF2-40B4-BE49-F238E27FC236}">
                <a16:creationId xmlns:a16="http://schemas.microsoft.com/office/drawing/2014/main" id="{587B0F09-2D45-854A-9DE6-396703F704CD}"/>
              </a:ext>
            </a:extLst>
          </p:cNvPr>
          <p:cNvSpPr txBox="1">
            <a:spLocks/>
          </p:cNvSpPr>
          <p:nvPr/>
        </p:nvSpPr>
        <p:spPr>
          <a:xfrm>
            <a:off x="7463510" y="1581867"/>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pic>
        <p:nvPicPr>
          <p:cNvPr id="44" name="Imagen 43" descr="Imagen que contiene dibujo, reloj&#10;&#10;Descripción generada automáticamente">
            <a:extLst>
              <a:ext uri="{FF2B5EF4-FFF2-40B4-BE49-F238E27FC236}">
                <a16:creationId xmlns:a16="http://schemas.microsoft.com/office/drawing/2014/main" id="{DD368BC5-2ED7-6A47-BE95-CF48CCA818A0}"/>
              </a:ext>
            </a:extLst>
          </p:cNvPr>
          <p:cNvPicPr>
            <a:picLocks noChangeAspect="1"/>
          </p:cNvPicPr>
          <p:nvPr/>
        </p:nvPicPr>
        <p:blipFill>
          <a:blip r:embed="rId9"/>
          <a:stretch>
            <a:fillRect/>
          </a:stretch>
        </p:blipFill>
        <p:spPr>
          <a:xfrm>
            <a:off x="7939215" y="2006437"/>
            <a:ext cx="492714" cy="492714"/>
          </a:xfrm>
          <a:prstGeom prst="rect">
            <a:avLst/>
          </a:prstGeom>
        </p:spPr>
      </p:pic>
      <p:sp>
        <p:nvSpPr>
          <p:cNvPr id="45" name="Marcador de número de diapositiva 3">
            <a:extLst>
              <a:ext uri="{FF2B5EF4-FFF2-40B4-BE49-F238E27FC236}">
                <a16:creationId xmlns:a16="http://schemas.microsoft.com/office/drawing/2014/main" id="{A4C298F9-600D-774C-BA0D-CD7321F1A2D4}"/>
              </a:ext>
            </a:extLst>
          </p:cNvPr>
          <p:cNvSpPr txBox="1">
            <a:spLocks/>
          </p:cNvSpPr>
          <p:nvPr/>
        </p:nvSpPr>
        <p:spPr>
          <a:xfrm>
            <a:off x="7825143" y="2350205"/>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sp>
        <p:nvSpPr>
          <p:cNvPr id="46" name="Marcador de número de diapositiva 3">
            <a:extLst>
              <a:ext uri="{FF2B5EF4-FFF2-40B4-BE49-F238E27FC236}">
                <a16:creationId xmlns:a16="http://schemas.microsoft.com/office/drawing/2014/main" id="{95DE3612-8E4F-E549-A8CA-784E04409413}"/>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7" name="Marcador de número de diapositiva 3">
            <a:extLst>
              <a:ext uri="{FF2B5EF4-FFF2-40B4-BE49-F238E27FC236}">
                <a16:creationId xmlns:a16="http://schemas.microsoft.com/office/drawing/2014/main" id="{E6BD2B26-7E48-604E-849A-5B163CBE140F}"/>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8" name="Flecha derecha 47">
            <a:extLst>
              <a:ext uri="{FF2B5EF4-FFF2-40B4-BE49-F238E27FC236}">
                <a16:creationId xmlns:a16="http://schemas.microsoft.com/office/drawing/2014/main" id="{BFD43A0E-F704-4142-AEDC-AD020E529589}"/>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9" name="Flecha derecha 48">
            <a:extLst>
              <a:ext uri="{FF2B5EF4-FFF2-40B4-BE49-F238E27FC236}">
                <a16:creationId xmlns:a16="http://schemas.microsoft.com/office/drawing/2014/main" id="{103E3166-E01E-CC40-BDCE-BE1BEE736305}"/>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50" name="Imagen 49" descr="Imagen que contiene medidor, sostener&#10;&#10;Descripción generada automáticamente">
            <a:extLst>
              <a:ext uri="{FF2B5EF4-FFF2-40B4-BE49-F238E27FC236}">
                <a16:creationId xmlns:a16="http://schemas.microsoft.com/office/drawing/2014/main" id="{53A39C50-CECA-C54C-86F3-54D74232B425}"/>
              </a:ext>
            </a:extLst>
          </p:cNvPr>
          <p:cNvPicPr>
            <a:picLocks noChangeAspect="1"/>
          </p:cNvPicPr>
          <p:nvPr/>
        </p:nvPicPr>
        <p:blipFill>
          <a:blip r:embed="rId10"/>
          <a:stretch>
            <a:fillRect/>
          </a:stretch>
        </p:blipFill>
        <p:spPr>
          <a:xfrm>
            <a:off x="1344528" y="3365255"/>
            <a:ext cx="415036" cy="518595"/>
          </a:xfrm>
          <a:prstGeom prst="rect">
            <a:avLst/>
          </a:prstGeom>
          <a:ln w="19050">
            <a:solidFill>
              <a:schemeClr val="bg1"/>
            </a:solidFill>
          </a:ln>
        </p:spPr>
      </p:pic>
      <p:pic>
        <p:nvPicPr>
          <p:cNvPr id="51" name="Imagen 50" descr="Imagen que contiene cuarto&#10;&#10;Descripción generada automáticamente">
            <a:extLst>
              <a:ext uri="{FF2B5EF4-FFF2-40B4-BE49-F238E27FC236}">
                <a16:creationId xmlns:a16="http://schemas.microsoft.com/office/drawing/2014/main" id="{DE98DA81-D293-DF49-97B0-2EB57925BD8B}"/>
              </a:ext>
            </a:extLst>
          </p:cNvPr>
          <p:cNvPicPr>
            <a:picLocks noChangeAspect="1"/>
          </p:cNvPicPr>
          <p:nvPr/>
        </p:nvPicPr>
        <p:blipFill>
          <a:blip r:embed="rId11"/>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12C5D172-72D6-1E4C-83D6-DA1E9D693D52}"/>
                  </a:ext>
                </a:extLst>
              </p:cNvPr>
              <p:cNvGraphicFramePr>
                <a:graphicFrameLocks noChangeAspect="1"/>
              </p:cNvGraphicFramePr>
              <p:nvPr>
                <p:extLst>
                  <p:ext uri="{D42A27DB-BD31-4B8C-83A1-F6EECF244321}">
                    <p14:modId xmlns:p14="http://schemas.microsoft.com/office/powerpoint/2010/main" val="1063906481"/>
                  </p:ext>
                </p:extLst>
              </p:nvPr>
            </p:nvGraphicFramePr>
            <p:xfrm>
              <a:off x="1267678" y="2711032"/>
              <a:ext cx="413324" cy="562964"/>
            </p:xfrm>
            <a:graphic>
              <a:graphicData uri="http://schemas.microsoft.com/office/powerpoint/2016/slidezoom">
                <pslz:sldZm>
                  <pslz:sldZmObj sldId="306" cId="1909841300">
                    <pslz:zmPr id="{CFF40131-5AD0-764E-AEA8-A2E487DA3D2D}" returnToParent="0" imageType="cover" transitionDur="1000">
                      <p166:blipFill xmlns:p166="http://schemas.microsoft.com/office/powerpoint/2016/6/main">
                        <a:blip r:embed="rId12"/>
                        <a:stretch>
                          <a:fillRect/>
                        </a:stretch>
                      </p166:blipFill>
                      <p166:spPr xmlns:p166="http://schemas.microsoft.com/office/powerpoint/2016/6/main">
                        <a:xfrm>
                          <a:off x="0" y="0"/>
                          <a:ext cx="413324" cy="562964"/>
                        </a:xfrm>
                        <a:prstGeom prst="rect">
                          <a:avLst/>
                        </a:prstGeom>
                        <a:ln w="19050">
                          <a:solidFill>
                            <a:schemeClr val="bg1"/>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12C5D172-72D6-1E4C-83D6-DA1E9D693D52}"/>
                  </a:ext>
                </a:extLst>
              </p:cNvPr>
              <p:cNvPicPr>
                <a:picLocks noGrp="1" noRot="1" noChangeAspect="1" noMove="1" noResize="1" noEditPoints="1" noAdjustHandles="1" noChangeArrowheads="1" noChangeShapeType="1"/>
              </p:cNvPicPr>
              <p:nvPr/>
            </p:nvPicPr>
            <p:blipFill>
              <a:blip r:embed="rId13"/>
              <a:stretch>
                <a:fillRect/>
              </a:stretch>
            </p:blipFill>
            <p:spPr>
              <a:xfrm>
                <a:off x="1267678" y="2711032"/>
                <a:ext cx="413324" cy="562964"/>
              </a:xfrm>
              <a:prstGeom prst="rect">
                <a:avLst/>
              </a:prstGeom>
              <a:ln w="19050">
                <a:solidFill>
                  <a:schemeClr val="bg1"/>
                </a:solidFill>
              </a:ln>
            </p:spPr>
          </p:pic>
        </mc:Fallback>
      </mc:AlternateContent>
    </p:spTree>
    <p:extLst>
      <p:ext uri="{BB962C8B-B14F-4D97-AF65-F5344CB8AC3E}">
        <p14:creationId xmlns:p14="http://schemas.microsoft.com/office/powerpoint/2010/main" val="1797071238"/>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42621" y="1199075"/>
            <a:ext cx="5184144" cy="3727719"/>
          </a:xfrm>
        </p:spPr>
        <p:txBody>
          <a:bodyPr/>
          <a:lstStyle/>
          <a:p>
            <a:pPr algn="just"/>
            <a:r>
              <a:rPr lang="es-MX" sz="2500" b="1" dirty="0"/>
              <a:t>Es la superfície donde se coloca la muestra que se quiere observar. Su posición vertical con respecto a las lentes del objetivo se puede regular mediante dos tornillos para generar una imagen enfocada. </a:t>
            </a:r>
          </a:p>
          <a:p>
            <a:pPr algn="just"/>
            <a:endParaRPr lang="es-MX" sz="2500" b="1" dirty="0"/>
          </a:p>
          <a:p>
            <a:pPr algn="just"/>
            <a:r>
              <a:rPr lang="es-MX" sz="2500" b="1" dirty="0"/>
              <a:t>Tiene un agujero en el centro a través del cual se ilumina la muestra Y eneralmente hay dos pinzas unidas que permiten mantener la muestra en posición fija.</a:t>
            </a:r>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5F8887FE-58B5-1040-8BC1-F7737001EADC}"/>
                  </a:ext>
                </a:extLst>
              </p:cNvPr>
              <p:cNvGraphicFramePr>
                <a:graphicFrameLocks noChangeAspect="1"/>
              </p:cNvGraphicFramePr>
              <p:nvPr>
                <p:extLst>
                  <p:ext uri="{D42A27DB-BD31-4B8C-83A1-F6EECF244321}">
                    <p14:modId xmlns:p14="http://schemas.microsoft.com/office/powerpoint/2010/main" val="4215710521"/>
                  </p:ext>
                </p:extLst>
              </p:nvPr>
            </p:nvGraphicFramePr>
            <p:xfrm>
              <a:off x="5796931" y="2150137"/>
              <a:ext cx="1307873" cy="1285875"/>
            </p:xfrm>
            <a:graphic>
              <a:graphicData uri="http://schemas.microsoft.com/office/powerpoint/2016/slidezoom">
                <pslz:sldZm>
                  <pslz:sldZmObj sldId="309" cId="1299262602">
                    <pslz:zmPr id="{C2731BF3-9279-6A41-9FCD-B3117A2BA74A}" returnToParent="0" imageType="cover" transitionDur="1000">
                      <p166:blipFill xmlns:p166="http://schemas.microsoft.com/office/powerpoint/2016/6/main">
                        <a:blip r:embed="rId2"/>
                        <a:stretch>
                          <a:fillRect/>
                        </a:stretch>
                      </p166:blipFill>
                      <p166:spPr xmlns:p166="http://schemas.microsoft.com/office/powerpoint/2016/6/main">
                        <a:xfrm>
                          <a:off x="0" y="0"/>
                          <a:ext cx="1307873" cy="1285875"/>
                        </a:xfrm>
                        <a:prstGeom prst="rect">
                          <a:avLst/>
                        </a:prstGeom>
                        <a:ln w="3175">
                          <a:noFill/>
                        </a:ln>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5F8887FE-58B5-1040-8BC1-F7737001EADC}"/>
                  </a:ext>
                </a:extLst>
              </p:cNvPr>
              <p:cNvPicPr>
                <a:picLocks noGrp="1" noRot="1" noChangeAspect="1" noMove="1" noResize="1" noEditPoints="1" noAdjustHandles="1" noChangeArrowheads="1" noChangeShapeType="1"/>
              </p:cNvPicPr>
              <p:nvPr/>
            </p:nvPicPr>
            <p:blipFill>
              <a:blip r:embed="rId3"/>
              <a:stretch>
                <a:fillRect/>
              </a:stretch>
            </p:blipFill>
            <p:spPr>
              <a:xfrm>
                <a:off x="5796931" y="2150137"/>
                <a:ext cx="1307873" cy="1285875"/>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A713F7E8-ECAB-974E-8C02-08AEB0EE9560}"/>
                  </a:ext>
                </a:extLst>
              </p:cNvPr>
              <p:cNvGraphicFramePr>
                <a:graphicFrameLocks noChangeAspect="1"/>
              </p:cNvGraphicFramePr>
              <p:nvPr>
                <p:extLst>
                  <p:ext uri="{D42A27DB-BD31-4B8C-83A1-F6EECF244321}">
                    <p14:modId xmlns:p14="http://schemas.microsoft.com/office/powerpoint/2010/main" val="1748622509"/>
                  </p:ext>
                </p:extLst>
              </p:nvPr>
            </p:nvGraphicFramePr>
            <p:xfrm>
              <a:off x="6209023" y="3795275"/>
              <a:ext cx="1982615" cy="1285875"/>
            </p:xfrm>
            <a:graphic>
              <a:graphicData uri="http://schemas.microsoft.com/office/powerpoint/2016/slidezoom">
                <pslz:sldZm>
                  <pslz:sldZmObj sldId="316" cId="620157338">
                    <pslz:zmPr id="{F2B2E3D2-22FC-B747-ACC8-7C907C2C4FD2}" returnToParent="0" imageType="cover" transitionDur="1000">
                      <p166:blipFill xmlns:p166="http://schemas.microsoft.com/office/powerpoint/2016/6/main">
                        <a:blip r:embed="rId4"/>
                        <a:stretch>
                          <a:fillRect/>
                        </a:stretch>
                      </p166:blipFill>
                      <p166:spPr xmlns:p166="http://schemas.microsoft.com/office/powerpoint/2016/6/main">
                        <a:xfrm>
                          <a:off x="0" y="0"/>
                          <a:ext cx="1982615" cy="1285875"/>
                        </a:xfrm>
                        <a:prstGeom prst="rect">
                          <a:avLst/>
                        </a:prstGeom>
                        <a:ln w="3175">
                          <a:noFill/>
                        </a:ln>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A713F7E8-ECAB-974E-8C02-08AEB0EE9560}"/>
                  </a:ext>
                </a:extLst>
              </p:cNvPr>
              <p:cNvPicPr>
                <a:picLocks noGrp="1" noRot="1" noChangeAspect="1" noMove="1" noResize="1" noEditPoints="1" noAdjustHandles="1" noChangeArrowheads="1" noChangeShapeType="1"/>
              </p:cNvPicPr>
              <p:nvPr/>
            </p:nvPicPr>
            <p:blipFill>
              <a:blip r:embed="rId5"/>
              <a:stretch>
                <a:fillRect/>
              </a:stretch>
            </p:blipFill>
            <p:spPr>
              <a:xfrm>
                <a:off x="6209023" y="3795275"/>
                <a:ext cx="1982615" cy="1285875"/>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1" name="Vista general de diapositiva 50">
                <a:extLst>
                  <a:ext uri="{FF2B5EF4-FFF2-40B4-BE49-F238E27FC236}">
                    <a16:creationId xmlns:a16="http://schemas.microsoft.com/office/drawing/2014/main" id="{A31CC138-F821-454B-B710-095C89C416B6}"/>
                  </a:ext>
                </a:extLst>
              </p:cNvPr>
              <p:cNvGraphicFramePr>
                <a:graphicFrameLocks noChangeAspect="1"/>
              </p:cNvGraphicFramePr>
              <p:nvPr>
                <p:extLst>
                  <p:ext uri="{D42A27DB-BD31-4B8C-83A1-F6EECF244321}">
                    <p14:modId xmlns:p14="http://schemas.microsoft.com/office/powerpoint/2010/main" val="728486219"/>
                  </p:ext>
                </p:extLst>
              </p:nvPr>
            </p:nvGraphicFramePr>
            <p:xfrm rot="10800000">
              <a:off x="7252535" y="2242556"/>
              <a:ext cx="1739995" cy="955547"/>
            </p:xfrm>
            <a:graphic>
              <a:graphicData uri="http://schemas.microsoft.com/office/powerpoint/2016/slidezoom">
                <pslz:sldZm>
                  <pslz:sldZmObj sldId="309" cId="1299262602">
                    <pslz:zmPr id="{C2731BF3-9279-6A41-9FCD-B3117A2BA74A}" returnToParent="0" imageType="cover" transitionDur="1000">
                      <p166:blipFill xmlns:p166="http://schemas.microsoft.com/office/powerpoint/2016/6/main">
                        <a:blip r:embed="rId6"/>
                        <a:stretch>
                          <a:fillRect/>
                        </a:stretch>
                      </p166:blipFill>
                      <p166:spPr xmlns:p166="http://schemas.microsoft.com/office/powerpoint/2016/6/main">
                        <a:xfrm rot="10800000">
                          <a:off x="0" y="0"/>
                          <a:ext cx="1739995" cy="955547"/>
                        </a:xfrm>
                        <a:prstGeom prst="rect">
                          <a:avLst/>
                        </a:prstGeom>
                        <a:ln w="3175">
                          <a:noFill/>
                        </a:ln>
                      </p166:spPr>
                    </pslz:zmPr>
                  </pslz:sldZmObj>
                </pslz:sldZm>
              </a:graphicData>
            </a:graphic>
          </p:graphicFrame>
        </mc:Choice>
        <mc:Fallback xmlns="">
          <p:pic>
            <p:nvPicPr>
              <p:cNvPr id="51" name="Vista general de diapositiva 50">
                <a:extLst>
                  <a:ext uri="{FF2B5EF4-FFF2-40B4-BE49-F238E27FC236}">
                    <a16:creationId xmlns:a16="http://schemas.microsoft.com/office/drawing/2014/main" id="{A31CC138-F821-454B-B710-095C89C416B6}"/>
                  </a:ext>
                </a:extLst>
              </p:cNvPr>
              <p:cNvPicPr>
                <a:picLocks noGrp="1" noRot="1" noChangeAspect="1" noMove="1" noResize="1" noEditPoints="1" noAdjustHandles="1" noChangeArrowheads="1" noChangeShapeType="1"/>
              </p:cNvPicPr>
              <p:nvPr/>
            </p:nvPicPr>
            <p:blipFill>
              <a:blip r:embed="rId7"/>
              <a:stretch>
                <a:fillRect/>
              </a:stretch>
            </p:blipFill>
            <p:spPr>
              <a:xfrm rot="10800000">
                <a:off x="7252535" y="2242556"/>
                <a:ext cx="1739995" cy="955547"/>
              </a:xfrm>
              <a:prstGeom prst="rect">
                <a:avLst/>
              </a:prstGeom>
              <a:ln w="3175">
                <a:noFill/>
              </a:ln>
            </p:spPr>
          </p:pic>
        </mc:Fallback>
      </mc:AlternateContent>
    </p:spTree>
    <p:extLst>
      <p:ext uri="{BB962C8B-B14F-4D97-AF65-F5344CB8AC3E}">
        <p14:creationId xmlns:p14="http://schemas.microsoft.com/office/powerpoint/2010/main" val="1909841300"/>
      </p:ext>
    </p:extLst>
  </p:cSld>
  <p:clrMapOvr>
    <a:masterClrMapping/>
  </p:clrMapOvr>
  <p:transition advClick="0">
    <p:fade thruBlk="1"/>
  </p:transition>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7"/>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610573" y="2663475"/>
            <a:ext cx="719873" cy="820862"/>
          </a:xfrm>
          <a:prstGeom prst="rect">
            <a:avLst/>
          </a:prstGeom>
        </p:spPr>
      </p:pic>
      <p:pic>
        <p:nvPicPr>
          <p:cNvPr id="33" name="Imagen 32" descr="Imagen que contiene dibujo, reloj&#10;&#10;Descripción generada automáticamente">
            <a:extLst>
              <a:ext uri="{FF2B5EF4-FFF2-40B4-BE49-F238E27FC236}">
                <a16:creationId xmlns:a16="http://schemas.microsoft.com/office/drawing/2014/main" id="{A554A2BE-C62F-AE42-82EC-33767CE82FE3}"/>
              </a:ext>
            </a:extLst>
          </p:cNvPr>
          <p:cNvPicPr>
            <a:picLocks noChangeAspect="1"/>
          </p:cNvPicPr>
          <p:nvPr/>
        </p:nvPicPr>
        <p:blipFill>
          <a:blip r:embed="rId9"/>
          <a:stretch>
            <a:fillRect/>
          </a:stretch>
        </p:blipFill>
        <p:spPr>
          <a:xfrm>
            <a:off x="970204" y="770369"/>
            <a:ext cx="492714" cy="492714"/>
          </a:xfrm>
          <a:prstGeom prst="rect">
            <a:avLst/>
          </a:prstGeom>
        </p:spPr>
      </p:pic>
      <p:sp>
        <p:nvSpPr>
          <p:cNvPr id="36" name="Marcador de número de diapositiva 3">
            <a:extLst>
              <a:ext uri="{FF2B5EF4-FFF2-40B4-BE49-F238E27FC236}">
                <a16:creationId xmlns:a16="http://schemas.microsoft.com/office/drawing/2014/main" id="{84725928-DF32-0B4A-AAC1-3DE83542CF65}"/>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43" name="Imagen 42" descr="Imagen que contiene dibujo, reloj&#10;&#10;Descripción generada automáticamente">
            <a:extLst>
              <a:ext uri="{FF2B5EF4-FFF2-40B4-BE49-F238E27FC236}">
                <a16:creationId xmlns:a16="http://schemas.microsoft.com/office/drawing/2014/main" id="{57617EDE-F312-7E4C-837D-D0F2038723B3}"/>
              </a:ext>
            </a:extLst>
          </p:cNvPr>
          <p:cNvPicPr>
            <a:picLocks noChangeAspect="1"/>
          </p:cNvPicPr>
          <p:nvPr/>
        </p:nvPicPr>
        <p:blipFill>
          <a:blip r:embed="rId9"/>
          <a:stretch>
            <a:fillRect/>
          </a:stretch>
        </p:blipFill>
        <p:spPr>
          <a:xfrm>
            <a:off x="7205774" y="1362721"/>
            <a:ext cx="492714" cy="492714"/>
          </a:xfrm>
          <a:prstGeom prst="rect">
            <a:avLst/>
          </a:prstGeom>
        </p:spPr>
      </p:pic>
      <p:sp>
        <p:nvSpPr>
          <p:cNvPr id="44" name="Marcador de número de diapositiva 3">
            <a:extLst>
              <a:ext uri="{FF2B5EF4-FFF2-40B4-BE49-F238E27FC236}">
                <a16:creationId xmlns:a16="http://schemas.microsoft.com/office/drawing/2014/main" id="{782CB942-31C4-CE42-9A7B-9842324675C2}"/>
              </a:ext>
            </a:extLst>
          </p:cNvPr>
          <p:cNvSpPr txBox="1">
            <a:spLocks/>
          </p:cNvSpPr>
          <p:nvPr/>
        </p:nvSpPr>
        <p:spPr>
          <a:xfrm>
            <a:off x="7407908" y="1628763"/>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pic>
        <p:nvPicPr>
          <p:cNvPr id="45" name="Imagen 44" descr="Imagen que contiene dibujo, reloj&#10;&#10;Descripción generada automáticamente">
            <a:extLst>
              <a:ext uri="{FF2B5EF4-FFF2-40B4-BE49-F238E27FC236}">
                <a16:creationId xmlns:a16="http://schemas.microsoft.com/office/drawing/2014/main" id="{D20E9277-1301-F640-849C-8ED41D44DEF6}"/>
              </a:ext>
            </a:extLst>
          </p:cNvPr>
          <p:cNvPicPr>
            <a:picLocks noChangeAspect="1"/>
          </p:cNvPicPr>
          <p:nvPr/>
        </p:nvPicPr>
        <p:blipFill>
          <a:blip r:embed="rId9"/>
          <a:stretch>
            <a:fillRect/>
          </a:stretch>
        </p:blipFill>
        <p:spPr>
          <a:xfrm>
            <a:off x="7821893" y="2031285"/>
            <a:ext cx="492714" cy="492714"/>
          </a:xfrm>
          <a:prstGeom prst="rect">
            <a:avLst/>
          </a:prstGeom>
        </p:spPr>
      </p:pic>
      <p:sp>
        <p:nvSpPr>
          <p:cNvPr id="46" name="Marcador de número de diapositiva 3">
            <a:extLst>
              <a:ext uri="{FF2B5EF4-FFF2-40B4-BE49-F238E27FC236}">
                <a16:creationId xmlns:a16="http://schemas.microsoft.com/office/drawing/2014/main" id="{55B3236A-6487-8C45-B203-C930CC1EE92F}"/>
              </a:ext>
            </a:extLst>
          </p:cNvPr>
          <p:cNvSpPr txBox="1">
            <a:spLocks/>
          </p:cNvSpPr>
          <p:nvPr/>
        </p:nvSpPr>
        <p:spPr>
          <a:xfrm>
            <a:off x="7818627" y="2393628"/>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sp>
        <p:nvSpPr>
          <p:cNvPr id="47" name="Marcador de número de diapositiva 3">
            <a:extLst>
              <a:ext uri="{FF2B5EF4-FFF2-40B4-BE49-F238E27FC236}">
                <a16:creationId xmlns:a16="http://schemas.microsoft.com/office/drawing/2014/main" id="{922318CB-39BD-E94E-A043-E5F87AD1A525}"/>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8" name="Marcador de número de diapositiva 3">
            <a:extLst>
              <a:ext uri="{FF2B5EF4-FFF2-40B4-BE49-F238E27FC236}">
                <a16:creationId xmlns:a16="http://schemas.microsoft.com/office/drawing/2014/main" id="{1C6558BA-F90B-A943-8D3C-DE9536792A1A}"/>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9" name="Flecha derecha 48">
            <a:extLst>
              <a:ext uri="{FF2B5EF4-FFF2-40B4-BE49-F238E27FC236}">
                <a16:creationId xmlns:a16="http://schemas.microsoft.com/office/drawing/2014/main" id="{F5A6A80F-201E-954E-A966-D71EE340B9E4}"/>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0" name="Flecha derecha 49">
            <a:extLst>
              <a:ext uri="{FF2B5EF4-FFF2-40B4-BE49-F238E27FC236}">
                <a16:creationId xmlns:a16="http://schemas.microsoft.com/office/drawing/2014/main" id="{32BBB712-1D34-9A46-BF8A-977A6AED77F8}"/>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51" name="Imagen 50" descr="Imagen que contiene medidor, sostener&#10;&#10;Descripción generada automáticamente">
            <a:extLst>
              <a:ext uri="{FF2B5EF4-FFF2-40B4-BE49-F238E27FC236}">
                <a16:creationId xmlns:a16="http://schemas.microsoft.com/office/drawing/2014/main" id="{830EB6DB-1715-2C4F-BC4F-AA93E38118F3}"/>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pic>
        <p:nvPicPr>
          <p:cNvPr id="52" name="Imagen 51" descr="Imagen que contiene cuarto&#10;&#10;Descripción generada automáticamente">
            <a:extLst>
              <a:ext uri="{FF2B5EF4-FFF2-40B4-BE49-F238E27FC236}">
                <a16:creationId xmlns:a16="http://schemas.microsoft.com/office/drawing/2014/main" id="{685D3A3F-0A4D-7F4F-9FFB-E971AA9DA767}"/>
              </a:ext>
            </a:extLst>
          </p:cNvPr>
          <p:cNvPicPr>
            <a:picLocks noChangeAspect="1"/>
          </p:cNvPicPr>
          <p:nvPr/>
        </p:nvPicPr>
        <p:blipFill>
          <a:blip r:embed="rId12"/>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53" name="Vista general de diapositiva 52">
                <a:extLst>
                  <a:ext uri="{FF2B5EF4-FFF2-40B4-BE49-F238E27FC236}">
                    <a16:creationId xmlns:a16="http://schemas.microsoft.com/office/drawing/2014/main" id="{32DC77F8-8130-B74B-92BA-8589A122A35D}"/>
                  </a:ext>
                </a:extLst>
              </p:cNvPr>
              <p:cNvGraphicFramePr>
                <a:graphicFrameLocks noChangeAspect="1"/>
              </p:cNvGraphicFramePr>
              <p:nvPr>
                <p:extLst>
                  <p:ext uri="{D42A27DB-BD31-4B8C-83A1-F6EECF244321}">
                    <p14:modId xmlns:p14="http://schemas.microsoft.com/office/powerpoint/2010/main" val="1925472795"/>
                  </p:ext>
                </p:extLst>
              </p:nvPr>
            </p:nvGraphicFramePr>
            <p:xfrm>
              <a:off x="1267678" y="2711032"/>
              <a:ext cx="413324" cy="562964"/>
            </p:xfrm>
            <a:graphic>
              <a:graphicData uri="http://schemas.microsoft.com/office/powerpoint/2016/slidezoom">
                <pslz:sldZm>
                  <pslz:sldZmObj sldId="306" cId="1909841300">
                    <pslz:zmPr id="{CFF40131-5AD0-764E-AEA8-A2E487DA3D2D}" returnToParent="0" imageType="cover" transitionDur="1000">
                      <p166:blipFill xmlns:p166="http://schemas.microsoft.com/office/powerpoint/2016/6/main">
                        <a:blip r:embed="rId13"/>
                        <a:stretch>
                          <a:fillRect/>
                        </a:stretch>
                      </p166:blipFill>
                      <p166:spPr xmlns:p166="http://schemas.microsoft.com/office/powerpoint/2016/6/main">
                        <a:xfrm>
                          <a:off x="0" y="0"/>
                          <a:ext cx="413324" cy="562964"/>
                        </a:xfrm>
                        <a:prstGeom prst="rect">
                          <a:avLst/>
                        </a:prstGeom>
                        <a:ln w="19050">
                          <a:solidFill>
                            <a:schemeClr val="bg1"/>
                          </a:solidFill>
                        </a:ln>
                      </p166:spPr>
                    </pslz:zmPr>
                  </pslz:sldZmObj>
                </pslz:sldZm>
              </a:graphicData>
            </a:graphic>
          </p:graphicFrame>
        </mc:Choice>
        <mc:Fallback xmlns="">
          <p:pic>
            <p:nvPicPr>
              <p:cNvPr id="53" name="Vista general de diapositiva 52">
                <a:extLst>
                  <a:ext uri="{FF2B5EF4-FFF2-40B4-BE49-F238E27FC236}">
                    <a16:creationId xmlns:a16="http://schemas.microsoft.com/office/drawing/2014/main" id="{32DC77F8-8130-B74B-92BA-8589A122A35D}"/>
                  </a:ext>
                </a:extLst>
              </p:cNvPr>
              <p:cNvPicPr>
                <a:picLocks noGrp="1" noRot="1" noChangeAspect="1" noMove="1" noResize="1" noEditPoints="1" noAdjustHandles="1" noChangeArrowheads="1" noChangeShapeType="1"/>
              </p:cNvPicPr>
              <p:nvPr/>
            </p:nvPicPr>
            <p:blipFill>
              <a:blip r:embed="rId14"/>
              <a:stretch>
                <a:fillRect/>
              </a:stretch>
            </p:blipFill>
            <p:spPr>
              <a:xfrm>
                <a:off x="1267678" y="2711032"/>
                <a:ext cx="413324" cy="562964"/>
              </a:xfrm>
              <a:prstGeom prst="rect">
                <a:avLst/>
              </a:prstGeom>
              <a:ln w="19050">
                <a:solidFill>
                  <a:schemeClr val="bg1"/>
                </a:solidFill>
              </a:ln>
            </p:spPr>
          </p:pic>
        </mc:Fallback>
      </mc:AlternateContent>
    </p:spTree>
    <p:extLst>
      <p:ext uri="{BB962C8B-B14F-4D97-AF65-F5344CB8AC3E}">
        <p14:creationId xmlns:p14="http://schemas.microsoft.com/office/powerpoint/2010/main" val="1299262602"/>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8" name="Marcador de número de diapositiva 3">
            <a:extLst>
              <a:ext uri="{FF2B5EF4-FFF2-40B4-BE49-F238E27FC236}">
                <a16:creationId xmlns:a16="http://schemas.microsoft.com/office/drawing/2014/main" id="{C2B285F2-70EE-1142-9EBA-7C50675417D1}"/>
              </a:ext>
            </a:extLst>
          </p:cNvPr>
          <p:cNvSpPr txBox="1">
            <a:spLocks/>
          </p:cNvSpPr>
          <p:nvPr/>
        </p:nvSpPr>
        <p:spPr>
          <a:xfrm>
            <a:off x="7281032" y="3484337"/>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9"/>
          <a:stretch>
            <a:fillRect/>
          </a:stretch>
        </p:blipFill>
        <p:spPr>
          <a:xfrm>
            <a:off x="1065581" y="2426552"/>
            <a:ext cx="492714" cy="492714"/>
          </a:xfrm>
          <a:prstGeom prst="rect">
            <a:avLst/>
          </a:prstGeom>
        </p:spPr>
      </p:pic>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204740" y="2822374"/>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44" name="Imagen 43" descr="Imagen que contiene dibujo, reloj&#10;&#10;Descripción generada automáticamente">
            <a:extLst>
              <a:ext uri="{FF2B5EF4-FFF2-40B4-BE49-F238E27FC236}">
                <a16:creationId xmlns:a16="http://schemas.microsoft.com/office/drawing/2014/main" id="{9B2CEADD-055F-7A4D-98A7-B06B2ED9D9DF}"/>
              </a:ext>
            </a:extLst>
          </p:cNvPr>
          <p:cNvPicPr>
            <a:picLocks noChangeAspect="1"/>
          </p:cNvPicPr>
          <p:nvPr/>
        </p:nvPicPr>
        <p:blipFill>
          <a:blip r:embed="rId9"/>
          <a:stretch>
            <a:fillRect/>
          </a:stretch>
        </p:blipFill>
        <p:spPr>
          <a:xfrm>
            <a:off x="7205774" y="1362721"/>
            <a:ext cx="492714" cy="492714"/>
          </a:xfrm>
          <a:prstGeom prst="rect">
            <a:avLst/>
          </a:prstGeom>
        </p:spPr>
      </p:pic>
      <p:sp>
        <p:nvSpPr>
          <p:cNvPr id="45" name="Marcador de número de diapositiva 3">
            <a:extLst>
              <a:ext uri="{FF2B5EF4-FFF2-40B4-BE49-F238E27FC236}">
                <a16:creationId xmlns:a16="http://schemas.microsoft.com/office/drawing/2014/main" id="{82D6824F-242E-5445-BBF5-DD1892E25054}"/>
              </a:ext>
            </a:extLst>
          </p:cNvPr>
          <p:cNvSpPr txBox="1">
            <a:spLocks/>
          </p:cNvSpPr>
          <p:nvPr/>
        </p:nvSpPr>
        <p:spPr>
          <a:xfrm>
            <a:off x="7457799" y="1596177"/>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pic>
        <p:nvPicPr>
          <p:cNvPr id="46" name="Imagen 45" descr="Imagen que contiene dibujo, reloj&#10;&#10;Descripción generada automáticamente">
            <a:extLst>
              <a:ext uri="{FF2B5EF4-FFF2-40B4-BE49-F238E27FC236}">
                <a16:creationId xmlns:a16="http://schemas.microsoft.com/office/drawing/2014/main" id="{13D34AD8-CFFB-904F-8B1F-3A753E38ECD9}"/>
              </a:ext>
            </a:extLst>
          </p:cNvPr>
          <p:cNvPicPr>
            <a:picLocks noChangeAspect="1"/>
          </p:cNvPicPr>
          <p:nvPr/>
        </p:nvPicPr>
        <p:blipFill>
          <a:blip r:embed="rId9"/>
          <a:stretch>
            <a:fillRect/>
          </a:stretch>
        </p:blipFill>
        <p:spPr>
          <a:xfrm>
            <a:off x="7821893" y="2031285"/>
            <a:ext cx="492714" cy="492714"/>
          </a:xfrm>
          <a:prstGeom prst="rect">
            <a:avLst/>
          </a:prstGeom>
        </p:spPr>
      </p:pic>
      <p:sp>
        <p:nvSpPr>
          <p:cNvPr id="47" name="Marcador de número de diapositiva 3">
            <a:extLst>
              <a:ext uri="{FF2B5EF4-FFF2-40B4-BE49-F238E27FC236}">
                <a16:creationId xmlns:a16="http://schemas.microsoft.com/office/drawing/2014/main" id="{AB35FB54-2198-ED46-90E3-C6097E517CF6}"/>
              </a:ext>
            </a:extLst>
          </p:cNvPr>
          <p:cNvSpPr txBox="1">
            <a:spLocks/>
          </p:cNvSpPr>
          <p:nvPr/>
        </p:nvSpPr>
        <p:spPr>
          <a:xfrm>
            <a:off x="7801206" y="229117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52" name="Imagen 51" descr="Imagen que contiene dibujo, reloj&#10;&#10;Descripción generada automáticamente">
            <a:extLst>
              <a:ext uri="{FF2B5EF4-FFF2-40B4-BE49-F238E27FC236}">
                <a16:creationId xmlns:a16="http://schemas.microsoft.com/office/drawing/2014/main" id="{76C1DCC3-A540-B44F-91F2-CAAFE9F56DFD}"/>
              </a:ext>
            </a:extLst>
          </p:cNvPr>
          <p:cNvPicPr>
            <a:picLocks noChangeAspect="1"/>
          </p:cNvPicPr>
          <p:nvPr/>
        </p:nvPicPr>
        <p:blipFill>
          <a:blip r:embed="rId9"/>
          <a:stretch>
            <a:fillRect/>
          </a:stretch>
        </p:blipFill>
        <p:spPr>
          <a:xfrm>
            <a:off x="970204" y="770369"/>
            <a:ext cx="492714" cy="492714"/>
          </a:xfrm>
          <a:prstGeom prst="rect">
            <a:avLst/>
          </a:prstGeom>
        </p:spPr>
      </p:pic>
      <p:sp>
        <p:nvSpPr>
          <p:cNvPr id="53" name="Marcador de número de diapositiva 3">
            <a:extLst>
              <a:ext uri="{FF2B5EF4-FFF2-40B4-BE49-F238E27FC236}">
                <a16:creationId xmlns:a16="http://schemas.microsoft.com/office/drawing/2014/main" id="{21751ADF-143A-764F-AE85-FBC91823BC8C}"/>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sp>
        <p:nvSpPr>
          <p:cNvPr id="60" name="Marcador de número de diapositiva 3">
            <a:extLst>
              <a:ext uri="{FF2B5EF4-FFF2-40B4-BE49-F238E27FC236}">
                <a16:creationId xmlns:a16="http://schemas.microsoft.com/office/drawing/2014/main" id="{21D7FF0E-9060-0D43-9DD8-E4D785972560}"/>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61" name="Marcador de número de diapositiva 3">
            <a:extLst>
              <a:ext uri="{FF2B5EF4-FFF2-40B4-BE49-F238E27FC236}">
                <a16:creationId xmlns:a16="http://schemas.microsoft.com/office/drawing/2014/main" id="{01649F95-6849-634C-965E-8756B318EE5C}"/>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62" name="Flecha derecha 61">
            <a:extLst>
              <a:ext uri="{FF2B5EF4-FFF2-40B4-BE49-F238E27FC236}">
                <a16:creationId xmlns:a16="http://schemas.microsoft.com/office/drawing/2014/main" id="{AFF4F690-366B-8A4B-B2FA-489E7603CB5C}"/>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Flecha derecha 62">
            <a:extLst>
              <a:ext uri="{FF2B5EF4-FFF2-40B4-BE49-F238E27FC236}">
                <a16:creationId xmlns:a16="http://schemas.microsoft.com/office/drawing/2014/main" id="{B6A5FCF7-9A2C-BB48-8B01-275207DD4D6D}"/>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64" name="Imagen 63" descr="Imagen que contiene medidor, sostener&#10;&#10;Descripción generada automáticamente">
            <a:extLst>
              <a:ext uri="{FF2B5EF4-FFF2-40B4-BE49-F238E27FC236}">
                <a16:creationId xmlns:a16="http://schemas.microsoft.com/office/drawing/2014/main" id="{230AFAAB-04D2-A94B-AC9C-FDB241B1F1CE}"/>
              </a:ext>
            </a:extLst>
          </p:cNvPr>
          <p:cNvPicPr>
            <a:picLocks noChangeAspect="1"/>
          </p:cNvPicPr>
          <p:nvPr/>
        </p:nvPicPr>
        <p:blipFill>
          <a:blip r:embed="rId10"/>
          <a:stretch>
            <a:fillRect/>
          </a:stretch>
        </p:blipFill>
        <p:spPr>
          <a:xfrm>
            <a:off x="1344528" y="3365255"/>
            <a:ext cx="415036" cy="518595"/>
          </a:xfrm>
          <a:prstGeom prst="rect">
            <a:avLst/>
          </a:prstGeom>
          <a:ln w="19050">
            <a:solidFill>
              <a:schemeClr val="bg1"/>
            </a:solidFill>
          </a:ln>
        </p:spPr>
      </p:pic>
      <p:pic>
        <p:nvPicPr>
          <p:cNvPr id="65" name="Imagen 64" descr="Imagen que contiene cuarto&#10;&#10;Descripción generada automáticamente">
            <a:extLst>
              <a:ext uri="{FF2B5EF4-FFF2-40B4-BE49-F238E27FC236}">
                <a16:creationId xmlns:a16="http://schemas.microsoft.com/office/drawing/2014/main" id="{623E47B8-B2D7-204E-9630-EBC0CFE5D52F}"/>
              </a:ext>
            </a:extLst>
          </p:cNvPr>
          <p:cNvPicPr>
            <a:picLocks noChangeAspect="1"/>
          </p:cNvPicPr>
          <p:nvPr/>
        </p:nvPicPr>
        <p:blipFill>
          <a:blip r:embed="rId11"/>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16810DDE-FF13-2D4A-AB2D-F48D660AFA25}"/>
                  </a:ext>
                </a:extLst>
              </p:cNvPr>
              <p:cNvGraphicFramePr>
                <a:graphicFrameLocks noChangeAspect="1"/>
              </p:cNvGraphicFramePr>
              <p:nvPr>
                <p:extLst>
                  <p:ext uri="{D42A27DB-BD31-4B8C-83A1-F6EECF244321}">
                    <p14:modId xmlns:p14="http://schemas.microsoft.com/office/powerpoint/2010/main" val="459745203"/>
                  </p:ext>
                </p:extLst>
              </p:nvPr>
            </p:nvGraphicFramePr>
            <p:xfrm>
              <a:off x="6871509" y="3342643"/>
              <a:ext cx="452247" cy="595062"/>
            </p:xfrm>
            <a:graphic>
              <a:graphicData uri="http://schemas.microsoft.com/office/powerpoint/2016/slidezoom">
                <pslz:sldZm>
                  <pslz:sldZmObj sldId="303" cId="2281943773">
                    <pslz:zmPr id="{8C618CD5-29BE-0E4F-AC87-64B17EE7431C}" returnToParent="0" imageType="cover" transitionDur="1000">
                      <p166:blipFill xmlns:p166="http://schemas.microsoft.com/office/powerpoint/2016/6/main">
                        <a:blip r:embed="rId12"/>
                        <a:stretch>
                          <a:fillRect/>
                        </a:stretch>
                      </p166:blipFill>
                      <p166:spPr xmlns:p166="http://schemas.microsoft.com/office/powerpoint/2016/6/main">
                        <a:xfrm>
                          <a:off x="0" y="0"/>
                          <a:ext cx="452247" cy="595062"/>
                        </a:xfrm>
                        <a:prstGeom prst="rect">
                          <a:avLst/>
                        </a:prstGeom>
                        <a:ln w="19050">
                          <a:solidFill>
                            <a:prstClr val="ltGray"/>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16810DDE-FF13-2D4A-AB2D-F48D660AFA25}"/>
                  </a:ext>
                </a:extLst>
              </p:cNvPr>
              <p:cNvPicPr>
                <a:picLocks noGrp="1" noRot="1" noChangeAspect="1" noMove="1" noResize="1" noEditPoints="1" noAdjustHandles="1" noChangeArrowheads="1" noChangeShapeType="1"/>
              </p:cNvPicPr>
              <p:nvPr/>
            </p:nvPicPr>
            <p:blipFill>
              <a:blip r:embed="rId13"/>
              <a:stretch>
                <a:fillRect/>
              </a:stretch>
            </p:blipFill>
            <p:spPr>
              <a:xfrm>
                <a:off x="6871509" y="3342643"/>
                <a:ext cx="452247" cy="595062"/>
              </a:xfrm>
              <a:prstGeom prst="rect">
                <a:avLst/>
              </a:prstGeom>
              <a:ln w="19050">
                <a:solidFill>
                  <a:prstClr val="ltGray"/>
                </a:solidFill>
              </a:ln>
            </p:spPr>
          </p:pic>
        </mc:Fallback>
      </mc:AlternateContent>
    </p:spTree>
    <p:extLst>
      <p:ext uri="{BB962C8B-B14F-4D97-AF65-F5344CB8AC3E}">
        <p14:creationId xmlns:p14="http://schemas.microsoft.com/office/powerpoint/2010/main" val="620157338"/>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right)">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41349" y="996823"/>
            <a:ext cx="3547500" cy="4001772"/>
          </a:xfrm>
        </p:spPr>
        <p:txBody>
          <a:bodyPr/>
          <a:lstStyle/>
          <a:p>
            <a:pPr algn="just"/>
            <a:r>
              <a:rPr lang="es-MX" sz="1800" b="1" dirty="0"/>
              <a:t>Es el elemento encargado de concentrar los rayos de luz provenientes del foco a la muestra. En general, los rayos de luz provenientes del foco son divergentes y esta estructura consiste en un seguido de lentes que cambian la dirección de estos rayos de modo que pasen a ser paralelos o incluso convergentes.</a:t>
            </a:r>
          </a:p>
          <a:p>
            <a:pPr algn="just"/>
            <a:endParaRPr lang="es-MX" sz="1800" b="1" dirty="0"/>
          </a:p>
          <a:p>
            <a:pPr algn="just"/>
            <a:r>
              <a:rPr lang="es-MX" sz="1800" b="1" dirty="0"/>
              <a:t>Aquí podemos econtrar el diafragma, que  es un pieza que permite regular la cantidad de luz incidente a la muestra. Normalmente se encuentra situado justo debajo la platina. Regulando la luz incidente es posible variar el contraste con el que se observa la muestra. </a:t>
            </a:r>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p:pic>
        <p:nvPicPr>
          <p:cNvPr id="3" name="Imagen 2">
            <a:extLst>
              <a:ext uri="{FF2B5EF4-FFF2-40B4-BE49-F238E27FC236}">
                <a16:creationId xmlns:a16="http://schemas.microsoft.com/office/drawing/2014/main" id="{C5872FD4-1894-B540-9D46-A6F81910D11E}"/>
              </a:ext>
            </a:extLst>
          </p:cNvPr>
          <p:cNvPicPr>
            <a:picLocks noChangeAspect="1"/>
          </p:cNvPicPr>
          <p:nvPr/>
        </p:nvPicPr>
        <p:blipFill rotWithShape="1">
          <a:blip r:embed="rId2"/>
          <a:srcRect l="15218" b="7746"/>
          <a:stretch/>
        </p:blipFill>
        <p:spPr>
          <a:xfrm>
            <a:off x="3973191" y="1025674"/>
            <a:ext cx="1406932" cy="4005433"/>
          </a:xfrm>
          <a:prstGeom prst="rect">
            <a:avLst/>
          </a:prstGeom>
        </p:spPr>
      </p:pic>
      <mc:AlternateContent xmlns:mc="http://schemas.openxmlformats.org/markup-compatibility/2006" xmlns:pslz="http://schemas.microsoft.com/office/powerpoint/2016/slidezoom">
        <mc:Choice Requires="pslz">
          <p:graphicFrame>
            <p:nvGraphicFramePr>
              <p:cNvPr id="57" name="Vista general de diapositiva 56">
                <a:extLst>
                  <a:ext uri="{FF2B5EF4-FFF2-40B4-BE49-F238E27FC236}">
                    <a16:creationId xmlns:a16="http://schemas.microsoft.com/office/drawing/2014/main" id="{5CDF7BF7-C0BF-6644-9FAE-420A969E2F9C}"/>
                  </a:ext>
                </a:extLst>
              </p:cNvPr>
              <p:cNvGraphicFramePr>
                <a:graphicFrameLocks noChangeAspect="1"/>
              </p:cNvGraphicFramePr>
              <p:nvPr>
                <p:extLst>
                  <p:ext uri="{D42A27DB-BD31-4B8C-83A1-F6EECF244321}">
                    <p14:modId xmlns:p14="http://schemas.microsoft.com/office/powerpoint/2010/main" val="2101499607"/>
                  </p:ext>
                </p:extLst>
              </p:nvPr>
            </p:nvGraphicFramePr>
            <p:xfrm>
              <a:off x="5434652" y="2239080"/>
              <a:ext cx="1817703" cy="1285875"/>
            </p:xfrm>
            <a:graphic>
              <a:graphicData uri="http://schemas.microsoft.com/office/powerpoint/2016/slidezoom">
                <pslz:sldZm>
                  <pslz:sldZmObj sldId="310" cId="2952625340">
                    <pslz:zmPr id="{5191402A-1FBD-AE4D-BCE0-11AD4C352F0A}" returnToParent="0" imageType="cover" transitionDur="1000">
                      <p166:blipFill xmlns:p166="http://schemas.microsoft.com/office/powerpoint/2016/6/main">
                        <a:blip r:embed="rId3"/>
                        <a:stretch>
                          <a:fillRect/>
                        </a:stretch>
                      </p166:blipFill>
                      <p166:spPr xmlns:p166="http://schemas.microsoft.com/office/powerpoint/2016/6/main">
                        <a:xfrm>
                          <a:off x="0" y="0"/>
                          <a:ext cx="1817703" cy="1285875"/>
                        </a:xfrm>
                        <a:prstGeom prst="rect">
                          <a:avLst/>
                        </a:prstGeom>
                        <a:ln w="3175">
                          <a:noFill/>
                        </a:ln>
                      </p166:spPr>
                    </pslz:zmPr>
                  </pslz:sldZmObj>
                </pslz:sldZm>
              </a:graphicData>
            </a:graphic>
          </p:graphicFrame>
        </mc:Choice>
        <mc:Fallback xmlns="">
          <p:pic>
            <p:nvPicPr>
              <p:cNvPr id="57" name="Vista general de diapositiva 56">
                <a:extLst>
                  <a:ext uri="{FF2B5EF4-FFF2-40B4-BE49-F238E27FC236}">
                    <a16:creationId xmlns:a16="http://schemas.microsoft.com/office/drawing/2014/main" id="{5CDF7BF7-C0BF-6644-9FAE-420A969E2F9C}"/>
                  </a:ext>
                </a:extLst>
              </p:cNvPr>
              <p:cNvPicPr>
                <a:picLocks noGrp="1" noRot="1" noChangeAspect="1" noMove="1" noResize="1" noEditPoints="1" noAdjustHandles="1" noChangeArrowheads="1" noChangeShapeType="1"/>
              </p:cNvPicPr>
              <p:nvPr/>
            </p:nvPicPr>
            <p:blipFill>
              <a:blip r:embed="rId4"/>
              <a:stretch>
                <a:fillRect/>
              </a:stretch>
            </p:blipFill>
            <p:spPr>
              <a:xfrm>
                <a:off x="5434652" y="2239080"/>
                <a:ext cx="1817703" cy="1285875"/>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9" name="Vista general de diapositiva 58">
                <a:extLst>
                  <a:ext uri="{FF2B5EF4-FFF2-40B4-BE49-F238E27FC236}">
                    <a16:creationId xmlns:a16="http://schemas.microsoft.com/office/drawing/2014/main" id="{553F4047-5674-AA4D-B1B3-27937A6C2E61}"/>
                  </a:ext>
                </a:extLst>
              </p:cNvPr>
              <p:cNvGraphicFramePr>
                <a:graphicFrameLocks noChangeAspect="1"/>
              </p:cNvGraphicFramePr>
              <p:nvPr>
                <p:extLst>
                  <p:ext uri="{D42A27DB-BD31-4B8C-83A1-F6EECF244321}">
                    <p14:modId xmlns:p14="http://schemas.microsoft.com/office/powerpoint/2010/main" val="1565007403"/>
                  </p:ext>
                </p:extLst>
              </p:nvPr>
            </p:nvGraphicFramePr>
            <p:xfrm>
              <a:off x="7200331" y="2365302"/>
              <a:ext cx="1928847" cy="1064505"/>
            </p:xfrm>
            <a:graphic>
              <a:graphicData uri="http://schemas.microsoft.com/office/powerpoint/2016/slidezoom">
                <pslz:sldZm>
                  <pslz:sldZmObj sldId="317" cId="279722025">
                    <pslz:zmPr id="{46FFFAA8-A747-6F41-8DF5-E4333417DA06}" returnToParent="0" imageType="cover" transitionDur="1000">
                      <p166:blipFill xmlns:p166="http://schemas.microsoft.com/office/powerpoint/2016/6/main">
                        <a:blip r:embed="rId5"/>
                        <a:stretch>
                          <a:fillRect/>
                        </a:stretch>
                      </p166:blipFill>
                      <p166:spPr xmlns:p166="http://schemas.microsoft.com/office/powerpoint/2016/6/main">
                        <a:xfrm>
                          <a:off x="0" y="0"/>
                          <a:ext cx="1928847" cy="1064505"/>
                        </a:xfrm>
                        <a:prstGeom prst="rect">
                          <a:avLst/>
                        </a:prstGeom>
                        <a:ln w="3175">
                          <a:noFill/>
                        </a:ln>
                      </p166:spPr>
                    </pslz:zmPr>
                  </pslz:sldZmObj>
                </pslz:sldZm>
              </a:graphicData>
            </a:graphic>
          </p:graphicFrame>
        </mc:Choice>
        <mc:Fallback xmlns="">
          <p:pic>
            <p:nvPicPr>
              <p:cNvPr id="59" name="Vista general de diapositiva 58">
                <a:extLst>
                  <a:ext uri="{FF2B5EF4-FFF2-40B4-BE49-F238E27FC236}">
                    <a16:creationId xmlns:a16="http://schemas.microsoft.com/office/drawing/2014/main" id="{553F4047-5674-AA4D-B1B3-27937A6C2E61}"/>
                  </a:ext>
                </a:extLst>
              </p:cNvPr>
              <p:cNvPicPr>
                <a:picLocks noGrp="1" noRot="1" noChangeAspect="1" noMove="1" noResize="1" noEditPoints="1" noAdjustHandles="1" noChangeArrowheads="1" noChangeShapeType="1"/>
              </p:cNvPicPr>
              <p:nvPr/>
            </p:nvPicPr>
            <p:blipFill>
              <a:blip r:embed="rId6"/>
              <a:stretch>
                <a:fillRect/>
              </a:stretch>
            </p:blipFill>
            <p:spPr>
              <a:xfrm>
                <a:off x="7200331" y="2365302"/>
                <a:ext cx="1928847" cy="1064505"/>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60" name="Vista general de diapositiva 59">
                <a:extLst>
                  <a:ext uri="{FF2B5EF4-FFF2-40B4-BE49-F238E27FC236}">
                    <a16:creationId xmlns:a16="http://schemas.microsoft.com/office/drawing/2014/main" id="{9C3A12E8-65AB-9047-A158-12CB33CFE773}"/>
                  </a:ext>
                </a:extLst>
              </p:cNvPr>
              <p:cNvGraphicFramePr>
                <a:graphicFrameLocks noChangeAspect="1"/>
              </p:cNvGraphicFramePr>
              <p:nvPr>
                <p:extLst>
                  <p:ext uri="{D42A27DB-BD31-4B8C-83A1-F6EECF244321}">
                    <p14:modId xmlns:p14="http://schemas.microsoft.com/office/powerpoint/2010/main" val="1398511850"/>
                  </p:ext>
                </p:extLst>
              </p:nvPr>
            </p:nvGraphicFramePr>
            <p:xfrm>
              <a:off x="6194057" y="3679753"/>
              <a:ext cx="2395112" cy="1361373"/>
            </p:xfrm>
            <a:graphic>
              <a:graphicData uri="http://schemas.microsoft.com/office/powerpoint/2016/slidezoom">
                <pslz:sldZm>
                  <pslz:sldZmObj sldId="310" cId="2952625340">
                    <pslz:zmPr id="{5191402A-1FBD-AE4D-BCE0-11AD4C352F0A}" returnToParent="0" imageType="cover" transitionDur="1000">
                      <p166:blipFill xmlns:p166="http://schemas.microsoft.com/office/powerpoint/2016/6/main">
                        <a:blip r:embed="rId7"/>
                        <a:stretch>
                          <a:fillRect/>
                        </a:stretch>
                      </p166:blipFill>
                      <p166:spPr xmlns:p166="http://schemas.microsoft.com/office/powerpoint/2016/6/main">
                        <a:xfrm>
                          <a:off x="0" y="0"/>
                          <a:ext cx="2395112" cy="1361373"/>
                        </a:xfrm>
                        <a:prstGeom prst="rect">
                          <a:avLst/>
                        </a:prstGeom>
                        <a:ln w="3175">
                          <a:noFill/>
                        </a:ln>
                      </p166:spPr>
                    </pslz:zmPr>
                  </pslz:sldZmObj>
                </pslz:sldZm>
              </a:graphicData>
            </a:graphic>
          </p:graphicFrame>
        </mc:Choice>
        <mc:Fallback xmlns="">
          <p:pic>
            <p:nvPicPr>
              <p:cNvPr id="60" name="Vista general de diapositiva 59">
                <a:extLst>
                  <a:ext uri="{FF2B5EF4-FFF2-40B4-BE49-F238E27FC236}">
                    <a16:creationId xmlns:a16="http://schemas.microsoft.com/office/drawing/2014/main" id="{9C3A12E8-65AB-9047-A158-12CB33CFE773}"/>
                  </a:ext>
                </a:extLst>
              </p:cNvPr>
              <p:cNvPicPr>
                <a:picLocks noGrp="1" noRot="1" noChangeAspect="1" noMove="1" noResize="1" noEditPoints="1" noAdjustHandles="1" noChangeArrowheads="1" noChangeShapeType="1"/>
              </p:cNvPicPr>
              <p:nvPr/>
            </p:nvPicPr>
            <p:blipFill>
              <a:blip r:embed="rId8"/>
              <a:stretch>
                <a:fillRect/>
              </a:stretch>
            </p:blipFill>
            <p:spPr>
              <a:xfrm>
                <a:off x="6194057" y="3679753"/>
                <a:ext cx="2395112" cy="1361373"/>
              </a:xfrm>
              <a:prstGeom prst="rect">
                <a:avLst/>
              </a:prstGeom>
              <a:ln w="3175">
                <a:noFill/>
              </a:ln>
            </p:spPr>
          </p:pic>
        </mc:Fallback>
      </mc:AlternateContent>
    </p:spTree>
    <p:extLst>
      <p:ext uri="{BB962C8B-B14F-4D97-AF65-F5344CB8AC3E}">
        <p14:creationId xmlns:p14="http://schemas.microsoft.com/office/powerpoint/2010/main" val="2281943773"/>
      </p:ext>
    </p:extLst>
  </p:cSld>
  <p:clrMapOvr>
    <a:masterClrMapping/>
  </p:clrMapOvr>
  <p:transition advClick="0">
    <p:fade thruBlk="1"/>
  </p:transition>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8"/>
          <a:stretch>
            <a:fillRect/>
          </a:stretch>
        </p:blipFill>
        <p:spPr>
          <a:xfrm>
            <a:off x="7860732" y="3836437"/>
            <a:ext cx="415036" cy="576439"/>
          </a:xfrm>
          <a:prstGeom prst="rect">
            <a:avLst/>
          </a:prstGeom>
          <a:ln w="19050">
            <a:solidFill>
              <a:schemeClr val="bg1"/>
            </a:solidFill>
          </a:ln>
        </p:spPr>
      </p:pic>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7286131" y="3193217"/>
            <a:ext cx="719873" cy="820862"/>
          </a:xfrm>
          <a:prstGeom prst="rect">
            <a:avLst/>
          </a:prstGeom>
        </p:spPr>
      </p:pic>
      <p:pic>
        <p:nvPicPr>
          <p:cNvPr id="33" name="Imagen 32" descr="Imagen que contiene dibujo, reloj&#10;&#10;Descripción generada automáticamente">
            <a:extLst>
              <a:ext uri="{FF2B5EF4-FFF2-40B4-BE49-F238E27FC236}">
                <a16:creationId xmlns:a16="http://schemas.microsoft.com/office/drawing/2014/main" id="{A6002823-60A9-2E47-BCBF-E7758609B5F9}"/>
              </a:ext>
            </a:extLst>
          </p:cNvPr>
          <p:cNvPicPr>
            <a:picLocks noChangeAspect="1"/>
          </p:cNvPicPr>
          <p:nvPr/>
        </p:nvPicPr>
        <p:blipFill>
          <a:blip r:embed="rId9"/>
          <a:stretch>
            <a:fillRect/>
          </a:stretch>
        </p:blipFill>
        <p:spPr>
          <a:xfrm>
            <a:off x="1065581" y="2426552"/>
            <a:ext cx="492714" cy="492714"/>
          </a:xfrm>
          <a:prstGeom prst="rect">
            <a:avLst/>
          </a:prstGeom>
        </p:spPr>
      </p:pic>
      <p:sp>
        <p:nvSpPr>
          <p:cNvPr id="36" name="Marcador de número de diapositiva 3">
            <a:extLst>
              <a:ext uri="{FF2B5EF4-FFF2-40B4-BE49-F238E27FC236}">
                <a16:creationId xmlns:a16="http://schemas.microsoft.com/office/drawing/2014/main" id="{6B411101-B222-504B-B71D-4CA44691E8AB}"/>
              </a:ext>
            </a:extLst>
          </p:cNvPr>
          <p:cNvSpPr txBox="1">
            <a:spLocks/>
          </p:cNvSpPr>
          <p:nvPr/>
        </p:nvSpPr>
        <p:spPr>
          <a:xfrm>
            <a:off x="201574" y="2825466"/>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43" name="Imagen 42" descr="Imagen que contiene dibujo, reloj&#10;&#10;Descripción generada automáticamente">
            <a:extLst>
              <a:ext uri="{FF2B5EF4-FFF2-40B4-BE49-F238E27FC236}">
                <a16:creationId xmlns:a16="http://schemas.microsoft.com/office/drawing/2014/main" id="{841ADDC2-051A-B446-B2CC-9DF51B5EE8D3}"/>
              </a:ext>
            </a:extLst>
          </p:cNvPr>
          <p:cNvPicPr>
            <a:picLocks noChangeAspect="1"/>
          </p:cNvPicPr>
          <p:nvPr/>
        </p:nvPicPr>
        <p:blipFill>
          <a:blip r:embed="rId9"/>
          <a:stretch>
            <a:fillRect/>
          </a:stretch>
        </p:blipFill>
        <p:spPr>
          <a:xfrm>
            <a:off x="7205774" y="1362721"/>
            <a:ext cx="492714" cy="492714"/>
          </a:xfrm>
          <a:prstGeom prst="rect">
            <a:avLst/>
          </a:prstGeom>
        </p:spPr>
      </p:pic>
      <p:sp>
        <p:nvSpPr>
          <p:cNvPr id="44" name="Marcador de número de diapositiva 3">
            <a:extLst>
              <a:ext uri="{FF2B5EF4-FFF2-40B4-BE49-F238E27FC236}">
                <a16:creationId xmlns:a16="http://schemas.microsoft.com/office/drawing/2014/main" id="{CC468DCC-6024-E046-B777-ECF528A4341B}"/>
              </a:ext>
            </a:extLst>
          </p:cNvPr>
          <p:cNvSpPr txBox="1">
            <a:spLocks/>
          </p:cNvSpPr>
          <p:nvPr/>
        </p:nvSpPr>
        <p:spPr>
          <a:xfrm>
            <a:off x="7465549" y="15631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pic>
        <p:nvPicPr>
          <p:cNvPr id="45" name="Imagen 44" descr="Imagen que contiene dibujo, reloj&#10;&#10;Descripción generada automáticamente">
            <a:extLst>
              <a:ext uri="{FF2B5EF4-FFF2-40B4-BE49-F238E27FC236}">
                <a16:creationId xmlns:a16="http://schemas.microsoft.com/office/drawing/2014/main" id="{B1038CF8-C735-1841-BCDF-B6E9646D8FDB}"/>
              </a:ext>
            </a:extLst>
          </p:cNvPr>
          <p:cNvPicPr>
            <a:picLocks noChangeAspect="1"/>
          </p:cNvPicPr>
          <p:nvPr/>
        </p:nvPicPr>
        <p:blipFill>
          <a:blip r:embed="rId9"/>
          <a:stretch>
            <a:fillRect/>
          </a:stretch>
        </p:blipFill>
        <p:spPr>
          <a:xfrm>
            <a:off x="7821893" y="2031285"/>
            <a:ext cx="492714" cy="492714"/>
          </a:xfrm>
          <a:prstGeom prst="rect">
            <a:avLst/>
          </a:prstGeom>
        </p:spPr>
      </p:pic>
      <p:sp>
        <p:nvSpPr>
          <p:cNvPr id="46" name="Marcador de número de diapositiva 3">
            <a:extLst>
              <a:ext uri="{FF2B5EF4-FFF2-40B4-BE49-F238E27FC236}">
                <a16:creationId xmlns:a16="http://schemas.microsoft.com/office/drawing/2014/main" id="{71181523-A77C-384D-AEE5-944D2E7CE42F}"/>
              </a:ext>
            </a:extLst>
          </p:cNvPr>
          <p:cNvSpPr txBox="1">
            <a:spLocks/>
          </p:cNvSpPr>
          <p:nvPr/>
        </p:nvSpPr>
        <p:spPr>
          <a:xfrm>
            <a:off x="7839179" y="22693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47" name="Imagen 46" descr="Imagen que contiene dibujo, reloj&#10;&#10;Descripción generada automáticamente">
            <a:extLst>
              <a:ext uri="{FF2B5EF4-FFF2-40B4-BE49-F238E27FC236}">
                <a16:creationId xmlns:a16="http://schemas.microsoft.com/office/drawing/2014/main" id="{03467681-5ED1-6048-AEA2-FDD929074ADD}"/>
              </a:ext>
            </a:extLst>
          </p:cNvPr>
          <p:cNvPicPr>
            <a:picLocks noChangeAspect="1"/>
          </p:cNvPicPr>
          <p:nvPr/>
        </p:nvPicPr>
        <p:blipFill>
          <a:blip r:embed="rId9"/>
          <a:stretch>
            <a:fillRect/>
          </a:stretch>
        </p:blipFill>
        <p:spPr>
          <a:xfrm>
            <a:off x="970204" y="770369"/>
            <a:ext cx="492714" cy="492714"/>
          </a:xfrm>
          <a:prstGeom prst="rect">
            <a:avLst/>
          </a:prstGeom>
        </p:spPr>
      </p:pic>
      <p:sp>
        <p:nvSpPr>
          <p:cNvPr id="48" name="Marcador de número de diapositiva 3">
            <a:extLst>
              <a:ext uri="{FF2B5EF4-FFF2-40B4-BE49-F238E27FC236}">
                <a16:creationId xmlns:a16="http://schemas.microsoft.com/office/drawing/2014/main" id="{6885996C-93FF-2941-83B1-162C7224B96E}"/>
              </a:ext>
            </a:extLst>
          </p:cNvPr>
          <p:cNvSpPr txBox="1">
            <a:spLocks/>
          </p:cNvSpPr>
          <p:nvPr/>
        </p:nvSpPr>
        <p:spPr>
          <a:xfrm>
            <a:off x="-3646" y="113389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sp>
        <p:nvSpPr>
          <p:cNvPr id="49" name="Marcador de número de diapositiva 3">
            <a:extLst>
              <a:ext uri="{FF2B5EF4-FFF2-40B4-BE49-F238E27FC236}">
                <a16:creationId xmlns:a16="http://schemas.microsoft.com/office/drawing/2014/main" id="{C305662E-AE55-734D-B1EA-98406FB58BEF}"/>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50" name="Marcador de número de diapositiva 3">
            <a:extLst>
              <a:ext uri="{FF2B5EF4-FFF2-40B4-BE49-F238E27FC236}">
                <a16:creationId xmlns:a16="http://schemas.microsoft.com/office/drawing/2014/main" id="{9A5AA54B-129C-954E-8C35-C96F989D0EA3}"/>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51" name="Flecha derecha 50">
            <a:extLst>
              <a:ext uri="{FF2B5EF4-FFF2-40B4-BE49-F238E27FC236}">
                <a16:creationId xmlns:a16="http://schemas.microsoft.com/office/drawing/2014/main" id="{3C1E4085-995A-B746-8FBD-979EAA969505}"/>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2" name="Flecha derecha 51">
            <a:extLst>
              <a:ext uri="{FF2B5EF4-FFF2-40B4-BE49-F238E27FC236}">
                <a16:creationId xmlns:a16="http://schemas.microsoft.com/office/drawing/2014/main" id="{77F29982-4425-7E4E-BE22-70AEBD9D3034}"/>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53" name="Imagen 52" descr="Imagen que contiene medidor, sostener&#10;&#10;Descripción generada automáticamente">
            <a:extLst>
              <a:ext uri="{FF2B5EF4-FFF2-40B4-BE49-F238E27FC236}">
                <a16:creationId xmlns:a16="http://schemas.microsoft.com/office/drawing/2014/main" id="{202431D2-CC5F-D640-9205-0B2D10571844}"/>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pic>
        <p:nvPicPr>
          <p:cNvPr id="54" name="Imagen 53" descr="Imagen que contiene cuarto&#10;&#10;Descripción generada automáticamente">
            <a:extLst>
              <a:ext uri="{FF2B5EF4-FFF2-40B4-BE49-F238E27FC236}">
                <a16:creationId xmlns:a16="http://schemas.microsoft.com/office/drawing/2014/main" id="{2FDD8765-B5ED-404A-8E9C-FA69FF9CDF55}"/>
              </a:ext>
            </a:extLst>
          </p:cNvPr>
          <p:cNvPicPr>
            <a:picLocks noChangeAspect="1"/>
          </p:cNvPicPr>
          <p:nvPr/>
        </p:nvPicPr>
        <p:blipFill>
          <a:blip r:embed="rId12"/>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55" name="Vista general de diapositiva 54">
                <a:extLst>
                  <a:ext uri="{FF2B5EF4-FFF2-40B4-BE49-F238E27FC236}">
                    <a16:creationId xmlns:a16="http://schemas.microsoft.com/office/drawing/2014/main" id="{EDF4F061-07AB-7247-BF35-3C51D8A7319F}"/>
                  </a:ext>
                </a:extLst>
              </p:cNvPr>
              <p:cNvGraphicFramePr>
                <a:graphicFrameLocks noChangeAspect="1"/>
              </p:cNvGraphicFramePr>
              <p:nvPr>
                <p:extLst>
                  <p:ext uri="{D42A27DB-BD31-4B8C-83A1-F6EECF244321}">
                    <p14:modId xmlns:p14="http://schemas.microsoft.com/office/powerpoint/2010/main" val="3584765466"/>
                  </p:ext>
                </p:extLst>
              </p:nvPr>
            </p:nvGraphicFramePr>
            <p:xfrm>
              <a:off x="6871509" y="3342643"/>
              <a:ext cx="452247" cy="595062"/>
            </p:xfrm>
            <a:graphic>
              <a:graphicData uri="http://schemas.microsoft.com/office/powerpoint/2016/slidezoom">
                <pslz:sldZm>
                  <pslz:sldZmObj sldId="303" cId="2281943773">
                    <pslz:zmPr id="{8C618CD5-29BE-0E4F-AC87-64B17EE7431C}" returnToParent="0" imageType="cover" transitionDur="1000">
                      <p166:blipFill xmlns:p166="http://schemas.microsoft.com/office/powerpoint/2016/6/main">
                        <a:blip r:embed="rId13"/>
                        <a:stretch>
                          <a:fillRect/>
                        </a:stretch>
                      </p166:blipFill>
                      <p166:spPr xmlns:p166="http://schemas.microsoft.com/office/powerpoint/2016/6/main">
                        <a:xfrm>
                          <a:off x="0" y="0"/>
                          <a:ext cx="452247" cy="595062"/>
                        </a:xfrm>
                        <a:prstGeom prst="rect">
                          <a:avLst/>
                        </a:prstGeom>
                        <a:ln w="19050">
                          <a:solidFill>
                            <a:prstClr val="ltGray"/>
                          </a:solidFill>
                        </a:ln>
                      </p166:spPr>
                    </pslz:zmPr>
                  </pslz:sldZmObj>
                </pslz:sldZm>
              </a:graphicData>
            </a:graphic>
          </p:graphicFrame>
        </mc:Choice>
        <mc:Fallback xmlns="">
          <p:pic>
            <p:nvPicPr>
              <p:cNvPr id="55" name="Vista general de diapositiva 54">
                <a:extLst>
                  <a:ext uri="{FF2B5EF4-FFF2-40B4-BE49-F238E27FC236}">
                    <a16:creationId xmlns:a16="http://schemas.microsoft.com/office/drawing/2014/main" id="{EDF4F061-07AB-7247-BF35-3C51D8A7319F}"/>
                  </a:ext>
                </a:extLst>
              </p:cNvPr>
              <p:cNvPicPr>
                <a:picLocks noGrp="1" noRot="1" noChangeAspect="1" noMove="1" noResize="1" noEditPoints="1" noAdjustHandles="1" noChangeArrowheads="1" noChangeShapeType="1"/>
              </p:cNvPicPr>
              <p:nvPr/>
            </p:nvPicPr>
            <p:blipFill>
              <a:blip r:embed="rId14"/>
              <a:stretch>
                <a:fillRect/>
              </a:stretch>
            </p:blipFill>
            <p:spPr>
              <a:xfrm>
                <a:off x="6871509" y="3342643"/>
                <a:ext cx="452247" cy="595062"/>
              </a:xfrm>
              <a:prstGeom prst="rect">
                <a:avLst/>
              </a:prstGeom>
              <a:ln w="19050">
                <a:solidFill>
                  <a:prstClr val="ltGray"/>
                </a:solidFill>
              </a:ln>
            </p:spPr>
          </p:pic>
        </mc:Fallback>
      </mc:AlternateContent>
    </p:spTree>
    <p:extLst>
      <p:ext uri="{BB962C8B-B14F-4D97-AF65-F5344CB8AC3E}">
        <p14:creationId xmlns:p14="http://schemas.microsoft.com/office/powerpoint/2010/main" val="2952625340"/>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9"/>
          <a:stretch>
            <a:fillRect/>
          </a:stretch>
        </p:blipFill>
        <p:spPr>
          <a:xfrm>
            <a:off x="7860732" y="3836437"/>
            <a:ext cx="415036" cy="576439"/>
          </a:xfrm>
          <a:prstGeom prst="rect">
            <a:avLst/>
          </a:prstGeom>
          <a:ln w="19050">
            <a:solidFill>
              <a:schemeClr val="bg1"/>
            </a:solidFill>
          </a:ln>
        </p:spPr>
      </p:pic>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40" name="Marcador de número de diapositiva 3">
            <a:extLst>
              <a:ext uri="{FF2B5EF4-FFF2-40B4-BE49-F238E27FC236}">
                <a16:creationId xmlns:a16="http://schemas.microsoft.com/office/drawing/2014/main" id="{41CEBBB2-B7C1-BE4E-BC9E-BDA862AE8572}"/>
              </a:ext>
            </a:extLst>
          </p:cNvPr>
          <p:cNvSpPr txBox="1">
            <a:spLocks/>
          </p:cNvSpPr>
          <p:nvPr/>
        </p:nvSpPr>
        <p:spPr>
          <a:xfrm>
            <a:off x="937512" y="3465474"/>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41" name="Marcador de número de diapositiva 3">
            <a:extLst>
              <a:ext uri="{FF2B5EF4-FFF2-40B4-BE49-F238E27FC236}">
                <a16:creationId xmlns:a16="http://schemas.microsoft.com/office/drawing/2014/main" id="{E6B79C86-2C45-0D47-A5CC-26A2A3E8F2FF}"/>
              </a:ext>
            </a:extLst>
          </p:cNvPr>
          <p:cNvSpPr txBox="1">
            <a:spLocks/>
          </p:cNvSpPr>
          <p:nvPr/>
        </p:nvSpPr>
        <p:spPr>
          <a:xfrm>
            <a:off x="1145672" y="4119458"/>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10"/>
          <a:stretch>
            <a:fillRect/>
          </a:stretch>
        </p:blipFill>
        <p:spPr>
          <a:xfrm>
            <a:off x="8024834" y="-99494"/>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10"/>
          <a:stretch>
            <a:fillRect/>
          </a:stretch>
        </p:blipFill>
        <p:spPr>
          <a:xfrm>
            <a:off x="7188094" y="3071459"/>
            <a:ext cx="492714" cy="492714"/>
          </a:xfrm>
          <a:prstGeom prst="rect">
            <a:avLst/>
          </a:prstGeom>
        </p:spPr>
      </p:pic>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36" name="Imagen 35" descr="Imagen que contiene dibujo, reloj&#10;&#10;Descripción generada automáticamente">
            <a:extLst>
              <a:ext uri="{FF2B5EF4-FFF2-40B4-BE49-F238E27FC236}">
                <a16:creationId xmlns:a16="http://schemas.microsoft.com/office/drawing/2014/main" id="{C2D37314-D2D0-4142-9E66-DB65304AA944}"/>
              </a:ext>
            </a:extLst>
          </p:cNvPr>
          <p:cNvPicPr>
            <a:picLocks noChangeAspect="1"/>
          </p:cNvPicPr>
          <p:nvPr/>
        </p:nvPicPr>
        <p:blipFill>
          <a:blip r:embed="rId10"/>
          <a:stretch>
            <a:fillRect/>
          </a:stretch>
        </p:blipFill>
        <p:spPr>
          <a:xfrm>
            <a:off x="937512" y="2567421"/>
            <a:ext cx="492714" cy="492714"/>
          </a:xfrm>
          <a:prstGeom prst="rect">
            <a:avLst/>
          </a:prstGeom>
        </p:spPr>
      </p:pic>
      <p:sp>
        <p:nvSpPr>
          <p:cNvPr id="43" name="Marcador de número de diapositiva 3">
            <a:extLst>
              <a:ext uri="{FF2B5EF4-FFF2-40B4-BE49-F238E27FC236}">
                <a16:creationId xmlns:a16="http://schemas.microsoft.com/office/drawing/2014/main" id="{04FBF471-5435-074F-86D6-2F63D8920295}"/>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44" name="Imagen 43" descr="Imagen que contiene dibujo, reloj&#10;&#10;Descripción generada automáticamente">
            <a:extLst>
              <a:ext uri="{FF2B5EF4-FFF2-40B4-BE49-F238E27FC236}">
                <a16:creationId xmlns:a16="http://schemas.microsoft.com/office/drawing/2014/main" id="{E656C737-F72D-B341-AE94-DBDDF6979F01}"/>
              </a:ext>
            </a:extLst>
          </p:cNvPr>
          <p:cNvPicPr>
            <a:picLocks noChangeAspect="1"/>
          </p:cNvPicPr>
          <p:nvPr/>
        </p:nvPicPr>
        <p:blipFill>
          <a:blip r:embed="rId10"/>
          <a:stretch>
            <a:fillRect/>
          </a:stretch>
        </p:blipFill>
        <p:spPr>
          <a:xfrm>
            <a:off x="7358174" y="1515121"/>
            <a:ext cx="492714" cy="492714"/>
          </a:xfrm>
          <a:prstGeom prst="rect">
            <a:avLst/>
          </a:prstGeom>
        </p:spPr>
      </p:pic>
      <p:sp>
        <p:nvSpPr>
          <p:cNvPr id="45" name="Marcador de número de diapositiva 3">
            <a:extLst>
              <a:ext uri="{FF2B5EF4-FFF2-40B4-BE49-F238E27FC236}">
                <a16:creationId xmlns:a16="http://schemas.microsoft.com/office/drawing/2014/main" id="{858C3A01-3DAC-8947-B771-A424E5C609A2}"/>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pic>
        <p:nvPicPr>
          <p:cNvPr id="46" name="Imagen 45" descr="Imagen que contiene dibujo, reloj&#10;&#10;Descripción generada automáticamente">
            <a:extLst>
              <a:ext uri="{FF2B5EF4-FFF2-40B4-BE49-F238E27FC236}">
                <a16:creationId xmlns:a16="http://schemas.microsoft.com/office/drawing/2014/main" id="{3B0B9401-A949-BD47-91C3-89955F75FF4C}"/>
              </a:ext>
            </a:extLst>
          </p:cNvPr>
          <p:cNvPicPr>
            <a:picLocks noChangeAspect="1"/>
          </p:cNvPicPr>
          <p:nvPr/>
        </p:nvPicPr>
        <p:blipFill>
          <a:blip r:embed="rId10"/>
          <a:stretch>
            <a:fillRect/>
          </a:stretch>
        </p:blipFill>
        <p:spPr>
          <a:xfrm>
            <a:off x="7974293" y="2183685"/>
            <a:ext cx="492714" cy="492714"/>
          </a:xfrm>
          <a:prstGeom prst="rect">
            <a:avLst/>
          </a:prstGeom>
        </p:spPr>
      </p:pic>
      <p:sp>
        <p:nvSpPr>
          <p:cNvPr id="47" name="Marcador de número de diapositiva 3">
            <a:extLst>
              <a:ext uri="{FF2B5EF4-FFF2-40B4-BE49-F238E27FC236}">
                <a16:creationId xmlns:a16="http://schemas.microsoft.com/office/drawing/2014/main" id="{7DA25362-2CE8-F54C-8397-96EBAD72B24A}"/>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48" name="Imagen 47" descr="Imagen que contiene dibujo, reloj&#10;&#10;Descripción generada automáticamente">
            <a:extLst>
              <a:ext uri="{FF2B5EF4-FFF2-40B4-BE49-F238E27FC236}">
                <a16:creationId xmlns:a16="http://schemas.microsoft.com/office/drawing/2014/main" id="{7F8EBC77-8C2E-4046-B9F3-862BAA4D0057}"/>
              </a:ext>
            </a:extLst>
          </p:cNvPr>
          <p:cNvPicPr>
            <a:picLocks noChangeAspect="1"/>
          </p:cNvPicPr>
          <p:nvPr/>
        </p:nvPicPr>
        <p:blipFill>
          <a:blip r:embed="rId10"/>
          <a:stretch>
            <a:fillRect/>
          </a:stretch>
        </p:blipFill>
        <p:spPr>
          <a:xfrm>
            <a:off x="970204" y="678467"/>
            <a:ext cx="492714" cy="492714"/>
          </a:xfrm>
          <a:prstGeom prst="rect">
            <a:avLst/>
          </a:prstGeom>
        </p:spPr>
      </p:pic>
      <p:sp>
        <p:nvSpPr>
          <p:cNvPr id="49" name="Marcador de número de diapositiva 3">
            <a:extLst>
              <a:ext uri="{FF2B5EF4-FFF2-40B4-BE49-F238E27FC236}">
                <a16:creationId xmlns:a16="http://schemas.microsoft.com/office/drawing/2014/main" id="{5E9C1957-37D9-5645-9A87-1148BB3CF6B7}"/>
              </a:ext>
            </a:extLst>
          </p:cNvPr>
          <p:cNvSpPr txBox="1">
            <a:spLocks/>
          </p:cNvSpPr>
          <p:nvPr/>
        </p:nvSpPr>
        <p:spPr>
          <a:xfrm>
            <a:off x="48493" y="107901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sp>
        <p:nvSpPr>
          <p:cNvPr id="50" name="Flecha derecha 49">
            <a:extLst>
              <a:ext uri="{FF2B5EF4-FFF2-40B4-BE49-F238E27FC236}">
                <a16:creationId xmlns:a16="http://schemas.microsoft.com/office/drawing/2014/main" id="{72AF0504-9D86-0E46-9DD6-48F744881C4A}"/>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1" name="Flecha derecha 50">
            <a:extLst>
              <a:ext uri="{FF2B5EF4-FFF2-40B4-BE49-F238E27FC236}">
                <a16:creationId xmlns:a16="http://schemas.microsoft.com/office/drawing/2014/main" id="{B716234C-2D86-F04C-B721-38DBB9F4F34C}"/>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53" name="Imagen 52" descr="Imagen que contiene cuarto&#10;&#10;Descripción generada automáticamente">
            <a:extLst>
              <a:ext uri="{FF2B5EF4-FFF2-40B4-BE49-F238E27FC236}">
                <a16:creationId xmlns:a16="http://schemas.microsoft.com/office/drawing/2014/main" id="{065C700F-C65E-A146-9872-00198F9915B2}"/>
              </a:ext>
            </a:extLst>
          </p:cNvPr>
          <p:cNvPicPr>
            <a:picLocks noChangeAspect="1"/>
          </p:cNvPicPr>
          <p:nvPr/>
        </p:nvPicPr>
        <p:blipFill>
          <a:blip r:embed="rId11"/>
          <a:stretch>
            <a:fillRect/>
          </a:stretch>
        </p:blipFill>
        <p:spPr>
          <a:xfrm>
            <a:off x="1529822" y="3944516"/>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42218286-DECC-9145-9250-EB02A64F8C7D}"/>
                  </a:ext>
                </a:extLst>
              </p:cNvPr>
              <p:cNvGraphicFramePr>
                <a:graphicFrameLocks noChangeAspect="1"/>
              </p:cNvGraphicFramePr>
              <p:nvPr>
                <p:extLst>
                  <p:ext uri="{D42A27DB-BD31-4B8C-83A1-F6EECF244321}">
                    <p14:modId xmlns:p14="http://schemas.microsoft.com/office/powerpoint/2010/main" val="3791865581"/>
                  </p:ext>
                </p:extLst>
              </p:nvPr>
            </p:nvGraphicFramePr>
            <p:xfrm>
              <a:off x="1356255" y="3352671"/>
              <a:ext cx="406447" cy="531937"/>
            </p:xfrm>
            <a:graphic>
              <a:graphicData uri="http://schemas.microsoft.com/office/powerpoint/2016/slidezoom">
                <pslz:sldZm>
                  <pslz:sldZmObj sldId="304" cId="1902632353">
                    <pslz:zmPr id="{FF36CF9C-6140-7A43-9120-51C070F81147}" returnToParent="0" imageType="cover" transitionDur="1000">
                      <p166:blipFill xmlns:p166="http://schemas.microsoft.com/office/powerpoint/2016/6/main">
                        <a:blip r:embed="rId12"/>
                        <a:stretch>
                          <a:fillRect/>
                        </a:stretch>
                      </p166:blipFill>
                      <p166:spPr xmlns:p166="http://schemas.microsoft.com/office/powerpoint/2016/6/main">
                        <a:xfrm>
                          <a:off x="0" y="0"/>
                          <a:ext cx="406447" cy="531937"/>
                        </a:xfrm>
                        <a:prstGeom prst="rect">
                          <a:avLst/>
                        </a:prstGeom>
                        <a:ln w="19050">
                          <a:solidFill>
                            <a:prstClr val="ltGray"/>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42218286-DECC-9145-9250-EB02A64F8C7D}"/>
                  </a:ext>
                </a:extLst>
              </p:cNvPr>
              <p:cNvPicPr>
                <a:picLocks noGrp="1" noRot="1" noChangeAspect="1" noMove="1" noResize="1" noEditPoints="1" noAdjustHandles="1" noChangeArrowheads="1" noChangeShapeType="1"/>
              </p:cNvPicPr>
              <p:nvPr/>
            </p:nvPicPr>
            <p:blipFill>
              <a:blip r:embed="rId13"/>
              <a:stretch>
                <a:fillRect/>
              </a:stretch>
            </p:blipFill>
            <p:spPr>
              <a:xfrm>
                <a:off x="1356255" y="3352671"/>
                <a:ext cx="406447" cy="531937"/>
              </a:xfrm>
              <a:prstGeom prst="rect">
                <a:avLst/>
              </a:prstGeom>
              <a:ln w="19050">
                <a:solidFill>
                  <a:prstClr val="ltGray"/>
                </a:solidFill>
              </a:ln>
            </p:spPr>
          </p:pic>
        </mc:Fallback>
      </mc:AlternateContent>
    </p:spTree>
    <p:extLst>
      <p:ext uri="{BB962C8B-B14F-4D97-AF65-F5344CB8AC3E}">
        <p14:creationId xmlns:p14="http://schemas.microsoft.com/office/powerpoint/2010/main" val="279722025"/>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42621" y="1199075"/>
            <a:ext cx="5143799" cy="3727719"/>
          </a:xfrm>
        </p:spPr>
        <p:txBody>
          <a:bodyPr/>
          <a:lstStyle/>
          <a:p>
            <a:pPr algn="just"/>
            <a:r>
              <a:rPr lang="es-MX" sz="2400" b="1" dirty="0"/>
              <a:t>Este tornillo permite ajustar la posición vertical de la muestra respecto el objetivo de forma rápida. Se utiliza para obtener un primer enfoque que es ajustado posteriormente mediante otro tornillo más fino.</a:t>
            </a:r>
          </a:p>
          <a:p>
            <a:pPr algn="just"/>
            <a:endParaRPr lang="es-MX" sz="2400" b="1" dirty="0"/>
          </a:p>
          <a:p>
            <a:pPr algn="just"/>
            <a:r>
              <a:rPr lang="es-MX" sz="2400" b="1" dirty="0"/>
              <a:t>Girar el tornillo es el primer paso para conseguir un adecuado enfoque de la muestra, pues de lo contrario la visualización sería imposible. Todo estaría desenfocado.</a:t>
            </a:r>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375E689D-A9F7-9A4D-B7AB-C383469C7A5E}"/>
                  </a:ext>
                </a:extLst>
              </p:cNvPr>
              <p:cNvGraphicFramePr>
                <a:graphicFrameLocks noChangeAspect="1"/>
              </p:cNvGraphicFramePr>
              <p:nvPr>
                <p:extLst>
                  <p:ext uri="{D42A27DB-BD31-4B8C-83A1-F6EECF244321}">
                    <p14:modId xmlns:p14="http://schemas.microsoft.com/office/powerpoint/2010/main" val="1992387248"/>
                  </p:ext>
                </p:extLst>
              </p:nvPr>
            </p:nvGraphicFramePr>
            <p:xfrm>
              <a:off x="5527600" y="3699431"/>
              <a:ext cx="1827041" cy="1145012"/>
            </p:xfrm>
            <a:graphic>
              <a:graphicData uri="http://schemas.microsoft.com/office/powerpoint/2016/slidezoom">
                <pslz:sldZm>
                  <pslz:sldZmObj sldId="311" cId="3510145551">
                    <pslz:zmPr id="{5DB35318-889C-D74C-84FF-83B7A137FE15}" returnToParent="0" imageType="cover" transitionDur="1000">
                      <p166:blipFill xmlns:p166="http://schemas.microsoft.com/office/powerpoint/2016/6/main">
                        <a:blip r:embed="rId2"/>
                        <a:stretch>
                          <a:fillRect/>
                        </a:stretch>
                      </p166:blipFill>
                      <p166:spPr xmlns:p166="http://schemas.microsoft.com/office/powerpoint/2016/6/main">
                        <a:xfrm>
                          <a:off x="0" y="0"/>
                          <a:ext cx="1827041" cy="1145012"/>
                        </a:xfrm>
                        <a:prstGeom prst="rect">
                          <a:avLst/>
                        </a:prstGeom>
                        <a:ln w="3175">
                          <a:noFill/>
                        </a:ln>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375E689D-A9F7-9A4D-B7AB-C383469C7A5E}"/>
                  </a:ext>
                </a:extLst>
              </p:cNvPr>
              <p:cNvPicPr>
                <a:picLocks noGrp="1" noRot="1" noChangeAspect="1" noMove="1" noResize="1" noEditPoints="1" noAdjustHandles="1" noChangeArrowheads="1" noChangeShapeType="1"/>
              </p:cNvPicPr>
              <p:nvPr/>
            </p:nvPicPr>
            <p:blipFill>
              <a:blip r:embed="rId3"/>
              <a:stretch>
                <a:fillRect/>
              </a:stretch>
            </p:blipFill>
            <p:spPr>
              <a:xfrm>
                <a:off x="5527600" y="3699431"/>
                <a:ext cx="1827041" cy="1145012"/>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618A0102-3841-8A4E-91F8-0286FD09F2A7}"/>
                  </a:ext>
                </a:extLst>
              </p:cNvPr>
              <p:cNvGraphicFramePr>
                <a:graphicFrameLocks noChangeAspect="1"/>
              </p:cNvGraphicFramePr>
              <p:nvPr>
                <p:extLst>
                  <p:ext uri="{D42A27DB-BD31-4B8C-83A1-F6EECF244321}">
                    <p14:modId xmlns:p14="http://schemas.microsoft.com/office/powerpoint/2010/main" val="2356380994"/>
                  </p:ext>
                </p:extLst>
              </p:nvPr>
            </p:nvGraphicFramePr>
            <p:xfrm>
              <a:off x="7347990" y="3699431"/>
              <a:ext cx="1827041" cy="1145012"/>
            </p:xfrm>
            <a:graphic>
              <a:graphicData uri="http://schemas.microsoft.com/office/powerpoint/2016/slidezoom">
                <pslz:sldZm>
                  <pslz:sldZmObj sldId="318" cId="671237147">
                    <pslz:zmPr id="{C80D66BD-3E43-4C46-99F2-701D51EF4497}" returnToParent="0" imageType="cover" transitionDur="1000">
                      <p166:blipFill xmlns:p166="http://schemas.microsoft.com/office/powerpoint/2016/6/main">
                        <a:blip r:embed="rId4"/>
                        <a:stretch>
                          <a:fillRect/>
                        </a:stretch>
                      </p166:blipFill>
                      <p166:spPr xmlns:p166="http://schemas.microsoft.com/office/powerpoint/2016/6/main">
                        <a:xfrm>
                          <a:off x="0" y="0"/>
                          <a:ext cx="1827041" cy="1145012"/>
                        </a:xfrm>
                        <a:prstGeom prst="rect">
                          <a:avLst/>
                        </a:prstGeom>
                        <a:ln w="3175">
                          <a:noFill/>
                        </a:ln>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618A0102-3841-8A4E-91F8-0286FD09F2A7}"/>
                  </a:ext>
                </a:extLst>
              </p:cNvPr>
              <p:cNvPicPr>
                <a:picLocks noGrp="1" noRot="1" noChangeAspect="1" noMove="1" noResize="1" noEditPoints="1" noAdjustHandles="1" noChangeArrowheads="1" noChangeShapeType="1"/>
              </p:cNvPicPr>
              <p:nvPr/>
            </p:nvPicPr>
            <p:blipFill>
              <a:blip r:embed="rId5"/>
              <a:stretch>
                <a:fillRect/>
              </a:stretch>
            </p:blipFill>
            <p:spPr>
              <a:xfrm>
                <a:off x="7347990" y="3699431"/>
                <a:ext cx="1827041" cy="1145012"/>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1" name="Vista general de diapositiva 50">
                <a:extLst>
                  <a:ext uri="{FF2B5EF4-FFF2-40B4-BE49-F238E27FC236}">
                    <a16:creationId xmlns:a16="http://schemas.microsoft.com/office/drawing/2014/main" id="{1B18A005-6029-7049-BE86-E0E65AF042F5}"/>
                  </a:ext>
                </a:extLst>
              </p:cNvPr>
              <p:cNvGraphicFramePr>
                <a:graphicFrameLocks noChangeAspect="1"/>
              </p:cNvGraphicFramePr>
              <p:nvPr>
                <p:extLst>
                  <p:ext uri="{D42A27DB-BD31-4B8C-83A1-F6EECF244321}">
                    <p14:modId xmlns:p14="http://schemas.microsoft.com/office/powerpoint/2010/main" val="3335794078"/>
                  </p:ext>
                </p:extLst>
              </p:nvPr>
            </p:nvGraphicFramePr>
            <p:xfrm>
              <a:off x="6066286" y="2010366"/>
              <a:ext cx="2262286" cy="1285875"/>
            </p:xfrm>
            <a:graphic>
              <a:graphicData uri="http://schemas.microsoft.com/office/powerpoint/2016/slidezoom">
                <pslz:sldZm>
                  <pslz:sldZmObj sldId="311" cId="3510145551">
                    <pslz:zmPr id="{5DB35318-889C-D74C-84FF-83B7A137FE15}" returnToParent="0" imageType="cover" transitionDur="1000">
                      <p166:blipFill xmlns:p166="http://schemas.microsoft.com/office/powerpoint/2016/6/main">
                        <a:blip r:embed="rId6"/>
                        <a:stretch>
                          <a:fillRect/>
                        </a:stretch>
                      </p166:blipFill>
                      <p166:spPr xmlns:p166="http://schemas.microsoft.com/office/powerpoint/2016/6/main">
                        <a:xfrm>
                          <a:off x="0" y="0"/>
                          <a:ext cx="2262286" cy="1285875"/>
                        </a:xfrm>
                        <a:prstGeom prst="rect">
                          <a:avLst/>
                        </a:prstGeom>
                        <a:ln w="3175">
                          <a:noFill/>
                        </a:ln>
                      </p166:spPr>
                    </pslz:zmPr>
                  </pslz:sldZmObj>
                </pslz:sldZm>
              </a:graphicData>
            </a:graphic>
          </p:graphicFrame>
        </mc:Choice>
        <mc:Fallback xmlns="">
          <p:pic>
            <p:nvPicPr>
              <p:cNvPr id="51" name="Vista general de diapositiva 50">
                <a:extLst>
                  <a:ext uri="{FF2B5EF4-FFF2-40B4-BE49-F238E27FC236}">
                    <a16:creationId xmlns:a16="http://schemas.microsoft.com/office/drawing/2014/main" id="{1B18A005-6029-7049-BE86-E0E65AF042F5}"/>
                  </a:ext>
                </a:extLst>
              </p:cNvPr>
              <p:cNvPicPr>
                <a:picLocks noGrp="1" noRot="1" noChangeAspect="1" noMove="1" noResize="1" noEditPoints="1" noAdjustHandles="1" noChangeArrowheads="1" noChangeShapeType="1"/>
              </p:cNvPicPr>
              <p:nvPr/>
            </p:nvPicPr>
            <p:blipFill>
              <a:blip r:embed="rId7"/>
              <a:stretch>
                <a:fillRect/>
              </a:stretch>
            </p:blipFill>
            <p:spPr>
              <a:xfrm>
                <a:off x="6066286" y="2010366"/>
                <a:ext cx="2262286" cy="1285875"/>
              </a:xfrm>
              <a:prstGeom prst="rect">
                <a:avLst/>
              </a:prstGeom>
              <a:ln w="3175">
                <a:noFill/>
              </a:ln>
            </p:spPr>
          </p:pic>
        </mc:Fallback>
      </mc:AlternateContent>
    </p:spTree>
    <p:extLst>
      <p:ext uri="{BB962C8B-B14F-4D97-AF65-F5344CB8AC3E}">
        <p14:creationId xmlns:p14="http://schemas.microsoft.com/office/powerpoint/2010/main" val="1902632353"/>
      </p:ext>
    </p:extLst>
  </p:cSld>
  <p:clrMapOvr>
    <a:masterClrMapping/>
  </p:clrMapOvr>
  <p:transition advClick="0">
    <p:fade thruBlk="1"/>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9"/>
          <a:stretch>
            <a:fillRect/>
          </a:stretch>
        </p:blipFill>
        <p:spPr>
          <a:xfrm>
            <a:off x="7860732" y="3836437"/>
            <a:ext cx="415036" cy="576439"/>
          </a:xfrm>
          <a:prstGeom prst="rect">
            <a:avLst/>
          </a:prstGeom>
          <a:ln w="19050">
            <a:solidFill>
              <a:schemeClr val="bg1"/>
            </a:solidFill>
          </a:ln>
        </p:spPr>
      </p:pic>
      <p:sp>
        <p:nvSpPr>
          <p:cNvPr id="35" name="Marcador de número de diapositiva 3">
            <a:extLst>
              <a:ext uri="{FF2B5EF4-FFF2-40B4-BE49-F238E27FC236}">
                <a16:creationId xmlns:a16="http://schemas.microsoft.com/office/drawing/2014/main" id="{AF976E94-4808-B142-8F88-7260065F5BDE}"/>
              </a:ext>
            </a:extLst>
          </p:cNvPr>
          <p:cNvSpPr txBox="1">
            <a:spLocks/>
          </p:cNvSpPr>
          <p:nvPr/>
        </p:nvSpPr>
        <p:spPr>
          <a:xfrm>
            <a:off x="7979846" y="2302351"/>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endParaRPr lang="es-MX" sz="4800" b="1" dirty="0"/>
          </a:p>
        </p:txBody>
      </p:sp>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sp>
        <p:nvSpPr>
          <p:cNvPr id="41" name="Marcador de número de diapositiva 3">
            <a:extLst>
              <a:ext uri="{FF2B5EF4-FFF2-40B4-BE49-F238E27FC236}">
                <a16:creationId xmlns:a16="http://schemas.microsoft.com/office/drawing/2014/main" id="{E6B79C86-2C45-0D47-A5CC-26A2A3E8F2FF}"/>
              </a:ext>
            </a:extLst>
          </p:cNvPr>
          <p:cNvSpPr txBox="1">
            <a:spLocks/>
          </p:cNvSpPr>
          <p:nvPr/>
        </p:nvSpPr>
        <p:spPr>
          <a:xfrm>
            <a:off x="1101898" y="412355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694722" y="3302056"/>
            <a:ext cx="719873" cy="820862"/>
          </a:xfrm>
          <a:prstGeom prst="rect">
            <a:avLst/>
          </a:prstGeom>
        </p:spPr>
      </p:pic>
      <p:pic>
        <p:nvPicPr>
          <p:cNvPr id="63" name="Imagen 62" descr="Imagen que contiene dibujo, reloj&#10;&#10;Descripción generada automáticamente">
            <a:extLst>
              <a:ext uri="{FF2B5EF4-FFF2-40B4-BE49-F238E27FC236}">
                <a16:creationId xmlns:a16="http://schemas.microsoft.com/office/drawing/2014/main" id="{58CF50CB-C7D6-6D47-9C29-E4EAC257F1AC}"/>
              </a:ext>
            </a:extLst>
          </p:cNvPr>
          <p:cNvPicPr>
            <a:picLocks noChangeAspect="1"/>
          </p:cNvPicPr>
          <p:nvPr/>
        </p:nvPicPr>
        <p:blipFill>
          <a:blip r:embed="rId11"/>
          <a:stretch>
            <a:fillRect/>
          </a:stretch>
        </p:blipFill>
        <p:spPr>
          <a:xfrm>
            <a:off x="8024834" y="-99494"/>
            <a:ext cx="492714" cy="492714"/>
          </a:xfrm>
          <a:prstGeom prst="rect">
            <a:avLst/>
          </a:prstGeom>
        </p:spPr>
      </p:pic>
      <p:pic>
        <p:nvPicPr>
          <p:cNvPr id="64" name="Imagen 63" descr="Imagen que contiene dibujo, reloj&#10;&#10;Descripción generada automáticamente">
            <a:extLst>
              <a:ext uri="{FF2B5EF4-FFF2-40B4-BE49-F238E27FC236}">
                <a16:creationId xmlns:a16="http://schemas.microsoft.com/office/drawing/2014/main" id="{6D54E91A-781F-D748-A1A7-ED7B13AD2F65}"/>
              </a:ext>
            </a:extLst>
          </p:cNvPr>
          <p:cNvPicPr>
            <a:picLocks noChangeAspect="1"/>
          </p:cNvPicPr>
          <p:nvPr/>
        </p:nvPicPr>
        <p:blipFill>
          <a:blip r:embed="rId11"/>
          <a:stretch>
            <a:fillRect/>
          </a:stretch>
        </p:blipFill>
        <p:spPr>
          <a:xfrm>
            <a:off x="7188094" y="3071459"/>
            <a:ext cx="492714" cy="492714"/>
          </a:xfrm>
          <a:prstGeom prst="rect">
            <a:avLst/>
          </a:prstGeom>
        </p:spPr>
      </p:pic>
      <p:sp>
        <p:nvSpPr>
          <p:cNvPr id="65" name="Marcador de número de diapositiva 3">
            <a:extLst>
              <a:ext uri="{FF2B5EF4-FFF2-40B4-BE49-F238E27FC236}">
                <a16:creationId xmlns:a16="http://schemas.microsoft.com/office/drawing/2014/main" id="{124AAC46-3A17-8744-AB5A-A31B5BB1E4B5}"/>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66" name="Imagen 65" descr="Imagen que contiene dibujo, reloj&#10;&#10;Descripción generada automáticamente">
            <a:extLst>
              <a:ext uri="{FF2B5EF4-FFF2-40B4-BE49-F238E27FC236}">
                <a16:creationId xmlns:a16="http://schemas.microsoft.com/office/drawing/2014/main" id="{86BA99E1-D959-A04C-AD29-9D2783C666F1}"/>
              </a:ext>
            </a:extLst>
          </p:cNvPr>
          <p:cNvPicPr>
            <a:picLocks noChangeAspect="1"/>
          </p:cNvPicPr>
          <p:nvPr/>
        </p:nvPicPr>
        <p:blipFill>
          <a:blip r:embed="rId11"/>
          <a:stretch>
            <a:fillRect/>
          </a:stretch>
        </p:blipFill>
        <p:spPr>
          <a:xfrm>
            <a:off x="1075025" y="2453627"/>
            <a:ext cx="492714" cy="492714"/>
          </a:xfrm>
          <a:prstGeom prst="rect">
            <a:avLst/>
          </a:prstGeom>
        </p:spPr>
      </p:pic>
      <p:sp>
        <p:nvSpPr>
          <p:cNvPr id="67" name="Marcador de número de diapositiva 3">
            <a:extLst>
              <a:ext uri="{FF2B5EF4-FFF2-40B4-BE49-F238E27FC236}">
                <a16:creationId xmlns:a16="http://schemas.microsoft.com/office/drawing/2014/main" id="{79166A81-2E37-6F49-8B11-DBDCFAB4B7FF}"/>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68" name="Imagen 67" descr="Imagen que contiene dibujo, reloj&#10;&#10;Descripción generada automáticamente">
            <a:extLst>
              <a:ext uri="{FF2B5EF4-FFF2-40B4-BE49-F238E27FC236}">
                <a16:creationId xmlns:a16="http://schemas.microsoft.com/office/drawing/2014/main" id="{583176E1-9160-F441-A551-168CA0D46311}"/>
              </a:ext>
            </a:extLst>
          </p:cNvPr>
          <p:cNvPicPr>
            <a:picLocks noChangeAspect="1"/>
          </p:cNvPicPr>
          <p:nvPr/>
        </p:nvPicPr>
        <p:blipFill>
          <a:blip r:embed="rId11"/>
          <a:stretch>
            <a:fillRect/>
          </a:stretch>
        </p:blipFill>
        <p:spPr>
          <a:xfrm>
            <a:off x="7358174" y="1515121"/>
            <a:ext cx="492714" cy="492714"/>
          </a:xfrm>
          <a:prstGeom prst="rect">
            <a:avLst/>
          </a:prstGeom>
        </p:spPr>
      </p:pic>
      <p:sp>
        <p:nvSpPr>
          <p:cNvPr id="69" name="Marcador de número de diapositiva 3">
            <a:extLst>
              <a:ext uri="{FF2B5EF4-FFF2-40B4-BE49-F238E27FC236}">
                <a16:creationId xmlns:a16="http://schemas.microsoft.com/office/drawing/2014/main" id="{A400CF5E-B882-5648-BA62-915AF7843A5F}"/>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pic>
        <p:nvPicPr>
          <p:cNvPr id="70" name="Imagen 69" descr="Imagen que contiene dibujo, reloj&#10;&#10;Descripción generada automáticamente">
            <a:extLst>
              <a:ext uri="{FF2B5EF4-FFF2-40B4-BE49-F238E27FC236}">
                <a16:creationId xmlns:a16="http://schemas.microsoft.com/office/drawing/2014/main" id="{6DE182C0-1766-5B45-92AB-C20EF92B9C16}"/>
              </a:ext>
            </a:extLst>
          </p:cNvPr>
          <p:cNvPicPr>
            <a:picLocks noChangeAspect="1"/>
          </p:cNvPicPr>
          <p:nvPr/>
        </p:nvPicPr>
        <p:blipFill>
          <a:blip r:embed="rId11"/>
          <a:stretch>
            <a:fillRect/>
          </a:stretch>
        </p:blipFill>
        <p:spPr>
          <a:xfrm>
            <a:off x="7974293" y="2183685"/>
            <a:ext cx="492714" cy="492714"/>
          </a:xfrm>
          <a:prstGeom prst="rect">
            <a:avLst/>
          </a:prstGeom>
        </p:spPr>
      </p:pic>
      <p:sp>
        <p:nvSpPr>
          <p:cNvPr id="71" name="Marcador de número de diapositiva 3">
            <a:extLst>
              <a:ext uri="{FF2B5EF4-FFF2-40B4-BE49-F238E27FC236}">
                <a16:creationId xmlns:a16="http://schemas.microsoft.com/office/drawing/2014/main" id="{575A3CB7-DDBF-1B41-949D-4C776C710BA7}"/>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72" name="Imagen 71" descr="Imagen que contiene dibujo, reloj&#10;&#10;Descripción generada automáticamente">
            <a:extLst>
              <a:ext uri="{FF2B5EF4-FFF2-40B4-BE49-F238E27FC236}">
                <a16:creationId xmlns:a16="http://schemas.microsoft.com/office/drawing/2014/main" id="{3E733F53-2BC4-2345-9B17-D326CD2E9063}"/>
              </a:ext>
            </a:extLst>
          </p:cNvPr>
          <p:cNvPicPr>
            <a:picLocks noChangeAspect="1"/>
          </p:cNvPicPr>
          <p:nvPr/>
        </p:nvPicPr>
        <p:blipFill>
          <a:blip r:embed="rId11"/>
          <a:stretch>
            <a:fillRect/>
          </a:stretch>
        </p:blipFill>
        <p:spPr>
          <a:xfrm>
            <a:off x="970204" y="678467"/>
            <a:ext cx="492714" cy="492714"/>
          </a:xfrm>
          <a:prstGeom prst="rect">
            <a:avLst/>
          </a:prstGeom>
        </p:spPr>
      </p:pic>
      <p:sp>
        <p:nvSpPr>
          <p:cNvPr id="73" name="Marcador de número de diapositiva 3">
            <a:extLst>
              <a:ext uri="{FF2B5EF4-FFF2-40B4-BE49-F238E27FC236}">
                <a16:creationId xmlns:a16="http://schemas.microsoft.com/office/drawing/2014/main" id="{0A1B5472-D01B-6543-A58A-3F2CDE3B8972}"/>
              </a:ext>
            </a:extLst>
          </p:cNvPr>
          <p:cNvSpPr txBox="1">
            <a:spLocks/>
          </p:cNvSpPr>
          <p:nvPr/>
        </p:nvSpPr>
        <p:spPr>
          <a:xfrm>
            <a:off x="48493" y="107901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sp>
        <p:nvSpPr>
          <p:cNvPr id="74" name="Flecha derecha 73">
            <a:extLst>
              <a:ext uri="{FF2B5EF4-FFF2-40B4-BE49-F238E27FC236}">
                <a16:creationId xmlns:a16="http://schemas.microsoft.com/office/drawing/2014/main" id="{06FB44B4-39AA-E045-98E5-48A36A074050}"/>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5" name="Flecha derecha 74">
            <a:extLst>
              <a:ext uri="{FF2B5EF4-FFF2-40B4-BE49-F238E27FC236}">
                <a16:creationId xmlns:a16="http://schemas.microsoft.com/office/drawing/2014/main" id="{3FD2B203-F802-304E-973F-17A21ADFDD70}"/>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77" name="Imagen 76" descr="Imagen que contiene cuarto&#10;&#10;Descripción generada automáticamente">
            <a:extLst>
              <a:ext uri="{FF2B5EF4-FFF2-40B4-BE49-F238E27FC236}">
                <a16:creationId xmlns:a16="http://schemas.microsoft.com/office/drawing/2014/main" id="{ED822944-8786-F24E-B2D9-D887FEBF57CA}"/>
              </a:ext>
            </a:extLst>
          </p:cNvPr>
          <p:cNvPicPr>
            <a:picLocks noChangeAspect="1"/>
          </p:cNvPicPr>
          <p:nvPr/>
        </p:nvPicPr>
        <p:blipFill>
          <a:blip r:embed="rId12"/>
          <a:stretch>
            <a:fillRect/>
          </a:stretch>
        </p:blipFill>
        <p:spPr>
          <a:xfrm>
            <a:off x="1530383" y="3954730"/>
            <a:ext cx="415036" cy="568542"/>
          </a:xfrm>
          <a:prstGeom prst="rect">
            <a:avLst/>
          </a:prstGeom>
          <a:ln w="19050">
            <a:solidFill>
              <a:schemeClr val="bg1"/>
            </a:solidFill>
          </a:ln>
        </p:spPr>
      </p:pic>
      <mc:AlternateContent xmlns:mc="http://schemas.openxmlformats.org/markup-compatibility/2006" xmlns:pslz="http://schemas.microsoft.com/office/powerpoint/2016/slidezoom">
        <mc:Choice Requires="pslz">
          <p:graphicFrame>
            <p:nvGraphicFramePr>
              <p:cNvPr id="78" name="Vista general de diapositiva 77">
                <a:extLst>
                  <a:ext uri="{FF2B5EF4-FFF2-40B4-BE49-F238E27FC236}">
                    <a16:creationId xmlns:a16="http://schemas.microsoft.com/office/drawing/2014/main" id="{AB1EAF0E-EB57-3547-8789-84ACC17607EE}"/>
                  </a:ext>
                </a:extLst>
              </p:cNvPr>
              <p:cNvGraphicFramePr>
                <a:graphicFrameLocks noChangeAspect="1"/>
              </p:cNvGraphicFramePr>
              <p:nvPr>
                <p:extLst>
                  <p:ext uri="{D42A27DB-BD31-4B8C-83A1-F6EECF244321}">
                    <p14:modId xmlns:p14="http://schemas.microsoft.com/office/powerpoint/2010/main" val="539189293"/>
                  </p:ext>
                </p:extLst>
              </p:nvPr>
            </p:nvGraphicFramePr>
            <p:xfrm>
              <a:off x="1356255" y="3352671"/>
              <a:ext cx="406447" cy="531937"/>
            </p:xfrm>
            <a:graphic>
              <a:graphicData uri="http://schemas.microsoft.com/office/powerpoint/2016/slidezoom">
                <pslz:sldZm>
                  <pslz:sldZmObj sldId="304" cId="1902632353">
                    <pslz:zmPr id="{FF36CF9C-6140-7A43-9120-51C070F81147}" returnToParent="0" imageType="cover" transitionDur="1000">
                      <p166:blipFill xmlns:p166="http://schemas.microsoft.com/office/powerpoint/2016/6/main">
                        <a:blip r:embed="rId13"/>
                        <a:stretch>
                          <a:fillRect/>
                        </a:stretch>
                      </p166:blipFill>
                      <p166:spPr xmlns:p166="http://schemas.microsoft.com/office/powerpoint/2016/6/main">
                        <a:xfrm>
                          <a:off x="0" y="0"/>
                          <a:ext cx="406447" cy="531937"/>
                        </a:xfrm>
                        <a:prstGeom prst="rect">
                          <a:avLst/>
                        </a:prstGeom>
                        <a:ln w="19050">
                          <a:solidFill>
                            <a:prstClr val="ltGray"/>
                          </a:solidFill>
                        </a:ln>
                      </p166:spPr>
                    </pslz:zmPr>
                  </pslz:sldZmObj>
                </pslz:sldZm>
              </a:graphicData>
            </a:graphic>
          </p:graphicFrame>
        </mc:Choice>
        <mc:Fallback xmlns="">
          <p:pic>
            <p:nvPicPr>
              <p:cNvPr id="78" name="Vista general de diapositiva 77">
                <a:extLst>
                  <a:ext uri="{FF2B5EF4-FFF2-40B4-BE49-F238E27FC236}">
                    <a16:creationId xmlns:a16="http://schemas.microsoft.com/office/drawing/2014/main" id="{AB1EAF0E-EB57-3547-8789-84ACC17607EE}"/>
                  </a:ext>
                </a:extLst>
              </p:cNvPr>
              <p:cNvPicPr>
                <a:picLocks noGrp="1" noRot="1" noChangeAspect="1" noMove="1" noResize="1" noEditPoints="1" noAdjustHandles="1" noChangeArrowheads="1" noChangeShapeType="1"/>
              </p:cNvPicPr>
              <p:nvPr/>
            </p:nvPicPr>
            <p:blipFill>
              <a:blip r:embed="rId14"/>
              <a:stretch>
                <a:fillRect/>
              </a:stretch>
            </p:blipFill>
            <p:spPr>
              <a:xfrm>
                <a:off x="1356255" y="3352671"/>
                <a:ext cx="406447" cy="531937"/>
              </a:xfrm>
              <a:prstGeom prst="rect">
                <a:avLst/>
              </a:prstGeom>
              <a:ln w="19050">
                <a:solidFill>
                  <a:prstClr val="ltGray"/>
                </a:solidFill>
              </a:ln>
            </p:spPr>
          </p:pic>
        </mc:Fallback>
      </mc:AlternateContent>
    </p:spTree>
    <p:extLst>
      <p:ext uri="{BB962C8B-B14F-4D97-AF65-F5344CB8AC3E}">
        <p14:creationId xmlns:p14="http://schemas.microsoft.com/office/powerpoint/2010/main" val="3510145551"/>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9"/>
          <a:stretch>
            <a:fillRect/>
          </a:stretch>
        </p:blipFill>
        <p:spPr>
          <a:xfrm>
            <a:off x="7860732" y="3836437"/>
            <a:ext cx="415036" cy="576439"/>
          </a:xfrm>
          <a:prstGeom prst="rect">
            <a:avLst/>
          </a:prstGeom>
          <a:ln w="19050">
            <a:solidFill>
              <a:schemeClr val="bg1"/>
            </a:solidFill>
          </a:ln>
        </p:spPr>
      </p:pic>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10"/>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137948" y="343194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MACROMÉTRICO</a:t>
            </a:r>
          </a:p>
        </p:txBody>
      </p:sp>
      <p:sp>
        <p:nvSpPr>
          <p:cNvPr id="36" name="Flecha derecha 35">
            <a:extLst>
              <a:ext uri="{FF2B5EF4-FFF2-40B4-BE49-F238E27FC236}">
                <a16:creationId xmlns:a16="http://schemas.microsoft.com/office/drawing/2014/main" id="{DAC4175D-FDD9-864A-9B4D-CF8173F1C142}"/>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3" name="Flecha derecha 42">
            <a:extLst>
              <a:ext uri="{FF2B5EF4-FFF2-40B4-BE49-F238E27FC236}">
                <a16:creationId xmlns:a16="http://schemas.microsoft.com/office/drawing/2014/main" id="{201617AF-FDFE-E849-ADF9-3B68382947C5}"/>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4" name="Imagen 43" descr="Imagen que contiene medidor, sostener&#10;&#10;Descripción generada automáticamente">
            <a:extLst>
              <a:ext uri="{FF2B5EF4-FFF2-40B4-BE49-F238E27FC236}">
                <a16:creationId xmlns:a16="http://schemas.microsoft.com/office/drawing/2014/main" id="{46432D0F-BB5B-9A40-A51C-3AC7CF5056BB}"/>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sp>
        <p:nvSpPr>
          <p:cNvPr id="46" name="Marcador de número de diapositiva 3">
            <a:extLst>
              <a:ext uri="{FF2B5EF4-FFF2-40B4-BE49-F238E27FC236}">
                <a16:creationId xmlns:a16="http://schemas.microsoft.com/office/drawing/2014/main" id="{753656EA-EB40-9340-A736-29C006A83FB8}"/>
              </a:ext>
            </a:extLst>
          </p:cNvPr>
          <p:cNvSpPr txBox="1">
            <a:spLocks/>
          </p:cNvSpPr>
          <p:nvPr/>
        </p:nvSpPr>
        <p:spPr>
          <a:xfrm>
            <a:off x="1075025" y="4185095"/>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dirty="0"/>
              <a:t>?</a:t>
            </a:r>
          </a:p>
        </p:txBody>
      </p:sp>
      <p:pic>
        <p:nvPicPr>
          <p:cNvPr id="47" name="Imagen 46" descr="Imagen que contiene dibujo, reloj&#10;&#10;Descripción generada automáticamente">
            <a:extLst>
              <a:ext uri="{FF2B5EF4-FFF2-40B4-BE49-F238E27FC236}">
                <a16:creationId xmlns:a16="http://schemas.microsoft.com/office/drawing/2014/main" id="{9DBEC8F7-AE14-9044-91D1-C75F9423F022}"/>
              </a:ext>
            </a:extLst>
          </p:cNvPr>
          <p:cNvPicPr>
            <a:picLocks noChangeAspect="1"/>
          </p:cNvPicPr>
          <p:nvPr/>
        </p:nvPicPr>
        <p:blipFill>
          <a:blip r:embed="rId10"/>
          <a:stretch>
            <a:fillRect/>
          </a:stretch>
        </p:blipFill>
        <p:spPr>
          <a:xfrm>
            <a:off x="7188094" y="3071459"/>
            <a:ext cx="492714" cy="492714"/>
          </a:xfrm>
          <a:prstGeom prst="rect">
            <a:avLst/>
          </a:prstGeom>
        </p:spPr>
      </p:pic>
      <p:sp>
        <p:nvSpPr>
          <p:cNvPr id="48" name="Marcador de número de diapositiva 3">
            <a:extLst>
              <a:ext uri="{FF2B5EF4-FFF2-40B4-BE49-F238E27FC236}">
                <a16:creationId xmlns:a16="http://schemas.microsoft.com/office/drawing/2014/main" id="{457BBA62-C20B-0C4B-8960-812AE31A8260}"/>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49" name="Imagen 48" descr="Imagen que contiene dibujo, reloj&#10;&#10;Descripción generada automáticamente">
            <a:extLst>
              <a:ext uri="{FF2B5EF4-FFF2-40B4-BE49-F238E27FC236}">
                <a16:creationId xmlns:a16="http://schemas.microsoft.com/office/drawing/2014/main" id="{7C894231-07C9-C341-B6E8-896A7F3788DA}"/>
              </a:ext>
            </a:extLst>
          </p:cNvPr>
          <p:cNvPicPr>
            <a:picLocks noChangeAspect="1"/>
          </p:cNvPicPr>
          <p:nvPr/>
        </p:nvPicPr>
        <p:blipFill>
          <a:blip r:embed="rId10"/>
          <a:stretch>
            <a:fillRect/>
          </a:stretch>
        </p:blipFill>
        <p:spPr>
          <a:xfrm>
            <a:off x="972763" y="2524493"/>
            <a:ext cx="492714" cy="492714"/>
          </a:xfrm>
          <a:prstGeom prst="rect">
            <a:avLst/>
          </a:prstGeom>
        </p:spPr>
      </p:pic>
      <p:sp>
        <p:nvSpPr>
          <p:cNvPr id="50" name="Marcador de número de diapositiva 3">
            <a:extLst>
              <a:ext uri="{FF2B5EF4-FFF2-40B4-BE49-F238E27FC236}">
                <a16:creationId xmlns:a16="http://schemas.microsoft.com/office/drawing/2014/main" id="{0BBDE522-02E2-434C-BA2E-D84C4F0FEAA9}"/>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51" name="Imagen 50" descr="Imagen que contiene dibujo, reloj&#10;&#10;Descripción generada automáticamente">
            <a:extLst>
              <a:ext uri="{FF2B5EF4-FFF2-40B4-BE49-F238E27FC236}">
                <a16:creationId xmlns:a16="http://schemas.microsoft.com/office/drawing/2014/main" id="{99E541D9-97CC-9141-A877-D02D9A1AA4A8}"/>
              </a:ext>
            </a:extLst>
          </p:cNvPr>
          <p:cNvPicPr>
            <a:picLocks noChangeAspect="1"/>
          </p:cNvPicPr>
          <p:nvPr/>
        </p:nvPicPr>
        <p:blipFill>
          <a:blip r:embed="rId10"/>
          <a:stretch>
            <a:fillRect/>
          </a:stretch>
        </p:blipFill>
        <p:spPr>
          <a:xfrm>
            <a:off x="7358174" y="1515121"/>
            <a:ext cx="492714" cy="492714"/>
          </a:xfrm>
          <a:prstGeom prst="rect">
            <a:avLst/>
          </a:prstGeom>
        </p:spPr>
      </p:pic>
      <p:sp>
        <p:nvSpPr>
          <p:cNvPr id="52" name="Marcador de número de diapositiva 3">
            <a:extLst>
              <a:ext uri="{FF2B5EF4-FFF2-40B4-BE49-F238E27FC236}">
                <a16:creationId xmlns:a16="http://schemas.microsoft.com/office/drawing/2014/main" id="{5A2BE6D1-7101-EE40-AC72-AD988A6934E9}"/>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53" name="Marcador de número de diapositiva 3">
            <a:extLst>
              <a:ext uri="{FF2B5EF4-FFF2-40B4-BE49-F238E27FC236}">
                <a16:creationId xmlns:a16="http://schemas.microsoft.com/office/drawing/2014/main" id="{578B306C-C116-824D-846E-5EACED347BCE}"/>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54" name="Imagen 53" descr="Imagen que contiene dibujo, reloj&#10;&#10;Descripción generada automáticamente">
            <a:extLst>
              <a:ext uri="{FF2B5EF4-FFF2-40B4-BE49-F238E27FC236}">
                <a16:creationId xmlns:a16="http://schemas.microsoft.com/office/drawing/2014/main" id="{FC167E2C-DA44-894E-9374-FAC5ECC9400F}"/>
              </a:ext>
            </a:extLst>
          </p:cNvPr>
          <p:cNvPicPr>
            <a:picLocks noChangeAspect="1"/>
          </p:cNvPicPr>
          <p:nvPr/>
        </p:nvPicPr>
        <p:blipFill>
          <a:blip r:embed="rId10"/>
          <a:stretch>
            <a:fillRect/>
          </a:stretch>
        </p:blipFill>
        <p:spPr>
          <a:xfrm>
            <a:off x="970204" y="678467"/>
            <a:ext cx="492714" cy="492714"/>
          </a:xfrm>
          <a:prstGeom prst="rect">
            <a:avLst/>
          </a:prstGeom>
        </p:spPr>
      </p:pic>
      <p:sp>
        <p:nvSpPr>
          <p:cNvPr id="55" name="Marcador de número de diapositiva 3">
            <a:extLst>
              <a:ext uri="{FF2B5EF4-FFF2-40B4-BE49-F238E27FC236}">
                <a16:creationId xmlns:a16="http://schemas.microsoft.com/office/drawing/2014/main" id="{2296CE32-B177-B645-9908-AE1072B9FA17}"/>
              </a:ext>
            </a:extLst>
          </p:cNvPr>
          <p:cNvSpPr txBox="1">
            <a:spLocks/>
          </p:cNvSpPr>
          <p:nvPr/>
        </p:nvSpPr>
        <p:spPr>
          <a:xfrm>
            <a:off x="54389" y="1135617"/>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10"/>
          <a:stretch>
            <a:fillRect/>
          </a:stretch>
        </p:blipFill>
        <p:spPr>
          <a:xfrm>
            <a:off x="926287" y="3050452"/>
            <a:ext cx="492714" cy="492714"/>
          </a:xfrm>
          <a:prstGeom prst="rect">
            <a:avLst/>
          </a:prstGeom>
        </p:spPr>
      </p:pic>
      <p:pic>
        <p:nvPicPr>
          <p:cNvPr id="56" name="Imagen 55" descr="Imagen que contiene dibujo, reloj&#10;&#10;Descripción generada automáticamente">
            <a:extLst>
              <a:ext uri="{FF2B5EF4-FFF2-40B4-BE49-F238E27FC236}">
                <a16:creationId xmlns:a16="http://schemas.microsoft.com/office/drawing/2014/main" id="{C71233EA-F1D6-F64E-AACA-404C0BA24EC0}"/>
              </a:ext>
            </a:extLst>
          </p:cNvPr>
          <p:cNvPicPr>
            <a:picLocks noChangeAspect="1"/>
          </p:cNvPicPr>
          <p:nvPr/>
        </p:nvPicPr>
        <p:blipFill>
          <a:blip r:embed="rId10"/>
          <a:stretch>
            <a:fillRect/>
          </a:stretch>
        </p:blipFill>
        <p:spPr>
          <a:xfrm>
            <a:off x="7974293" y="2183685"/>
            <a:ext cx="492714" cy="492714"/>
          </a:xfrm>
          <a:prstGeom prst="rect">
            <a:avLst/>
          </a:prstGeom>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B546FC53-2936-924B-8747-D28127AFFDCE}"/>
                  </a:ext>
                </a:extLst>
              </p:cNvPr>
              <p:cNvGraphicFramePr>
                <a:graphicFrameLocks noChangeAspect="1"/>
              </p:cNvGraphicFramePr>
              <p:nvPr>
                <p:extLst>
                  <p:ext uri="{D42A27DB-BD31-4B8C-83A1-F6EECF244321}">
                    <p14:modId xmlns:p14="http://schemas.microsoft.com/office/powerpoint/2010/main" val="1395838437"/>
                  </p:ext>
                </p:extLst>
              </p:nvPr>
            </p:nvGraphicFramePr>
            <p:xfrm>
              <a:off x="1512280" y="3978669"/>
              <a:ext cx="415036" cy="568542"/>
            </p:xfrm>
            <a:graphic>
              <a:graphicData uri="http://schemas.microsoft.com/office/powerpoint/2016/slidezoom">
                <pslz:sldZm>
                  <pslz:sldZmObj sldId="307" cId="97722207">
                    <pslz:zmPr id="{571B70F6-CF9D-FB4F-809A-D4DAB3E8FAE2}" returnToParent="0" imageType="cover" transitionDur="1000">
                      <p166:blipFill xmlns:p166="http://schemas.microsoft.com/office/powerpoint/2016/6/main">
                        <a:blip r:embed="rId12"/>
                        <a:stretch>
                          <a:fillRect/>
                        </a:stretch>
                      </p166:blipFill>
                      <p166:spPr xmlns:p166="http://schemas.microsoft.com/office/powerpoint/2016/6/main">
                        <a:xfrm>
                          <a:off x="0" y="0"/>
                          <a:ext cx="415036" cy="568542"/>
                        </a:xfrm>
                        <a:prstGeom prst="rect">
                          <a:avLst/>
                        </a:prstGeom>
                        <a:ln w="19050">
                          <a:solidFill>
                            <a:prstClr val="ltGray"/>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B546FC53-2936-924B-8747-D28127AFFDCE}"/>
                  </a:ext>
                </a:extLst>
              </p:cNvPr>
              <p:cNvPicPr>
                <a:picLocks noGrp="1" noRot="1" noChangeAspect="1" noMove="1" noResize="1" noEditPoints="1" noAdjustHandles="1" noChangeArrowheads="1" noChangeShapeType="1"/>
              </p:cNvPicPr>
              <p:nvPr/>
            </p:nvPicPr>
            <p:blipFill>
              <a:blip r:embed="rId13"/>
              <a:stretch>
                <a:fillRect/>
              </a:stretch>
            </p:blipFill>
            <p:spPr>
              <a:xfrm>
                <a:off x="1512280" y="3978669"/>
                <a:ext cx="415036" cy="568542"/>
              </a:xfrm>
              <a:prstGeom prst="rect">
                <a:avLst/>
              </a:prstGeom>
              <a:ln w="19050">
                <a:solidFill>
                  <a:prstClr val="ltGray"/>
                </a:solidFill>
              </a:ln>
            </p:spPr>
          </p:pic>
        </mc:Fallback>
      </mc:AlternateContent>
    </p:spTree>
    <p:extLst>
      <p:ext uri="{BB962C8B-B14F-4D97-AF65-F5344CB8AC3E}">
        <p14:creationId xmlns:p14="http://schemas.microsoft.com/office/powerpoint/2010/main" val="671237147"/>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right)">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38138" y="1522842"/>
            <a:ext cx="5143799" cy="3727719"/>
          </a:xfrm>
        </p:spPr>
        <p:txBody>
          <a:bodyPr/>
          <a:lstStyle/>
          <a:p>
            <a:pPr algn="just"/>
            <a:r>
              <a:rPr lang="es-MX" sz="2100" b="1" dirty="0"/>
              <a:t>Constituye un anexo del macrométrico, este mecanismo es la estructura que permite, una vez logrado un enfoque preliminar, ajustar la distancia de manera mucho más precisa. El movimiento vertical que hará la muestra es mucho menor pero permite lograr un enfoque perfecto, cosa que resulta imprescindible debido al pequeño tamaño de la muestra.</a:t>
            </a:r>
          </a:p>
          <a:p>
            <a:pPr algn="just"/>
            <a:endParaRPr lang="es-MX" sz="2100" b="1" dirty="0"/>
          </a:p>
          <a:p>
            <a:pPr algn="just"/>
            <a:r>
              <a:rPr lang="es-MX" sz="2100" b="1" dirty="0"/>
              <a:t>Se utiliza para conseguir un enfoque más preciso de la muestra. Mediante este mecanismo se ajusta de forma lenta y con gran precisión el desplazamiento </a:t>
            </a:r>
            <a:r>
              <a:rPr lang="es-MX" sz="2100" dirty="0"/>
              <a:t>vertical de la platina.</a:t>
            </a:r>
          </a:p>
          <a:p>
            <a:pPr algn="just"/>
            <a:endParaRPr lang="es-MX" sz="2000" dirty="0"/>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LA IMAGEN QUE CONCUERDA CON LA DESCRIPCIÓN</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1DEDCB6E-326F-C243-9AE7-6D0CD1AC63CE}"/>
                  </a:ext>
                </a:extLst>
              </p:cNvPr>
              <p:cNvGraphicFramePr>
                <a:graphicFrameLocks noChangeAspect="1"/>
              </p:cNvGraphicFramePr>
              <p:nvPr>
                <p:extLst>
                  <p:ext uri="{D42A27DB-BD31-4B8C-83A1-F6EECF244321}">
                    <p14:modId xmlns:p14="http://schemas.microsoft.com/office/powerpoint/2010/main" val="2803189526"/>
                  </p:ext>
                </p:extLst>
              </p:nvPr>
            </p:nvGraphicFramePr>
            <p:xfrm>
              <a:off x="5381937" y="3725745"/>
              <a:ext cx="1823856" cy="1143016"/>
            </p:xfrm>
            <a:graphic>
              <a:graphicData uri="http://schemas.microsoft.com/office/powerpoint/2016/slidezoom">
                <pslz:sldZm>
                  <pslz:sldZmObj sldId="312" cId="1165225036">
                    <pslz:zmPr id="{2E24927C-DD3F-3C42-8E51-9F8040157619}" returnToParent="0" imageType="cover" transitionDur="1000">
                      <p166:blipFill xmlns:p166="http://schemas.microsoft.com/office/powerpoint/2016/6/main">
                        <a:blip r:embed="rId2"/>
                        <a:stretch>
                          <a:fillRect/>
                        </a:stretch>
                      </p166:blipFill>
                      <p166:spPr xmlns:p166="http://schemas.microsoft.com/office/powerpoint/2016/6/main">
                        <a:xfrm>
                          <a:off x="0" y="0"/>
                          <a:ext cx="1823856" cy="1143016"/>
                        </a:xfrm>
                        <a:prstGeom prst="rect">
                          <a:avLst/>
                        </a:prstGeom>
                        <a:ln w="3175">
                          <a:noFill/>
                        </a:ln>
                      </p166:spPr>
                    </pslz:zmPr>
                  </pslz:sldZmObj>
                </pslz:sldZm>
              </a:graphicData>
            </a:graphic>
          </p:graphicFrame>
        </mc:Choice>
        <mc:Fallback xmlns="">
          <p:pic>
            <p:nvPicPr>
              <p:cNvPr id="3" name="Vista general de diapositiva 2">
                <a:extLst>
                  <a:ext uri="{FF2B5EF4-FFF2-40B4-BE49-F238E27FC236}">
                    <a16:creationId xmlns:a16="http://schemas.microsoft.com/office/drawing/2014/main" id="{1DEDCB6E-326F-C243-9AE7-6D0CD1AC63CE}"/>
                  </a:ext>
                </a:extLst>
              </p:cNvPr>
              <p:cNvPicPr>
                <a:picLocks noGrp="1" noRot="1" noChangeAspect="1" noMove="1" noResize="1" noEditPoints="1" noAdjustHandles="1" noChangeArrowheads="1" noChangeShapeType="1"/>
              </p:cNvPicPr>
              <p:nvPr/>
            </p:nvPicPr>
            <p:blipFill>
              <a:blip r:embed="rId3"/>
              <a:stretch>
                <a:fillRect/>
              </a:stretch>
            </p:blipFill>
            <p:spPr>
              <a:xfrm>
                <a:off x="5381937" y="3725745"/>
                <a:ext cx="1823856" cy="1143016"/>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3FD6335E-1362-294F-A22D-D9ECE9CA5F6A}"/>
                  </a:ext>
                </a:extLst>
              </p:cNvPr>
              <p:cNvGraphicFramePr>
                <a:graphicFrameLocks noChangeAspect="1"/>
              </p:cNvGraphicFramePr>
              <p:nvPr>
                <p:extLst>
                  <p:ext uri="{D42A27DB-BD31-4B8C-83A1-F6EECF244321}">
                    <p14:modId xmlns:p14="http://schemas.microsoft.com/office/powerpoint/2010/main" val="70834071"/>
                  </p:ext>
                </p:extLst>
              </p:nvPr>
            </p:nvGraphicFramePr>
            <p:xfrm>
              <a:off x="7252535" y="3708211"/>
              <a:ext cx="1823856" cy="1143016"/>
            </p:xfrm>
            <a:graphic>
              <a:graphicData uri="http://schemas.microsoft.com/office/powerpoint/2016/slidezoom">
                <pslz:sldZm>
                  <pslz:sldZmObj sldId="320" cId="3792187960">
                    <pslz:zmPr id="{2CB071AC-0A46-7F41-8544-A991334E7C1A}" returnToParent="0" imageType="cover" transitionDur="1000">
                      <p166:blipFill xmlns:p166="http://schemas.microsoft.com/office/powerpoint/2016/6/main">
                        <a:blip r:embed="rId4"/>
                        <a:stretch>
                          <a:fillRect/>
                        </a:stretch>
                      </p166:blipFill>
                      <p166:spPr xmlns:p166="http://schemas.microsoft.com/office/powerpoint/2016/6/main">
                        <a:xfrm>
                          <a:off x="0" y="0"/>
                          <a:ext cx="1823856" cy="1143016"/>
                        </a:xfrm>
                        <a:prstGeom prst="rect">
                          <a:avLst/>
                        </a:prstGeom>
                        <a:ln w="3175">
                          <a:noFill/>
                        </a:ln>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3FD6335E-1362-294F-A22D-D9ECE9CA5F6A}"/>
                  </a:ext>
                </a:extLst>
              </p:cNvPr>
              <p:cNvPicPr>
                <a:picLocks noGrp="1" noRot="1" noChangeAspect="1" noMove="1" noResize="1" noEditPoints="1" noAdjustHandles="1" noChangeArrowheads="1" noChangeShapeType="1"/>
              </p:cNvPicPr>
              <p:nvPr/>
            </p:nvPicPr>
            <p:blipFill>
              <a:blip r:embed="rId5"/>
              <a:stretch>
                <a:fillRect/>
              </a:stretch>
            </p:blipFill>
            <p:spPr>
              <a:xfrm>
                <a:off x="7252535" y="3708211"/>
                <a:ext cx="1823856" cy="1143016"/>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1" name="Vista general de diapositiva 50">
                <a:extLst>
                  <a:ext uri="{FF2B5EF4-FFF2-40B4-BE49-F238E27FC236}">
                    <a16:creationId xmlns:a16="http://schemas.microsoft.com/office/drawing/2014/main" id="{5BC3AEAF-F50E-D142-9D2D-9E50B0AB70E7}"/>
                  </a:ext>
                </a:extLst>
              </p:cNvPr>
              <p:cNvGraphicFramePr>
                <a:graphicFrameLocks noChangeAspect="1"/>
              </p:cNvGraphicFramePr>
              <p:nvPr>
                <p:extLst>
                  <p:ext uri="{D42A27DB-BD31-4B8C-83A1-F6EECF244321}">
                    <p14:modId xmlns:p14="http://schemas.microsoft.com/office/powerpoint/2010/main" val="8506320"/>
                  </p:ext>
                </p:extLst>
              </p:nvPr>
            </p:nvGraphicFramePr>
            <p:xfrm>
              <a:off x="6121392" y="2141869"/>
              <a:ext cx="2262286" cy="1285875"/>
            </p:xfrm>
            <a:graphic>
              <a:graphicData uri="http://schemas.microsoft.com/office/powerpoint/2016/slidezoom">
                <pslz:sldZm>
                  <pslz:sldZmObj sldId="312" cId="1165225036">
                    <pslz:zmPr id="{2E24927C-DD3F-3C42-8E51-9F8040157619}" returnToParent="0" imageType="cover" transitionDur="1000">
                      <p166:blipFill xmlns:p166="http://schemas.microsoft.com/office/powerpoint/2016/6/main">
                        <a:blip r:embed="rId6"/>
                        <a:stretch>
                          <a:fillRect/>
                        </a:stretch>
                      </p166:blipFill>
                      <p166:spPr xmlns:p166="http://schemas.microsoft.com/office/powerpoint/2016/6/main">
                        <a:xfrm>
                          <a:off x="0" y="0"/>
                          <a:ext cx="2262286" cy="1285875"/>
                        </a:xfrm>
                        <a:prstGeom prst="rect">
                          <a:avLst/>
                        </a:prstGeom>
                        <a:ln w="3175">
                          <a:noFill/>
                        </a:ln>
                      </p166:spPr>
                    </pslz:zmPr>
                  </pslz:sldZmObj>
                </pslz:sldZm>
              </a:graphicData>
            </a:graphic>
          </p:graphicFrame>
        </mc:Choice>
        <mc:Fallback xmlns="">
          <p:pic>
            <p:nvPicPr>
              <p:cNvPr id="51" name="Vista general de diapositiva 50">
                <a:extLst>
                  <a:ext uri="{FF2B5EF4-FFF2-40B4-BE49-F238E27FC236}">
                    <a16:creationId xmlns:a16="http://schemas.microsoft.com/office/drawing/2014/main" id="{5BC3AEAF-F50E-D142-9D2D-9E50B0AB70E7}"/>
                  </a:ext>
                </a:extLst>
              </p:cNvPr>
              <p:cNvPicPr>
                <a:picLocks noGrp="1" noRot="1" noChangeAspect="1" noMove="1" noResize="1" noEditPoints="1" noAdjustHandles="1" noChangeArrowheads="1" noChangeShapeType="1"/>
              </p:cNvPicPr>
              <p:nvPr/>
            </p:nvPicPr>
            <p:blipFill>
              <a:blip r:embed="rId7"/>
              <a:stretch>
                <a:fillRect/>
              </a:stretch>
            </p:blipFill>
            <p:spPr>
              <a:xfrm>
                <a:off x="6121392" y="2141869"/>
                <a:ext cx="2262286" cy="1285875"/>
              </a:xfrm>
              <a:prstGeom prst="rect">
                <a:avLst/>
              </a:prstGeom>
              <a:ln w="3175">
                <a:noFill/>
              </a:ln>
            </p:spPr>
          </p:pic>
        </mc:Fallback>
      </mc:AlternateContent>
    </p:spTree>
    <p:extLst>
      <p:ext uri="{BB962C8B-B14F-4D97-AF65-F5344CB8AC3E}">
        <p14:creationId xmlns:p14="http://schemas.microsoft.com/office/powerpoint/2010/main" val="97722207"/>
      </p:ext>
    </p:extLst>
  </p:cSld>
  <p:clrMapOvr>
    <a:masterClrMapping/>
  </p:clrMapOvr>
  <p:transition advClick="0">
    <p:fade thruBlk="1"/>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9"/>
          <a:stretch>
            <a:fillRect/>
          </a:stretch>
        </p:blipFill>
        <p:spPr>
          <a:xfrm>
            <a:off x="7860732" y="3836437"/>
            <a:ext cx="415036" cy="576439"/>
          </a:xfrm>
          <a:prstGeom prst="rect">
            <a:avLst/>
          </a:prstGeom>
          <a:ln w="19050">
            <a:solidFill>
              <a:schemeClr val="bg1"/>
            </a:solidFill>
          </a:ln>
        </p:spPr>
      </p:pic>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10"/>
          <a:stretch>
            <a:fillRect/>
          </a:stretch>
        </p:blipFill>
        <p:spPr>
          <a:xfrm>
            <a:off x="8055958" y="-69220"/>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1"/>
          <a:stretch>
            <a:fillRect/>
          </a:stretch>
        </p:blipFill>
        <p:spPr>
          <a:xfrm>
            <a:off x="854226" y="4002445"/>
            <a:ext cx="719873" cy="820862"/>
          </a:xfrm>
          <a:prstGeom prst="rect">
            <a:avLst/>
          </a:prstGeom>
        </p:spPr>
      </p:pic>
      <p:sp>
        <p:nvSpPr>
          <p:cNvPr id="33" name="Flecha derecha 32">
            <a:extLst>
              <a:ext uri="{FF2B5EF4-FFF2-40B4-BE49-F238E27FC236}">
                <a16:creationId xmlns:a16="http://schemas.microsoft.com/office/drawing/2014/main" id="{1E222456-A05E-E04F-8CC8-1D0EDB756442}"/>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Flecha derecha 35">
            <a:extLst>
              <a:ext uri="{FF2B5EF4-FFF2-40B4-BE49-F238E27FC236}">
                <a16:creationId xmlns:a16="http://schemas.microsoft.com/office/drawing/2014/main" id="{830E56CB-4FE3-5845-9313-0E1A7C384F89}"/>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descr="Imagen que contiene medidor, sostener&#10;&#10;Descripción generada automáticamente">
            <a:extLst>
              <a:ext uri="{FF2B5EF4-FFF2-40B4-BE49-F238E27FC236}">
                <a16:creationId xmlns:a16="http://schemas.microsoft.com/office/drawing/2014/main" id="{505B82DD-C20C-1041-A858-36A0C465E991}"/>
              </a:ext>
            </a:extLst>
          </p:cNvPr>
          <p:cNvPicPr>
            <a:picLocks noChangeAspect="1"/>
          </p:cNvPicPr>
          <p:nvPr/>
        </p:nvPicPr>
        <p:blipFill>
          <a:blip r:embed="rId12"/>
          <a:stretch>
            <a:fillRect/>
          </a:stretch>
        </p:blipFill>
        <p:spPr>
          <a:xfrm>
            <a:off x="1344528" y="3365255"/>
            <a:ext cx="415036" cy="518595"/>
          </a:xfrm>
          <a:prstGeom prst="rect">
            <a:avLst/>
          </a:prstGeom>
          <a:ln w="19050">
            <a:solidFill>
              <a:schemeClr val="bg1"/>
            </a:solidFill>
          </a:ln>
        </p:spPr>
      </p:pic>
      <p:sp>
        <p:nvSpPr>
          <p:cNvPr id="45" name="Marcador de número de diapositiva 3">
            <a:extLst>
              <a:ext uri="{FF2B5EF4-FFF2-40B4-BE49-F238E27FC236}">
                <a16:creationId xmlns:a16="http://schemas.microsoft.com/office/drawing/2014/main" id="{9A40CBF8-134F-6E47-A008-35218DC69767}"/>
              </a:ext>
            </a:extLst>
          </p:cNvPr>
          <p:cNvSpPr txBox="1">
            <a:spLocks/>
          </p:cNvSpPr>
          <p:nvPr/>
        </p:nvSpPr>
        <p:spPr>
          <a:xfrm>
            <a:off x="137948" y="343194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MACROMÉTRICO</a:t>
            </a:r>
          </a:p>
        </p:txBody>
      </p:sp>
      <p:pic>
        <p:nvPicPr>
          <p:cNvPr id="46" name="Imagen 45" descr="Imagen que contiene dibujo, reloj&#10;&#10;Descripción generada automáticamente">
            <a:extLst>
              <a:ext uri="{FF2B5EF4-FFF2-40B4-BE49-F238E27FC236}">
                <a16:creationId xmlns:a16="http://schemas.microsoft.com/office/drawing/2014/main" id="{8F75DF61-0CEE-A84E-A0AF-2CC5578898B0}"/>
              </a:ext>
            </a:extLst>
          </p:cNvPr>
          <p:cNvPicPr>
            <a:picLocks noChangeAspect="1"/>
          </p:cNvPicPr>
          <p:nvPr/>
        </p:nvPicPr>
        <p:blipFill>
          <a:blip r:embed="rId10"/>
          <a:stretch>
            <a:fillRect/>
          </a:stretch>
        </p:blipFill>
        <p:spPr>
          <a:xfrm>
            <a:off x="7188094" y="3071459"/>
            <a:ext cx="492714" cy="492714"/>
          </a:xfrm>
          <a:prstGeom prst="rect">
            <a:avLst/>
          </a:prstGeom>
        </p:spPr>
      </p:pic>
      <p:sp>
        <p:nvSpPr>
          <p:cNvPr id="47" name="Marcador de número de diapositiva 3">
            <a:extLst>
              <a:ext uri="{FF2B5EF4-FFF2-40B4-BE49-F238E27FC236}">
                <a16:creationId xmlns:a16="http://schemas.microsoft.com/office/drawing/2014/main" id="{D4E049A5-496A-1749-B135-2F9BC3B7326F}"/>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48" name="Imagen 47" descr="Imagen que contiene dibujo, reloj&#10;&#10;Descripción generada automáticamente">
            <a:extLst>
              <a:ext uri="{FF2B5EF4-FFF2-40B4-BE49-F238E27FC236}">
                <a16:creationId xmlns:a16="http://schemas.microsoft.com/office/drawing/2014/main" id="{F7A94AF9-0E73-2247-94A7-676CAFECC38E}"/>
              </a:ext>
            </a:extLst>
          </p:cNvPr>
          <p:cNvPicPr>
            <a:picLocks noChangeAspect="1"/>
          </p:cNvPicPr>
          <p:nvPr/>
        </p:nvPicPr>
        <p:blipFill>
          <a:blip r:embed="rId10"/>
          <a:stretch>
            <a:fillRect/>
          </a:stretch>
        </p:blipFill>
        <p:spPr>
          <a:xfrm>
            <a:off x="1014774" y="2534101"/>
            <a:ext cx="492714" cy="492714"/>
          </a:xfrm>
          <a:prstGeom prst="rect">
            <a:avLst/>
          </a:prstGeom>
        </p:spPr>
      </p:pic>
      <p:sp>
        <p:nvSpPr>
          <p:cNvPr id="49" name="Marcador de número de diapositiva 3">
            <a:extLst>
              <a:ext uri="{FF2B5EF4-FFF2-40B4-BE49-F238E27FC236}">
                <a16:creationId xmlns:a16="http://schemas.microsoft.com/office/drawing/2014/main" id="{C1F445FB-4D19-9249-8505-2724D033C949}"/>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50" name="Imagen 49" descr="Imagen que contiene dibujo, reloj&#10;&#10;Descripción generada automáticamente">
            <a:extLst>
              <a:ext uri="{FF2B5EF4-FFF2-40B4-BE49-F238E27FC236}">
                <a16:creationId xmlns:a16="http://schemas.microsoft.com/office/drawing/2014/main" id="{0A09D4C5-EE04-0D4A-80A9-A7F7D9D0FAAF}"/>
              </a:ext>
            </a:extLst>
          </p:cNvPr>
          <p:cNvPicPr>
            <a:picLocks noChangeAspect="1"/>
          </p:cNvPicPr>
          <p:nvPr/>
        </p:nvPicPr>
        <p:blipFill>
          <a:blip r:embed="rId10"/>
          <a:stretch>
            <a:fillRect/>
          </a:stretch>
        </p:blipFill>
        <p:spPr>
          <a:xfrm>
            <a:off x="7358174" y="1515121"/>
            <a:ext cx="492714" cy="492714"/>
          </a:xfrm>
          <a:prstGeom prst="rect">
            <a:avLst/>
          </a:prstGeom>
        </p:spPr>
      </p:pic>
      <p:sp>
        <p:nvSpPr>
          <p:cNvPr id="51" name="Marcador de número de diapositiva 3">
            <a:extLst>
              <a:ext uri="{FF2B5EF4-FFF2-40B4-BE49-F238E27FC236}">
                <a16:creationId xmlns:a16="http://schemas.microsoft.com/office/drawing/2014/main" id="{10B8508D-1BA1-0B42-8908-877E5B24BDE6}"/>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52" name="Marcador de número de diapositiva 3">
            <a:extLst>
              <a:ext uri="{FF2B5EF4-FFF2-40B4-BE49-F238E27FC236}">
                <a16:creationId xmlns:a16="http://schemas.microsoft.com/office/drawing/2014/main" id="{1E5E66D2-AB75-FB40-B6CC-683E7A7C4FCD}"/>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53" name="Imagen 52" descr="Imagen que contiene dibujo, reloj&#10;&#10;Descripción generada automáticamente">
            <a:extLst>
              <a:ext uri="{FF2B5EF4-FFF2-40B4-BE49-F238E27FC236}">
                <a16:creationId xmlns:a16="http://schemas.microsoft.com/office/drawing/2014/main" id="{FC093648-93E3-9140-AFC6-89A342B49AE7}"/>
              </a:ext>
            </a:extLst>
          </p:cNvPr>
          <p:cNvPicPr>
            <a:picLocks noChangeAspect="1"/>
          </p:cNvPicPr>
          <p:nvPr/>
        </p:nvPicPr>
        <p:blipFill>
          <a:blip r:embed="rId10"/>
          <a:stretch>
            <a:fillRect/>
          </a:stretch>
        </p:blipFill>
        <p:spPr>
          <a:xfrm>
            <a:off x="871135" y="717023"/>
            <a:ext cx="492714" cy="492714"/>
          </a:xfrm>
          <a:prstGeom prst="rect">
            <a:avLst/>
          </a:prstGeom>
        </p:spPr>
      </p:pic>
      <p:sp>
        <p:nvSpPr>
          <p:cNvPr id="54" name="Marcador de número de diapositiva 3">
            <a:extLst>
              <a:ext uri="{FF2B5EF4-FFF2-40B4-BE49-F238E27FC236}">
                <a16:creationId xmlns:a16="http://schemas.microsoft.com/office/drawing/2014/main" id="{E5032704-296A-3641-9A2F-A3F642D280FD}"/>
              </a:ext>
            </a:extLst>
          </p:cNvPr>
          <p:cNvSpPr txBox="1">
            <a:spLocks/>
          </p:cNvSpPr>
          <p:nvPr/>
        </p:nvSpPr>
        <p:spPr>
          <a:xfrm>
            <a:off x="54389" y="1135617"/>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55" name="Imagen 54" descr="Imagen que contiene dibujo, reloj&#10;&#10;Descripción generada automáticamente">
            <a:extLst>
              <a:ext uri="{FF2B5EF4-FFF2-40B4-BE49-F238E27FC236}">
                <a16:creationId xmlns:a16="http://schemas.microsoft.com/office/drawing/2014/main" id="{4FBEC0D2-34DF-3F47-BD48-6C6F859A38F1}"/>
              </a:ext>
            </a:extLst>
          </p:cNvPr>
          <p:cNvPicPr>
            <a:picLocks noChangeAspect="1"/>
          </p:cNvPicPr>
          <p:nvPr/>
        </p:nvPicPr>
        <p:blipFill>
          <a:blip r:embed="rId10"/>
          <a:stretch>
            <a:fillRect/>
          </a:stretch>
        </p:blipFill>
        <p:spPr>
          <a:xfrm>
            <a:off x="884211" y="3032581"/>
            <a:ext cx="492714" cy="492714"/>
          </a:xfrm>
          <a:prstGeom prst="rect">
            <a:avLst/>
          </a:prstGeom>
        </p:spPr>
      </p:pic>
      <p:pic>
        <p:nvPicPr>
          <p:cNvPr id="56" name="Imagen 55" descr="Imagen que contiene dibujo, reloj&#10;&#10;Descripción generada automáticamente">
            <a:extLst>
              <a:ext uri="{FF2B5EF4-FFF2-40B4-BE49-F238E27FC236}">
                <a16:creationId xmlns:a16="http://schemas.microsoft.com/office/drawing/2014/main" id="{6B8E234F-30B5-AE41-9A8C-1797C74AF8DA}"/>
              </a:ext>
            </a:extLst>
          </p:cNvPr>
          <p:cNvPicPr>
            <a:picLocks noChangeAspect="1"/>
          </p:cNvPicPr>
          <p:nvPr/>
        </p:nvPicPr>
        <p:blipFill>
          <a:blip r:embed="rId10"/>
          <a:stretch>
            <a:fillRect/>
          </a:stretch>
        </p:blipFill>
        <p:spPr>
          <a:xfrm>
            <a:off x="7974293" y="2183685"/>
            <a:ext cx="492714" cy="492714"/>
          </a:xfrm>
          <a:prstGeom prst="rect">
            <a:avLst/>
          </a:prstGeom>
        </p:spPr>
      </p:pic>
      <mc:AlternateContent xmlns:mc="http://schemas.openxmlformats.org/markup-compatibility/2006" xmlns:pslz="http://schemas.microsoft.com/office/powerpoint/2016/slidezoom">
        <mc:Choice Requires="pslz">
          <p:graphicFrame>
            <p:nvGraphicFramePr>
              <p:cNvPr id="57" name="Vista general de diapositiva 56">
                <a:extLst>
                  <a:ext uri="{FF2B5EF4-FFF2-40B4-BE49-F238E27FC236}">
                    <a16:creationId xmlns:a16="http://schemas.microsoft.com/office/drawing/2014/main" id="{5D3070EA-18D3-6E45-82B5-4C91BD11637C}"/>
                  </a:ext>
                </a:extLst>
              </p:cNvPr>
              <p:cNvGraphicFramePr>
                <a:graphicFrameLocks noChangeAspect="1"/>
              </p:cNvGraphicFramePr>
              <p:nvPr>
                <p:extLst>
                  <p:ext uri="{D42A27DB-BD31-4B8C-83A1-F6EECF244321}">
                    <p14:modId xmlns:p14="http://schemas.microsoft.com/office/powerpoint/2010/main" val="3390139425"/>
                  </p:ext>
                </p:extLst>
              </p:nvPr>
            </p:nvGraphicFramePr>
            <p:xfrm>
              <a:off x="1512280" y="3978669"/>
              <a:ext cx="415036" cy="568542"/>
            </p:xfrm>
            <a:graphic>
              <a:graphicData uri="http://schemas.microsoft.com/office/powerpoint/2016/slidezoom">
                <pslz:sldZm>
                  <pslz:sldZmObj sldId="307" cId="97722207">
                    <pslz:zmPr id="{571B70F6-CF9D-FB4F-809A-D4DAB3E8FAE2}" returnToParent="0" imageType="cover" transitionDur="1000">
                      <p166:blipFill xmlns:p166="http://schemas.microsoft.com/office/powerpoint/2016/6/main">
                        <a:blip r:embed="rId13"/>
                        <a:stretch>
                          <a:fillRect/>
                        </a:stretch>
                      </p166:blipFill>
                      <p166:spPr xmlns:p166="http://schemas.microsoft.com/office/powerpoint/2016/6/main">
                        <a:xfrm>
                          <a:off x="0" y="0"/>
                          <a:ext cx="415036" cy="568542"/>
                        </a:xfrm>
                        <a:prstGeom prst="rect">
                          <a:avLst/>
                        </a:prstGeom>
                        <a:ln w="19050">
                          <a:solidFill>
                            <a:prstClr val="ltGray"/>
                          </a:solidFill>
                        </a:ln>
                      </p166:spPr>
                    </pslz:zmPr>
                  </pslz:sldZmObj>
                </pslz:sldZm>
              </a:graphicData>
            </a:graphic>
          </p:graphicFrame>
        </mc:Choice>
        <mc:Fallback xmlns="">
          <p:pic>
            <p:nvPicPr>
              <p:cNvPr id="57" name="Vista general de diapositiva 56">
                <a:extLst>
                  <a:ext uri="{FF2B5EF4-FFF2-40B4-BE49-F238E27FC236}">
                    <a16:creationId xmlns:a16="http://schemas.microsoft.com/office/drawing/2014/main" id="{5D3070EA-18D3-6E45-82B5-4C91BD11637C}"/>
                  </a:ext>
                </a:extLst>
              </p:cNvPr>
              <p:cNvPicPr>
                <a:picLocks noGrp="1" noRot="1" noChangeAspect="1" noMove="1" noResize="1" noEditPoints="1" noAdjustHandles="1" noChangeArrowheads="1" noChangeShapeType="1"/>
              </p:cNvPicPr>
              <p:nvPr/>
            </p:nvPicPr>
            <p:blipFill>
              <a:blip r:embed="rId14"/>
              <a:stretch>
                <a:fillRect/>
              </a:stretch>
            </p:blipFill>
            <p:spPr>
              <a:xfrm>
                <a:off x="1512280" y="3978669"/>
                <a:ext cx="415036" cy="568542"/>
              </a:xfrm>
              <a:prstGeom prst="rect">
                <a:avLst/>
              </a:prstGeom>
              <a:ln w="19050">
                <a:solidFill>
                  <a:prstClr val="ltGray"/>
                </a:solidFill>
              </a:ln>
            </p:spPr>
          </p:pic>
        </mc:Fallback>
      </mc:AlternateContent>
    </p:spTree>
    <p:extLst>
      <p:ext uri="{BB962C8B-B14F-4D97-AF65-F5344CB8AC3E}">
        <p14:creationId xmlns:p14="http://schemas.microsoft.com/office/powerpoint/2010/main" val="1165225036"/>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sp>
        <p:nvSpPr>
          <p:cNvPr id="39" name="Marcador de número de diapositiva 3">
            <a:extLst>
              <a:ext uri="{FF2B5EF4-FFF2-40B4-BE49-F238E27FC236}">
                <a16:creationId xmlns:a16="http://schemas.microsoft.com/office/drawing/2014/main" id="{ADDCEDFC-20C6-D345-B899-3FE40C85C4D9}"/>
              </a:ext>
            </a:extLst>
          </p:cNvPr>
          <p:cNvSpPr txBox="1">
            <a:spLocks/>
          </p:cNvSpPr>
          <p:nvPr/>
        </p:nvSpPr>
        <p:spPr>
          <a:xfrm>
            <a:off x="8212044" y="3971753"/>
            <a:ext cx="252829" cy="3936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4800" b="1"/>
              <a:t>?</a:t>
            </a:r>
            <a:endParaRPr lang="es-MX" sz="4800" b="1" dirty="0"/>
          </a:p>
        </p:txBody>
      </p:sp>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sp>
        <p:nvSpPr>
          <p:cNvPr id="36" name="Flecha derecha 35">
            <a:extLst>
              <a:ext uri="{FF2B5EF4-FFF2-40B4-BE49-F238E27FC236}">
                <a16:creationId xmlns:a16="http://schemas.microsoft.com/office/drawing/2014/main" id="{0906B02C-81EF-9046-BBF9-7D55B5F3B3AC}"/>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3" name="Flecha derecha 42">
            <a:extLst>
              <a:ext uri="{FF2B5EF4-FFF2-40B4-BE49-F238E27FC236}">
                <a16:creationId xmlns:a16="http://schemas.microsoft.com/office/drawing/2014/main" id="{74FE1D0F-BE00-B04D-B725-8E9FA5FC633E}"/>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4" name="Imagen 43" descr="Imagen que contiene medidor, sostener&#10;&#10;Descripción generada automáticamente">
            <a:extLst>
              <a:ext uri="{FF2B5EF4-FFF2-40B4-BE49-F238E27FC236}">
                <a16:creationId xmlns:a16="http://schemas.microsoft.com/office/drawing/2014/main" id="{05CAB961-4C12-7449-84D6-72109A3B82A6}"/>
              </a:ext>
            </a:extLst>
          </p:cNvPr>
          <p:cNvPicPr>
            <a:picLocks noChangeAspect="1"/>
          </p:cNvPicPr>
          <p:nvPr/>
        </p:nvPicPr>
        <p:blipFill>
          <a:blip r:embed="rId10"/>
          <a:stretch>
            <a:fillRect/>
          </a:stretch>
        </p:blipFill>
        <p:spPr>
          <a:xfrm>
            <a:off x="1344528" y="3365255"/>
            <a:ext cx="415036" cy="518595"/>
          </a:xfrm>
          <a:prstGeom prst="rect">
            <a:avLst/>
          </a:prstGeom>
          <a:ln w="19050">
            <a:solidFill>
              <a:schemeClr val="bg1"/>
            </a:solidFill>
          </a:ln>
        </p:spPr>
      </p:pic>
      <p:pic>
        <p:nvPicPr>
          <p:cNvPr id="45" name="Imagen 44" descr="Imagen que contiene cuarto&#10;&#10;Descripción generada automáticamente">
            <a:extLst>
              <a:ext uri="{FF2B5EF4-FFF2-40B4-BE49-F238E27FC236}">
                <a16:creationId xmlns:a16="http://schemas.microsoft.com/office/drawing/2014/main" id="{B83F0083-5770-DB4B-A8AA-C7EC2E906472}"/>
              </a:ext>
            </a:extLst>
          </p:cNvPr>
          <p:cNvPicPr>
            <a:picLocks noChangeAspect="1"/>
          </p:cNvPicPr>
          <p:nvPr/>
        </p:nvPicPr>
        <p:blipFill>
          <a:blip r:embed="rId11"/>
          <a:stretch>
            <a:fillRect/>
          </a:stretch>
        </p:blipFill>
        <p:spPr>
          <a:xfrm>
            <a:off x="1526754" y="4019228"/>
            <a:ext cx="415036" cy="568542"/>
          </a:xfrm>
          <a:prstGeom prst="rect">
            <a:avLst/>
          </a:prstGeom>
          <a:ln w="19050">
            <a:solidFill>
              <a:schemeClr val="bg1"/>
            </a:solidFill>
          </a:ln>
        </p:spPr>
      </p:pic>
      <p:sp>
        <p:nvSpPr>
          <p:cNvPr id="46" name="Marcador de número de diapositiva 3">
            <a:extLst>
              <a:ext uri="{FF2B5EF4-FFF2-40B4-BE49-F238E27FC236}">
                <a16:creationId xmlns:a16="http://schemas.microsoft.com/office/drawing/2014/main" id="{D4A3F297-3E27-BD49-A49D-EA403029A3C5}"/>
              </a:ext>
            </a:extLst>
          </p:cNvPr>
          <p:cNvSpPr txBox="1">
            <a:spLocks/>
          </p:cNvSpPr>
          <p:nvPr/>
        </p:nvSpPr>
        <p:spPr>
          <a:xfrm>
            <a:off x="137948" y="343194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MACROMÉTRICO</a:t>
            </a:r>
          </a:p>
        </p:txBody>
      </p:sp>
      <p:pic>
        <p:nvPicPr>
          <p:cNvPr id="47" name="Imagen 46" descr="Imagen que contiene dibujo, reloj&#10;&#10;Descripción generada automáticamente">
            <a:extLst>
              <a:ext uri="{FF2B5EF4-FFF2-40B4-BE49-F238E27FC236}">
                <a16:creationId xmlns:a16="http://schemas.microsoft.com/office/drawing/2014/main" id="{85F2B249-4C01-E345-B6D9-98D10EA9E734}"/>
              </a:ext>
            </a:extLst>
          </p:cNvPr>
          <p:cNvPicPr>
            <a:picLocks noChangeAspect="1"/>
          </p:cNvPicPr>
          <p:nvPr/>
        </p:nvPicPr>
        <p:blipFill>
          <a:blip r:embed="rId9"/>
          <a:stretch>
            <a:fillRect/>
          </a:stretch>
        </p:blipFill>
        <p:spPr>
          <a:xfrm>
            <a:off x="7188094" y="3071459"/>
            <a:ext cx="492714" cy="492714"/>
          </a:xfrm>
          <a:prstGeom prst="rect">
            <a:avLst/>
          </a:prstGeom>
        </p:spPr>
      </p:pic>
      <p:sp>
        <p:nvSpPr>
          <p:cNvPr id="48" name="Marcador de número de diapositiva 3">
            <a:extLst>
              <a:ext uri="{FF2B5EF4-FFF2-40B4-BE49-F238E27FC236}">
                <a16:creationId xmlns:a16="http://schemas.microsoft.com/office/drawing/2014/main" id="{04246C15-A8C2-724B-BC6A-521179711ADF}"/>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49" name="Imagen 48" descr="Imagen que contiene dibujo, reloj&#10;&#10;Descripción generada automáticamente">
            <a:extLst>
              <a:ext uri="{FF2B5EF4-FFF2-40B4-BE49-F238E27FC236}">
                <a16:creationId xmlns:a16="http://schemas.microsoft.com/office/drawing/2014/main" id="{33BAD9EA-5C18-6849-B436-36ED094419F5}"/>
              </a:ext>
            </a:extLst>
          </p:cNvPr>
          <p:cNvPicPr>
            <a:picLocks noChangeAspect="1"/>
          </p:cNvPicPr>
          <p:nvPr/>
        </p:nvPicPr>
        <p:blipFill>
          <a:blip r:embed="rId9"/>
          <a:stretch>
            <a:fillRect/>
          </a:stretch>
        </p:blipFill>
        <p:spPr>
          <a:xfrm>
            <a:off x="902574" y="2537836"/>
            <a:ext cx="492714" cy="492714"/>
          </a:xfrm>
          <a:prstGeom prst="rect">
            <a:avLst/>
          </a:prstGeom>
        </p:spPr>
      </p:pic>
      <p:sp>
        <p:nvSpPr>
          <p:cNvPr id="50" name="Marcador de número de diapositiva 3">
            <a:extLst>
              <a:ext uri="{FF2B5EF4-FFF2-40B4-BE49-F238E27FC236}">
                <a16:creationId xmlns:a16="http://schemas.microsoft.com/office/drawing/2014/main" id="{F93E4A0A-3515-2D4D-A587-6E8354F69BD8}"/>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51" name="Imagen 50" descr="Imagen que contiene dibujo, reloj&#10;&#10;Descripción generada automáticamente">
            <a:extLst>
              <a:ext uri="{FF2B5EF4-FFF2-40B4-BE49-F238E27FC236}">
                <a16:creationId xmlns:a16="http://schemas.microsoft.com/office/drawing/2014/main" id="{11212D12-E41A-9741-9F65-F4A1753A0530}"/>
              </a:ext>
            </a:extLst>
          </p:cNvPr>
          <p:cNvPicPr>
            <a:picLocks noChangeAspect="1"/>
          </p:cNvPicPr>
          <p:nvPr/>
        </p:nvPicPr>
        <p:blipFill>
          <a:blip r:embed="rId9"/>
          <a:stretch>
            <a:fillRect/>
          </a:stretch>
        </p:blipFill>
        <p:spPr>
          <a:xfrm>
            <a:off x="7358174" y="1515121"/>
            <a:ext cx="492714" cy="492714"/>
          </a:xfrm>
          <a:prstGeom prst="rect">
            <a:avLst/>
          </a:prstGeom>
        </p:spPr>
      </p:pic>
      <p:sp>
        <p:nvSpPr>
          <p:cNvPr id="52" name="Marcador de número de diapositiva 3">
            <a:extLst>
              <a:ext uri="{FF2B5EF4-FFF2-40B4-BE49-F238E27FC236}">
                <a16:creationId xmlns:a16="http://schemas.microsoft.com/office/drawing/2014/main" id="{C90A6222-3009-CC43-B872-AA189D3CAF32}"/>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53" name="Marcador de número de diapositiva 3">
            <a:extLst>
              <a:ext uri="{FF2B5EF4-FFF2-40B4-BE49-F238E27FC236}">
                <a16:creationId xmlns:a16="http://schemas.microsoft.com/office/drawing/2014/main" id="{C25503D0-11CB-214F-8B08-4AA1826E1CE6}"/>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54" name="Imagen 53" descr="Imagen que contiene dibujo, reloj&#10;&#10;Descripción generada automáticamente">
            <a:extLst>
              <a:ext uri="{FF2B5EF4-FFF2-40B4-BE49-F238E27FC236}">
                <a16:creationId xmlns:a16="http://schemas.microsoft.com/office/drawing/2014/main" id="{F33AEAC6-5183-5241-95DB-DD0FADF9BFD0}"/>
              </a:ext>
            </a:extLst>
          </p:cNvPr>
          <p:cNvPicPr>
            <a:picLocks noChangeAspect="1"/>
          </p:cNvPicPr>
          <p:nvPr/>
        </p:nvPicPr>
        <p:blipFill>
          <a:blip r:embed="rId9"/>
          <a:stretch>
            <a:fillRect/>
          </a:stretch>
        </p:blipFill>
        <p:spPr>
          <a:xfrm>
            <a:off x="839483" y="707472"/>
            <a:ext cx="492714" cy="492714"/>
          </a:xfrm>
          <a:prstGeom prst="rect">
            <a:avLst/>
          </a:prstGeom>
        </p:spPr>
      </p:pic>
      <p:sp>
        <p:nvSpPr>
          <p:cNvPr id="55" name="Marcador de número de diapositiva 3">
            <a:extLst>
              <a:ext uri="{FF2B5EF4-FFF2-40B4-BE49-F238E27FC236}">
                <a16:creationId xmlns:a16="http://schemas.microsoft.com/office/drawing/2014/main" id="{67E001FE-3A16-9244-92B4-1BEC9A79A783}"/>
              </a:ext>
            </a:extLst>
          </p:cNvPr>
          <p:cNvSpPr txBox="1">
            <a:spLocks/>
          </p:cNvSpPr>
          <p:nvPr/>
        </p:nvSpPr>
        <p:spPr>
          <a:xfrm>
            <a:off x="34780" y="111280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56" name="Imagen 55" descr="Imagen que contiene dibujo, reloj&#10;&#10;Descripción generada automáticamente">
            <a:extLst>
              <a:ext uri="{FF2B5EF4-FFF2-40B4-BE49-F238E27FC236}">
                <a16:creationId xmlns:a16="http://schemas.microsoft.com/office/drawing/2014/main" id="{B806AFE3-1230-C34D-B2BE-E03936F6B0C8}"/>
              </a:ext>
            </a:extLst>
          </p:cNvPr>
          <p:cNvPicPr>
            <a:picLocks noChangeAspect="1"/>
          </p:cNvPicPr>
          <p:nvPr/>
        </p:nvPicPr>
        <p:blipFill>
          <a:blip r:embed="rId9"/>
          <a:stretch>
            <a:fillRect/>
          </a:stretch>
        </p:blipFill>
        <p:spPr>
          <a:xfrm>
            <a:off x="876699" y="3055921"/>
            <a:ext cx="492714" cy="492714"/>
          </a:xfrm>
          <a:prstGeom prst="rect">
            <a:avLst/>
          </a:prstGeom>
        </p:spPr>
      </p:pic>
      <p:pic>
        <p:nvPicPr>
          <p:cNvPr id="57" name="Imagen 56" descr="Imagen que contiene dibujo, reloj&#10;&#10;Descripción generada automáticamente">
            <a:extLst>
              <a:ext uri="{FF2B5EF4-FFF2-40B4-BE49-F238E27FC236}">
                <a16:creationId xmlns:a16="http://schemas.microsoft.com/office/drawing/2014/main" id="{79D5387B-052F-AA43-9A95-789CCFCF4C8D}"/>
              </a:ext>
            </a:extLst>
          </p:cNvPr>
          <p:cNvPicPr>
            <a:picLocks noChangeAspect="1"/>
          </p:cNvPicPr>
          <p:nvPr/>
        </p:nvPicPr>
        <p:blipFill>
          <a:blip r:embed="rId9"/>
          <a:stretch>
            <a:fillRect/>
          </a:stretch>
        </p:blipFill>
        <p:spPr>
          <a:xfrm>
            <a:off x="7974293" y="2183685"/>
            <a:ext cx="492714" cy="492714"/>
          </a:xfrm>
          <a:prstGeom prst="rect">
            <a:avLst/>
          </a:prstGeom>
        </p:spPr>
      </p:pic>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9"/>
          <a:stretch>
            <a:fillRect/>
          </a:stretch>
        </p:blipFill>
        <p:spPr>
          <a:xfrm>
            <a:off x="1132866" y="3847677"/>
            <a:ext cx="492714" cy="492714"/>
          </a:xfrm>
          <a:prstGeom prst="rect">
            <a:avLst/>
          </a:prstGeom>
        </p:spPr>
      </p:pic>
      <p:sp>
        <p:nvSpPr>
          <p:cNvPr id="58" name="Marcador de número de diapositiva 3">
            <a:extLst>
              <a:ext uri="{FF2B5EF4-FFF2-40B4-BE49-F238E27FC236}">
                <a16:creationId xmlns:a16="http://schemas.microsoft.com/office/drawing/2014/main" id="{A3BFC8DA-3D70-4C45-9625-A1C3B7FC6D0E}"/>
              </a:ext>
            </a:extLst>
          </p:cNvPr>
          <p:cNvSpPr txBox="1">
            <a:spLocks/>
          </p:cNvSpPr>
          <p:nvPr/>
        </p:nvSpPr>
        <p:spPr>
          <a:xfrm>
            <a:off x="400345" y="4235949"/>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MICROMÉTRICO</a:t>
            </a:r>
          </a:p>
        </p:txBody>
      </p:sp>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BD349788-841E-E744-A2AF-AC762C460D83}"/>
                  </a:ext>
                </a:extLst>
              </p:cNvPr>
              <p:cNvGraphicFramePr>
                <a:graphicFrameLocks noChangeAspect="1"/>
              </p:cNvGraphicFramePr>
              <p:nvPr>
                <p:extLst>
                  <p:ext uri="{D42A27DB-BD31-4B8C-83A1-F6EECF244321}">
                    <p14:modId xmlns:p14="http://schemas.microsoft.com/office/powerpoint/2010/main" val="1243225710"/>
                  </p:ext>
                </p:extLst>
              </p:nvPr>
            </p:nvGraphicFramePr>
            <p:xfrm>
              <a:off x="7853305" y="3831138"/>
              <a:ext cx="442790" cy="614985"/>
            </p:xfrm>
            <a:graphic>
              <a:graphicData uri="http://schemas.microsoft.com/office/powerpoint/2016/slidezoom">
                <pslz:sldZm>
                  <pslz:sldZmObj sldId="302" cId="651211539">
                    <pslz:zmPr id="{54994E75-89E4-7344-A49E-48C98480C3DF}" returnToParent="0" imageType="cover" transitionDur="1000">
                      <p166:blipFill xmlns:p166="http://schemas.microsoft.com/office/powerpoint/2016/6/main">
                        <a:blip r:embed="rId12"/>
                        <a:stretch>
                          <a:fillRect/>
                        </a:stretch>
                      </p166:blipFill>
                      <p166:spPr xmlns:p166="http://schemas.microsoft.com/office/powerpoint/2016/6/main">
                        <a:xfrm>
                          <a:off x="0" y="0"/>
                          <a:ext cx="442790" cy="614985"/>
                        </a:xfrm>
                        <a:prstGeom prst="rect">
                          <a:avLst/>
                        </a:prstGeom>
                        <a:ln w="19050">
                          <a:solidFill>
                            <a:prstClr val="ltGray"/>
                          </a:solidFill>
                        </a:ln>
                      </p166:spPr>
                    </pslz:zmPr>
                  </pslz:sldZmObj>
                </pslz:sldZm>
              </a:graphicData>
            </a:graphic>
          </p:graphicFrame>
        </mc:Choice>
        <mc:Fallback xmlns="">
          <p:pic>
            <p:nvPicPr>
              <p:cNvPr id="4" name="Vista general de diapositiva 3">
                <a:extLst>
                  <a:ext uri="{FF2B5EF4-FFF2-40B4-BE49-F238E27FC236}">
                    <a16:creationId xmlns:a16="http://schemas.microsoft.com/office/drawing/2014/main" id="{BD349788-841E-E744-A2AF-AC762C460D83}"/>
                  </a:ext>
                </a:extLst>
              </p:cNvPr>
              <p:cNvPicPr>
                <a:picLocks noGrp="1" noRot="1" noChangeAspect="1" noMove="1" noResize="1" noEditPoints="1" noAdjustHandles="1" noChangeArrowheads="1" noChangeShapeType="1"/>
              </p:cNvPicPr>
              <p:nvPr/>
            </p:nvPicPr>
            <p:blipFill>
              <a:blip r:embed="rId13"/>
              <a:stretch>
                <a:fillRect/>
              </a:stretch>
            </p:blipFill>
            <p:spPr>
              <a:xfrm>
                <a:off x="7853305" y="3831138"/>
                <a:ext cx="442790" cy="614985"/>
              </a:xfrm>
              <a:prstGeom prst="rect">
                <a:avLst/>
              </a:prstGeom>
              <a:ln w="19050">
                <a:solidFill>
                  <a:prstClr val="ltGray"/>
                </a:solidFill>
              </a:ln>
            </p:spPr>
          </p:pic>
        </mc:Fallback>
      </mc:AlternateContent>
    </p:spTree>
    <p:extLst>
      <p:ext uri="{BB962C8B-B14F-4D97-AF65-F5344CB8AC3E}">
        <p14:creationId xmlns:p14="http://schemas.microsoft.com/office/powerpoint/2010/main" val="3792187960"/>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right)">
                                      <p:cBhvr>
                                        <p:cTn id="1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7AC10B-9E57-EF44-AC65-69221DED7CAE}"/>
              </a:ext>
            </a:extLst>
          </p:cNvPr>
          <p:cNvSpPr>
            <a:spLocks noGrp="1"/>
          </p:cNvSpPr>
          <p:nvPr>
            <p:ph type="sldNum" idx="12"/>
          </p:nvPr>
        </p:nvSpPr>
        <p:spPr>
          <a:xfrm>
            <a:off x="238138" y="1794952"/>
            <a:ext cx="5143799" cy="3727719"/>
          </a:xfrm>
        </p:spPr>
        <p:txBody>
          <a:bodyPr/>
          <a:lstStyle/>
          <a:p>
            <a:pPr algn="just"/>
            <a:r>
              <a:rPr lang="es-MX" sz="2500" dirty="0"/>
              <a:t>Puede ser un generador de luz, aunque los más tradicionales disponen de un espejo que refleja la luz natural del lugar donde se está trabajando. </a:t>
            </a:r>
          </a:p>
          <a:p>
            <a:pPr algn="just"/>
            <a:endParaRPr lang="es-MX" sz="2500" dirty="0"/>
          </a:p>
          <a:p>
            <a:pPr algn="just"/>
            <a:r>
              <a:rPr lang="es-MX" sz="2500" dirty="0"/>
              <a:t>Sea del tipo que sea, es un elemento indispensable del microscopio, pues la visualización depende enteramente de esta estructura que se localiza en la base del microscopio.</a:t>
            </a:r>
          </a:p>
          <a:p>
            <a:pPr algn="just"/>
            <a:endParaRPr lang="es-MX" sz="2500" dirty="0"/>
          </a:p>
          <a:p>
            <a:pPr algn="just"/>
            <a:endParaRPr lang="es-MX" sz="2800" dirty="0"/>
          </a:p>
          <a:p>
            <a:pPr lvl="0" algn="just"/>
            <a:endParaRPr lang="es-MX" sz="2000" dirty="0"/>
          </a:p>
        </p:txBody>
      </p:sp>
      <p:grpSp>
        <p:nvGrpSpPr>
          <p:cNvPr id="11" name="Google Shape;598;p37">
            <a:extLst>
              <a:ext uri="{FF2B5EF4-FFF2-40B4-BE49-F238E27FC236}">
                <a16:creationId xmlns:a16="http://schemas.microsoft.com/office/drawing/2014/main" id="{E77CBF06-78DC-E64A-8D54-D54A8419E895}"/>
              </a:ext>
            </a:extLst>
          </p:cNvPr>
          <p:cNvGrpSpPr/>
          <p:nvPr/>
        </p:nvGrpSpPr>
        <p:grpSpPr>
          <a:xfrm>
            <a:off x="6816091" y="128435"/>
            <a:ext cx="1049077" cy="757864"/>
            <a:chOff x="1510757" y="3225422"/>
            <a:chExt cx="720214" cy="637347"/>
          </a:xfrm>
        </p:grpSpPr>
        <p:sp>
          <p:nvSpPr>
            <p:cNvPr id="12" name="Google Shape;599;p37">
              <a:extLst>
                <a:ext uri="{FF2B5EF4-FFF2-40B4-BE49-F238E27FC236}">
                  <a16:creationId xmlns:a16="http://schemas.microsoft.com/office/drawing/2014/main" id="{3884905F-70A7-F74F-B228-3A5FC55DFF26}"/>
                </a:ext>
              </a:extLst>
            </p:cNvPr>
            <p:cNvSpPr/>
            <p:nvPr/>
          </p:nvSpPr>
          <p:spPr>
            <a:xfrm>
              <a:off x="1774546" y="3475620"/>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Calibri"/>
                <a:ea typeface="Calibri"/>
                <a:cs typeface="Calibri"/>
                <a:sym typeface="Calibri"/>
              </a:endParaRPr>
            </a:p>
          </p:txBody>
        </p:sp>
        <p:sp>
          <p:nvSpPr>
            <p:cNvPr id="13" name="Google Shape;600;p37">
              <a:extLst>
                <a:ext uri="{FF2B5EF4-FFF2-40B4-BE49-F238E27FC236}">
                  <a16:creationId xmlns:a16="http://schemas.microsoft.com/office/drawing/2014/main" id="{22C0BF6F-F010-0146-A561-D38FA2D17794}"/>
                </a:ext>
              </a:extLst>
            </p:cNvPr>
            <p:cNvSpPr/>
            <p:nvPr/>
          </p:nvSpPr>
          <p:spPr>
            <a:xfrm>
              <a:off x="2000650" y="3426634"/>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 name="Google Shape;601;p37">
              <a:extLst>
                <a:ext uri="{FF2B5EF4-FFF2-40B4-BE49-F238E27FC236}">
                  <a16:creationId xmlns:a16="http://schemas.microsoft.com/office/drawing/2014/main" id="{8BB9660A-0F19-FA4B-8959-963C2CE08735}"/>
                </a:ext>
              </a:extLst>
            </p:cNvPr>
            <p:cNvSpPr/>
            <p:nvPr/>
          </p:nvSpPr>
          <p:spPr>
            <a:xfrm>
              <a:off x="1774546" y="3225422"/>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 name="Google Shape;602;p37">
              <a:extLst>
                <a:ext uri="{FF2B5EF4-FFF2-40B4-BE49-F238E27FC236}">
                  <a16:creationId xmlns:a16="http://schemas.microsoft.com/office/drawing/2014/main" id="{16D3BD7C-E666-4D46-ACB4-BE6C27D4BD26}"/>
                </a:ext>
              </a:extLst>
            </p:cNvPr>
            <p:cNvSpPr/>
            <p:nvPr/>
          </p:nvSpPr>
          <p:spPr>
            <a:xfrm>
              <a:off x="1951107" y="3243857"/>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 name="Google Shape;603;p37">
              <a:extLst>
                <a:ext uri="{FF2B5EF4-FFF2-40B4-BE49-F238E27FC236}">
                  <a16:creationId xmlns:a16="http://schemas.microsoft.com/office/drawing/2014/main" id="{93F8BCF0-23FA-BC43-8B1E-BA1DC146A385}"/>
                </a:ext>
              </a:extLst>
            </p:cNvPr>
            <p:cNvSpPr/>
            <p:nvPr/>
          </p:nvSpPr>
          <p:spPr>
            <a:xfrm>
              <a:off x="1858610" y="3710542"/>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 name="Google Shape;604;p37">
              <a:extLst>
                <a:ext uri="{FF2B5EF4-FFF2-40B4-BE49-F238E27FC236}">
                  <a16:creationId xmlns:a16="http://schemas.microsoft.com/office/drawing/2014/main" id="{89BC671E-83C9-FC41-A7E6-4F593386A0FF}"/>
                </a:ext>
              </a:extLst>
            </p:cNvPr>
            <p:cNvSpPr/>
            <p:nvPr/>
          </p:nvSpPr>
          <p:spPr>
            <a:xfrm>
              <a:off x="1521825" y="3426634"/>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8" name="Google Shape;605;p37">
              <a:extLst>
                <a:ext uri="{FF2B5EF4-FFF2-40B4-BE49-F238E27FC236}">
                  <a16:creationId xmlns:a16="http://schemas.microsoft.com/office/drawing/2014/main" id="{86B13480-2782-834B-96EE-8260DC2C9C1A}"/>
                </a:ext>
              </a:extLst>
            </p:cNvPr>
            <p:cNvSpPr/>
            <p:nvPr/>
          </p:nvSpPr>
          <p:spPr>
            <a:xfrm>
              <a:off x="1510757" y="3234903"/>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9" name="Google Shape;440;p37">
            <a:extLst>
              <a:ext uri="{FF2B5EF4-FFF2-40B4-BE49-F238E27FC236}">
                <a16:creationId xmlns:a16="http://schemas.microsoft.com/office/drawing/2014/main" id="{DB2F4571-BEA8-EB43-9EE4-2819972794E8}"/>
              </a:ext>
            </a:extLst>
          </p:cNvPr>
          <p:cNvGrpSpPr/>
          <p:nvPr/>
        </p:nvGrpSpPr>
        <p:grpSpPr>
          <a:xfrm>
            <a:off x="4269432" y="112393"/>
            <a:ext cx="802022" cy="774775"/>
            <a:chOff x="9901824" y="937343"/>
            <a:chExt cx="744273" cy="793950"/>
          </a:xfrm>
        </p:grpSpPr>
        <p:grpSp>
          <p:nvGrpSpPr>
            <p:cNvPr id="20" name="Google Shape;441;p37">
              <a:extLst>
                <a:ext uri="{FF2B5EF4-FFF2-40B4-BE49-F238E27FC236}">
                  <a16:creationId xmlns:a16="http://schemas.microsoft.com/office/drawing/2014/main" id="{7C294349-94DE-3845-BD4D-580CCC9D3D2B}"/>
                </a:ext>
              </a:extLst>
            </p:cNvPr>
            <p:cNvGrpSpPr/>
            <p:nvPr/>
          </p:nvGrpSpPr>
          <p:grpSpPr>
            <a:xfrm>
              <a:off x="9901824" y="937343"/>
              <a:ext cx="744273" cy="793950"/>
              <a:chOff x="9901824" y="937343"/>
              <a:chExt cx="744273" cy="793950"/>
            </a:xfrm>
          </p:grpSpPr>
          <p:sp>
            <p:nvSpPr>
              <p:cNvPr id="27" name="Google Shape;442;p37">
                <a:extLst>
                  <a:ext uri="{FF2B5EF4-FFF2-40B4-BE49-F238E27FC236}">
                    <a16:creationId xmlns:a16="http://schemas.microsoft.com/office/drawing/2014/main" id="{BF4F611E-0EBF-004E-9374-9EC2015AC93D}"/>
                  </a:ext>
                </a:extLst>
              </p:cNvPr>
              <p:cNvSpPr/>
              <p:nvPr/>
            </p:nvSpPr>
            <p:spPr>
              <a:xfrm>
                <a:off x="10463799" y="1043794"/>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8" name="Google Shape;443;p37">
                <a:extLst>
                  <a:ext uri="{FF2B5EF4-FFF2-40B4-BE49-F238E27FC236}">
                    <a16:creationId xmlns:a16="http://schemas.microsoft.com/office/drawing/2014/main" id="{368A5A13-A6EC-A747-AA46-01820DCC69B9}"/>
                  </a:ext>
                </a:extLst>
              </p:cNvPr>
              <p:cNvSpPr/>
              <p:nvPr/>
            </p:nvSpPr>
            <p:spPr>
              <a:xfrm>
                <a:off x="10546077" y="1303491"/>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9" name="Google Shape;444;p37">
                <a:extLst>
                  <a:ext uri="{FF2B5EF4-FFF2-40B4-BE49-F238E27FC236}">
                    <a16:creationId xmlns:a16="http://schemas.microsoft.com/office/drawing/2014/main" id="{578486C8-69A0-6A46-89DA-DFA59C0699AE}"/>
                  </a:ext>
                </a:extLst>
              </p:cNvPr>
              <p:cNvSpPr/>
              <p:nvPr/>
            </p:nvSpPr>
            <p:spPr>
              <a:xfrm>
                <a:off x="10463799" y="1499539"/>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0" name="Google Shape;445;p37">
                <a:extLst>
                  <a:ext uri="{FF2B5EF4-FFF2-40B4-BE49-F238E27FC236}">
                    <a16:creationId xmlns:a16="http://schemas.microsoft.com/office/drawing/2014/main" id="{8BE8089C-7C8A-A046-B9EA-FCBC2B185A6C}"/>
                  </a:ext>
                </a:extLst>
              </p:cNvPr>
              <p:cNvSpPr/>
              <p:nvPr/>
            </p:nvSpPr>
            <p:spPr>
              <a:xfrm>
                <a:off x="10008275" y="1500204"/>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1" name="Google Shape;446;p37">
                <a:extLst>
                  <a:ext uri="{FF2B5EF4-FFF2-40B4-BE49-F238E27FC236}">
                    <a16:creationId xmlns:a16="http://schemas.microsoft.com/office/drawing/2014/main" id="{1BD2E0A7-EE6A-B347-A2B7-EEFFCD92BDAB}"/>
                  </a:ext>
                </a:extLst>
              </p:cNvPr>
              <p:cNvSpPr/>
              <p:nvPr/>
            </p:nvSpPr>
            <p:spPr>
              <a:xfrm>
                <a:off x="9901824" y="1303934"/>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2" name="Google Shape;447;p37">
                <a:extLst>
                  <a:ext uri="{FF2B5EF4-FFF2-40B4-BE49-F238E27FC236}">
                    <a16:creationId xmlns:a16="http://schemas.microsoft.com/office/drawing/2014/main" id="{BB6C17FB-4479-504D-826B-600C711426F4}"/>
                  </a:ext>
                </a:extLst>
              </p:cNvPr>
              <p:cNvSpPr/>
              <p:nvPr/>
            </p:nvSpPr>
            <p:spPr>
              <a:xfrm>
                <a:off x="10008275" y="1044237"/>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3" name="Google Shape;448;p37">
                <a:extLst>
                  <a:ext uri="{FF2B5EF4-FFF2-40B4-BE49-F238E27FC236}">
                    <a16:creationId xmlns:a16="http://schemas.microsoft.com/office/drawing/2014/main" id="{62365B41-F866-B144-AC27-E146140A1F7F}"/>
                  </a:ext>
                </a:extLst>
              </p:cNvPr>
              <p:cNvSpPr/>
              <p:nvPr/>
            </p:nvSpPr>
            <p:spPr>
              <a:xfrm>
                <a:off x="10267751" y="937343"/>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4" name="Google Shape;449;p37">
                <a:extLst>
                  <a:ext uri="{FF2B5EF4-FFF2-40B4-BE49-F238E27FC236}">
                    <a16:creationId xmlns:a16="http://schemas.microsoft.com/office/drawing/2014/main" id="{707215B7-2D6A-3844-84A0-C1365E138BC6}"/>
                  </a:ext>
                </a:extLst>
              </p:cNvPr>
              <p:cNvSpPr/>
              <p:nvPr/>
            </p:nvSpPr>
            <p:spPr>
              <a:xfrm>
                <a:off x="10183698" y="1629498"/>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5" name="Google Shape;450;p37">
                <a:extLst>
                  <a:ext uri="{FF2B5EF4-FFF2-40B4-BE49-F238E27FC236}">
                    <a16:creationId xmlns:a16="http://schemas.microsoft.com/office/drawing/2014/main" id="{3BF76B61-AE48-8748-A191-4FD89F911455}"/>
                  </a:ext>
                </a:extLst>
              </p:cNvPr>
              <p:cNvSpPr/>
              <p:nvPr/>
            </p:nvSpPr>
            <p:spPr>
              <a:xfrm>
                <a:off x="10188356" y="1667865"/>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6" name="Google Shape;451;p37">
                <a:extLst>
                  <a:ext uri="{FF2B5EF4-FFF2-40B4-BE49-F238E27FC236}">
                    <a16:creationId xmlns:a16="http://schemas.microsoft.com/office/drawing/2014/main" id="{7EB3B639-F2CF-C24C-BFEC-707CD77577DF}"/>
                  </a:ext>
                </a:extLst>
              </p:cNvPr>
              <p:cNvSpPr/>
              <p:nvPr/>
            </p:nvSpPr>
            <p:spPr>
              <a:xfrm>
                <a:off x="10212751" y="1705567"/>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21" name="Google Shape;452;p37">
              <a:extLst>
                <a:ext uri="{FF2B5EF4-FFF2-40B4-BE49-F238E27FC236}">
                  <a16:creationId xmlns:a16="http://schemas.microsoft.com/office/drawing/2014/main" id="{DB1507E9-9FF4-3449-94F3-31845FA1980F}"/>
                </a:ext>
              </a:extLst>
            </p:cNvPr>
            <p:cNvSpPr/>
            <p:nvPr/>
          </p:nvSpPr>
          <p:spPr>
            <a:xfrm>
              <a:off x="10047751" y="1220548"/>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 name="Google Shape;453;p37">
              <a:extLst>
                <a:ext uri="{FF2B5EF4-FFF2-40B4-BE49-F238E27FC236}">
                  <a16:creationId xmlns:a16="http://schemas.microsoft.com/office/drawing/2014/main" id="{639E21EC-9B43-E54B-AB2E-C3BBB8DEF395}"/>
                </a:ext>
              </a:extLst>
            </p:cNvPr>
            <p:cNvSpPr/>
            <p:nvPr/>
          </p:nvSpPr>
          <p:spPr>
            <a:xfrm>
              <a:off x="10063053" y="1080830"/>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 name="Google Shape;454;p37">
              <a:extLst>
                <a:ext uri="{FF2B5EF4-FFF2-40B4-BE49-F238E27FC236}">
                  <a16:creationId xmlns:a16="http://schemas.microsoft.com/office/drawing/2014/main" id="{967F011F-324C-4449-B70D-466E15EAB75E}"/>
                </a:ext>
              </a:extLst>
            </p:cNvPr>
            <p:cNvSpPr/>
            <p:nvPr/>
          </p:nvSpPr>
          <p:spPr>
            <a:xfrm>
              <a:off x="10276400" y="1080830"/>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4" name="Google Shape;455;p37">
              <a:extLst>
                <a:ext uri="{FF2B5EF4-FFF2-40B4-BE49-F238E27FC236}">
                  <a16:creationId xmlns:a16="http://schemas.microsoft.com/office/drawing/2014/main" id="{4C679E56-FEEE-C14C-9E74-713DB4BA4868}"/>
                </a:ext>
              </a:extLst>
            </p:cNvPr>
            <p:cNvSpPr/>
            <p:nvPr/>
          </p:nvSpPr>
          <p:spPr>
            <a:xfrm>
              <a:off x="10280392" y="1218773"/>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5" name="Google Shape;456;p37">
              <a:extLst>
                <a:ext uri="{FF2B5EF4-FFF2-40B4-BE49-F238E27FC236}">
                  <a16:creationId xmlns:a16="http://schemas.microsoft.com/office/drawing/2014/main" id="{53DB8840-ECF1-8349-9002-C88E6E1B5019}"/>
                </a:ext>
              </a:extLst>
            </p:cNvPr>
            <p:cNvSpPr/>
            <p:nvPr/>
          </p:nvSpPr>
          <p:spPr>
            <a:xfrm>
              <a:off x="10116279" y="1345184"/>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6" name="Google Shape;457;p37">
              <a:extLst>
                <a:ext uri="{FF2B5EF4-FFF2-40B4-BE49-F238E27FC236}">
                  <a16:creationId xmlns:a16="http://schemas.microsoft.com/office/drawing/2014/main" id="{77125C05-3D6D-B648-9B92-3754F514C4C9}"/>
                </a:ext>
              </a:extLst>
            </p:cNvPr>
            <p:cNvSpPr/>
            <p:nvPr/>
          </p:nvSpPr>
          <p:spPr>
            <a:xfrm>
              <a:off x="10276400" y="1345184"/>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37" name="Google Shape;469;p37">
            <a:extLst>
              <a:ext uri="{FF2B5EF4-FFF2-40B4-BE49-F238E27FC236}">
                <a16:creationId xmlns:a16="http://schemas.microsoft.com/office/drawing/2014/main" id="{2F23403D-E9C9-8240-B9BD-5EE0D9BF884E}"/>
              </a:ext>
            </a:extLst>
          </p:cNvPr>
          <p:cNvGrpSpPr/>
          <p:nvPr/>
        </p:nvGrpSpPr>
        <p:grpSpPr>
          <a:xfrm>
            <a:off x="1209472" y="144905"/>
            <a:ext cx="735795" cy="705928"/>
            <a:chOff x="5526246" y="1011207"/>
            <a:chExt cx="592758" cy="720086"/>
          </a:xfrm>
        </p:grpSpPr>
        <p:sp>
          <p:nvSpPr>
            <p:cNvPr id="38" name="Google Shape;470;p37">
              <a:extLst>
                <a:ext uri="{FF2B5EF4-FFF2-40B4-BE49-F238E27FC236}">
                  <a16:creationId xmlns:a16="http://schemas.microsoft.com/office/drawing/2014/main" id="{4C3FB878-405F-B346-A5CF-93E3631367D8}"/>
                </a:ext>
              </a:extLst>
            </p:cNvPr>
            <p:cNvSpPr/>
            <p:nvPr/>
          </p:nvSpPr>
          <p:spPr>
            <a:xfrm>
              <a:off x="5632379" y="1011207"/>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39" name="Google Shape;471;p37">
              <a:extLst>
                <a:ext uri="{FF2B5EF4-FFF2-40B4-BE49-F238E27FC236}">
                  <a16:creationId xmlns:a16="http://schemas.microsoft.com/office/drawing/2014/main" id="{46B666FA-68C7-8E48-9C06-1607C6B95F3F}"/>
                </a:ext>
              </a:extLst>
            </p:cNvPr>
            <p:cNvSpPr/>
            <p:nvPr/>
          </p:nvSpPr>
          <p:spPr>
            <a:xfrm>
              <a:off x="5835019" y="1041711"/>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0" name="Google Shape;472;p37">
              <a:extLst>
                <a:ext uri="{FF2B5EF4-FFF2-40B4-BE49-F238E27FC236}">
                  <a16:creationId xmlns:a16="http://schemas.microsoft.com/office/drawing/2014/main" id="{53C34C67-8C94-A24F-B741-97951D6FA413}"/>
                </a:ext>
              </a:extLst>
            </p:cNvPr>
            <p:cNvSpPr/>
            <p:nvPr/>
          </p:nvSpPr>
          <p:spPr>
            <a:xfrm>
              <a:off x="5837907" y="1326815"/>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1" name="Google Shape;473;p37">
              <a:extLst>
                <a:ext uri="{FF2B5EF4-FFF2-40B4-BE49-F238E27FC236}">
                  <a16:creationId xmlns:a16="http://schemas.microsoft.com/office/drawing/2014/main" id="{7F4D6DC8-B80D-A143-A32C-304B268ED630}"/>
                </a:ext>
              </a:extLst>
            </p:cNvPr>
            <p:cNvSpPr/>
            <p:nvPr/>
          </p:nvSpPr>
          <p:spPr>
            <a:xfrm>
              <a:off x="5725035" y="1379176"/>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2" name="Google Shape;474;p37">
              <a:extLst>
                <a:ext uri="{FF2B5EF4-FFF2-40B4-BE49-F238E27FC236}">
                  <a16:creationId xmlns:a16="http://schemas.microsoft.com/office/drawing/2014/main" id="{90E3281C-6D73-BD4F-8352-1EEE1BC33660}"/>
                </a:ext>
              </a:extLst>
            </p:cNvPr>
            <p:cNvSpPr/>
            <p:nvPr/>
          </p:nvSpPr>
          <p:spPr>
            <a:xfrm>
              <a:off x="5526246" y="1358760"/>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3" name="Google Shape;475;p37">
              <a:extLst>
                <a:ext uri="{FF2B5EF4-FFF2-40B4-BE49-F238E27FC236}">
                  <a16:creationId xmlns:a16="http://schemas.microsoft.com/office/drawing/2014/main" id="{D04230D6-70A2-9E4F-9C07-D08CFFB8CA0A}"/>
                </a:ext>
              </a:extLst>
            </p:cNvPr>
            <p:cNvSpPr/>
            <p:nvPr/>
          </p:nvSpPr>
          <p:spPr>
            <a:xfrm>
              <a:off x="5530337" y="1130580"/>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44" name="Google Shape;750;p37">
            <a:extLst>
              <a:ext uri="{FF2B5EF4-FFF2-40B4-BE49-F238E27FC236}">
                <a16:creationId xmlns:a16="http://schemas.microsoft.com/office/drawing/2014/main" id="{AFCFA435-BA89-254D-9869-AC1409CD9CB9}"/>
              </a:ext>
            </a:extLst>
          </p:cNvPr>
          <p:cNvGrpSpPr/>
          <p:nvPr/>
        </p:nvGrpSpPr>
        <p:grpSpPr>
          <a:xfrm>
            <a:off x="5562599" y="1117029"/>
            <a:ext cx="3496733" cy="865699"/>
            <a:chOff x="1442627" y="5710929"/>
            <a:chExt cx="594318" cy="590600"/>
          </a:xfrm>
          <a:solidFill>
            <a:srgbClr val="00B050"/>
          </a:solidFill>
        </p:grpSpPr>
        <p:sp>
          <p:nvSpPr>
            <p:cNvPr id="45" name="Google Shape;751;p37">
              <a:extLst>
                <a:ext uri="{FF2B5EF4-FFF2-40B4-BE49-F238E27FC236}">
                  <a16:creationId xmlns:a16="http://schemas.microsoft.com/office/drawing/2014/main" id="{6A902BB4-99D0-0241-9C10-E6FFC9FC36ED}"/>
                </a:ext>
              </a:extLst>
            </p:cNvPr>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6" name="Google Shape;752;p37">
              <a:extLst>
                <a:ext uri="{FF2B5EF4-FFF2-40B4-BE49-F238E27FC236}">
                  <a16:creationId xmlns:a16="http://schemas.microsoft.com/office/drawing/2014/main" id="{04E50B74-ABB0-FC45-A942-657FC6987F6D}"/>
                </a:ext>
              </a:extLst>
            </p:cNvPr>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7" name="Google Shape;753;p37">
              <a:extLst>
                <a:ext uri="{FF2B5EF4-FFF2-40B4-BE49-F238E27FC236}">
                  <a16:creationId xmlns:a16="http://schemas.microsoft.com/office/drawing/2014/main" id="{947FDA88-756F-134E-AE66-5B9BF41B45E8}"/>
                </a:ext>
              </a:extLst>
            </p:cNvPr>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8" name="Google Shape;754;p37">
              <a:extLst>
                <a:ext uri="{FF2B5EF4-FFF2-40B4-BE49-F238E27FC236}">
                  <a16:creationId xmlns:a16="http://schemas.microsoft.com/office/drawing/2014/main" id="{05027278-E685-834B-A18F-8AF77FA1FEFC}"/>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49" name="Google Shape;755;p37">
              <a:extLst>
                <a:ext uri="{FF2B5EF4-FFF2-40B4-BE49-F238E27FC236}">
                  <a16:creationId xmlns:a16="http://schemas.microsoft.com/office/drawing/2014/main" id="{CC454404-C3F4-D84F-A97B-A953F58B0973}"/>
                </a:ext>
              </a:extLst>
            </p:cNvPr>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grp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50" name="Marcador de número de diapositiva 3">
            <a:extLst>
              <a:ext uri="{FF2B5EF4-FFF2-40B4-BE49-F238E27FC236}">
                <a16:creationId xmlns:a16="http://schemas.microsoft.com/office/drawing/2014/main" id="{2A0B0AF8-869D-2549-B173-ADA77A00E260}"/>
              </a:ext>
            </a:extLst>
          </p:cNvPr>
          <p:cNvSpPr txBox="1">
            <a:spLocks/>
          </p:cNvSpPr>
          <p:nvPr/>
        </p:nvSpPr>
        <p:spPr>
          <a:xfrm>
            <a:off x="5562600" y="1054485"/>
            <a:ext cx="3496733" cy="74046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700" dirty="0">
                <a:solidFill>
                  <a:schemeClr val="tx2">
                    <a:lumMod val="10000"/>
                  </a:schemeClr>
                </a:solidFill>
              </a:rPr>
              <a:t>SELECCIONA EL TEXTO QUE CONCUERDA CON LA DESCRIPCIÓN</a:t>
            </a:r>
          </a:p>
        </p:txBody>
      </p:sp>
      <mc:AlternateContent xmlns:mc="http://schemas.openxmlformats.org/markup-compatibility/2006" xmlns:pslz="http://schemas.microsoft.com/office/powerpoint/2016/slidezoom">
        <mc:Choice Requires="pslz">
          <p:graphicFrame>
            <p:nvGraphicFramePr>
              <p:cNvPr id="6" name="Vista general de diapositiva 5">
                <a:extLst>
                  <a:ext uri="{FF2B5EF4-FFF2-40B4-BE49-F238E27FC236}">
                    <a16:creationId xmlns:a16="http://schemas.microsoft.com/office/drawing/2014/main" id="{44D34E96-EBD8-7F4E-A803-0CB93D9F8702}"/>
                  </a:ext>
                </a:extLst>
              </p:cNvPr>
              <p:cNvGraphicFramePr>
                <a:graphicFrameLocks noChangeAspect="1"/>
              </p:cNvGraphicFramePr>
              <p:nvPr>
                <p:extLst>
                  <p:ext uri="{D42A27DB-BD31-4B8C-83A1-F6EECF244321}">
                    <p14:modId xmlns:p14="http://schemas.microsoft.com/office/powerpoint/2010/main" val="4242449593"/>
                  </p:ext>
                </p:extLst>
              </p:nvPr>
            </p:nvGraphicFramePr>
            <p:xfrm>
              <a:off x="5564384" y="2131804"/>
              <a:ext cx="3271894" cy="612962"/>
            </p:xfrm>
            <a:graphic>
              <a:graphicData uri="http://schemas.microsoft.com/office/powerpoint/2016/slidezoom">
                <pslz:sldZm>
                  <pslz:sldZmObj sldId="313" cId="3926603302">
                    <pslz:zmPr id="{2A690025-668A-DD43-AD11-E7B1FDD5DE5A}" returnToParent="0" imageType="cover" transitionDur="1000">
                      <p166:blipFill xmlns:p166="http://schemas.microsoft.com/office/powerpoint/2016/6/main">
                        <a:blip r:embed="rId2"/>
                        <a:stretch>
                          <a:fillRect/>
                        </a:stretch>
                      </p166:blipFill>
                      <p166:spPr xmlns:p166="http://schemas.microsoft.com/office/powerpoint/2016/6/main">
                        <a:xfrm>
                          <a:off x="0" y="0"/>
                          <a:ext cx="3271894" cy="612962"/>
                        </a:xfrm>
                        <a:prstGeom prst="rect">
                          <a:avLst/>
                        </a:prstGeom>
                        <a:ln w="3175">
                          <a:noFill/>
                        </a:ln>
                      </p166:spPr>
                    </pslz:zmPr>
                  </pslz:sldZmObj>
                </pslz:sldZm>
              </a:graphicData>
            </a:graphic>
          </p:graphicFrame>
        </mc:Choice>
        <mc:Fallback xmlns="">
          <p:pic>
            <p:nvPicPr>
              <p:cNvPr id="6" name="Vista general de diapositiva 5">
                <a:extLst>
                  <a:ext uri="{FF2B5EF4-FFF2-40B4-BE49-F238E27FC236}">
                    <a16:creationId xmlns:a16="http://schemas.microsoft.com/office/drawing/2014/main" id="{44D34E96-EBD8-7F4E-A803-0CB93D9F8702}"/>
                  </a:ext>
                </a:extLst>
              </p:cNvPr>
              <p:cNvPicPr>
                <a:picLocks noGrp="1" noRot="1" noChangeAspect="1" noMove="1" noResize="1" noEditPoints="1" noAdjustHandles="1" noChangeArrowheads="1" noChangeShapeType="1"/>
              </p:cNvPicPr>
              <p:nvPr/>
            </p:nvPicPr>
            <p:blipFill>
              <a:blip r:embed="rId3"/>
              <a:stretch>
                <a:fillRect/>
              </a:stretch>
            </p:blipFill>
            <p:spPr>
              <a:xfrm>
                <a:off x="5564384" y="2131804"/>
                <a:ext cx="3271894" cy="612962"/>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8" name="Vista general de diapositiva 7">
                <a:extLst>
                  <a:ext uri="{FF2B5EF4-FFF2-40B4-BE49-F238E27FC236}">
                    <a16:creationId xmlns:a16="http://schemas.microsoft.com/office/drawing/2014/main" id="{5C8519CE-5489-5A40-A356-2A06D73B6BCA}"/>
                  </a:ext>
                </a:extLst>
              </p:cNvPr>
              <p:cNvGraphicFramePr>
                <a:graphicFrameLocks noChangeAspect="1"/>
              </p:cNvGraphicFramePr>
              <p:nvPr>
                <p:extLst>
                  <p:ext uri="{D42A27DB-BD31-4B8C-83A1-F6EECF244321}">
                    <p14:modId xmlns:p14="http://schemas.microsoft.com/office/powerpoint/2010/main" val="3711390163"/>
                  </p:ext>
                </p:extLst>
              </p:nvPr>
            </p:nvGraphicFramePr>
            <p:xfrm>
              <a:off x="5751144" y="3836375"/>
              <a:ext cx="3002781" cy="372497"/>
            </p:xfrm>
            <a:graphic>
              <a:graphicData uri="http://schemas.microsoft.com/office/powerpoint/2016/slidezoom">
                <pslz:sldZm>
                  <pslz:sldZmObj sldId="319" cId="921817247">
                    <pslz:zmPr id="{4D84CD8C-0436-9745-81FD-6282CC5FDA2E}" returnToParent="0" imageType="cover" transitionDur="1000">
                      <p166:blipFill xmlns:p166="http://schemas.microsoft.com/office/powerpoint/2016/6/main">
                        <a:blip r:embed="rId4"/>
                        <a:stretch>
                          <a:fillRect/>
                        </a:stretch>
                      </p166:blipFill>
                      <p166:spPr xmlns:p166="http://schemas.microsoft.com/office/powerpoint/2016/6/main">
                        <a:xfrm>
                          <a:off x="0" y="0"/>
                          <a:ext cx="3002781" cy="372497"/>
                        </a:xfrm>
                        <a:prstGeom prst="rect">
                          <a:avLst/>
                        </a:prstGeom>
                        <a:ln w="3175">
                          <a:noFill/>
                        </a:ln>
                      </p166:spPr>
                    </pslz:zmPr>
                  </pslz:sldZmObj>
                </pslz:sldZm>
              </a:graphicData>
            </a:graphic>
          </p:graphicFrame>
        </mc:Choice>
        <mc:Fallback xmlns="">
          <p:pic>
            <p:nvPicPr>
              <p:cNvPr id="8" name="Vista general de diapositiva 7">
                <a:extLst>
                  <a:ext uri="{FF2B5EF4-FFF2-40B4-BE49-F238E27FC236}">
                    <a16:creationId xmlns:a16="http://schemas.microsoft.com/office/drawing/2014/main" id="{5C8519CE-5489-5A40-A356-2A06D73B6BCA}"/>
                  </a:ext>
                </a:extLst>
              </p:cNvPr>
              <p:cNvPicPr>
                <a:picLocks noGrp="1" noRot="1" noChangeAspect="1" noMove="1" noResize="1" noEditPoints="1" noAdjustHandles="1" noChangeArrowheads="1" noChangeShapeType="1"/>
              </p:cNvPicPr>
              <p:nvPr/>
            </p:nvPicPr>
            <p:blipFill>
              <a:blip r:embed="rId5"/>
              <a:stretch>
                <a:fillRect/>
              </a:stretch>
            </p:blipFill>
            <p:spPr>
              <a:xfrm>
                <a:off x="5751144" y="3836375"/>
                <a:ext cx="3002781" cy="372497"/>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1" name="Vista general de diapositiva 50">
                <a:extLst>
                  <a:ext uri="{FF2B5EF4-FFF2-40B4-BE49-F238E27FC236}">
                    <a16:creationId xmlns:a16="http://schemas.microsoft.com/office/drawing/2014/main" id="{01B6BD20-C0BF-DE47-8853-2989F15F627C}"/>
                  </a:ext>
                </a:extLst>
              </p:cNvPr>
              <p:cNvGraphicFramePr>
                <a:graphicFrameLocks noChangeAspect="1"/>
              </p:cNvGraphicFramePr>
              <p:nvPr>
                <p:extLst>
                  <p:ext uri="{D42A27DB-BD31-4B8C-83A1-F6EECF244321}">
                    <p14:modId xmlns:p14="http://schemas.microsoft.com/office/powerpoint/2010/main" val="2131134744"/>
                  </p:ext>
                </p:extLst>
              </p:nvPr>
            </p:nvGraphicFramePr>
            <p:xfrm>
              <a:off x="5945347" y="3023104"/>
              <a:ext cx="2736952" cy="534933"/>
            </p:xfrm>
            <a:graphic>
              <a:graphicData uri="http://schemas.microsoft.com/office/powerpoint/2016/slidezoom">
                <pslz:sldZm>
                  <pslz:sldZmObj sldId="313" cId="3926603302">
                    <pslz:zmPr id="{2A690025-668A-DD43-AD11-E7B1FDD5DE5A}" returnToParent="0" imageType="cover" transitionDur="1000">
                      <p166:blipFill xmlns:p166="http://schemas.microsoft.com/office/powerpoint/2016/6/main">
                        <a:blip r:embed="rId6"/>
                        <a:stretch>
                          <a:fillRect/>
                        </a:stretch>
                      </p166:blipFill>
                      <p166:spPr xmlns:p166="http://schemas.microsoft.com/office/powerpoint/2016/6/main">
                        <a:xfrm>
                          <a:off x="0" y="0"/>
                          <a:ext cx="2736952" cy="534933"/>
                        </a:xfrm>
                        <a:prstGeom prst="rect">
                          <a:avLst/>
                        </a:prstGeom>
                        <a:ln w="3175">
                          <a:noFill/>
                        </a:ln>
                      </p166:spPr>
                    </pslz:zmPr>
                  </pslz:sldZmObj>
                </pslz:sldZm>
              </a:graphicData>
            </a:graphic>
          </p:graphicFrame>
        </mc:Choice>
        <mc:Fallback xmlns="">
          <p:pic>
            <p:nvPicPr>
              <p:cNvPr id="51" name="Vista general de diapositiva 50">
                <a:extLst>
                  <a:ext uri="{FF2B5EF4-FFF2-40B4-BE49-F238E27FC236}">
                    <a16:creationId xmlns:a16="http://schemas.microsoft.com/office/drawing/2014/main" id="{01B6BD20-C0BF-DE47-8853-2989F15F627C}"/>
                  </a:ext>
                </a:extLst>
              </p:cNvPr>
              <p:cNvPicPr>
                <a:picLocks noGrp="1" noRot="1" noChangeAspect="1" noMove="1" noResize="1" noEditPoints="1" noAdjustHandles="1" noChangeArrowheads="1" noChangeShapeType="1"/>
              </p:cNvPicPr>
              <p:nvPr/>
            </p:nvPicPr>
            <p:blipFill>
              <a:blip r:embed="rId7"/>
              <a:stretch>
                <a:fillRect/>
              </a:stretch>
            </p:blipFill>
            <p:spPr>
              <a:xfrm>
                <a:off x="5945347" y="3023104"/>
                <a:ext cx="2736952" cy="534933"/>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52" name="Vista general de diapositiva 51">
                <a:extLst>
                  <a:ext uri="{FF2B5EF4-FFF2-40B4-BE49-F238E27FC236}">
                    <a16:creationId xmlns:a16="http://schemas.microsoft.com/office/drawing/2014/main" id="{E4B0B78E-B848-0B47-836A-25BAE9A1587A}"/>
                  </a:ext>
                </a:extLst>
              </p:cNvPr>
              <p:cNvGraphicFramePr>
                <a:graphicFrameLocks noChangeAspect="1"/>
              </p:cNvGraphicFramePr>
              <p:nvPr>
                <p:extLst>
                  <p:ext uri="{D42A27DB-BD31-4B8C-83A1-F6EECF244321}">
                    <p14:modId xmlns:p14="http://schemas.microsoft.com/office/powerpoint/2010/main" val="2235346987"/>
                  </p:ext>
                </p:extLst>
              </p:nvPr>
            </p:nvGraphicFramePr>
            <p:xfrm>
              <a:off x="5929019" y="4476881"/>
              <a:ext cx="2923408" cy="481352"/>
            </p:xfrm>
            <a:graphic>
              <a:graphicData uri="http://schemas.microsoft.com/office/powerpoint/2016/slidezoom">
                <pslz:sldZm>
                  <pslz:sldZmObj sldId="313" cId="3926603302">
                    <pslz:zmPr id="{2A690025-668A-DD43-AD11-E7B1FDD5DE5A}" returnToParent="0" imageType="cover" transitionDur="1000">
                      <p166:blipFill xmlns:p166="http://schemas.microsoft.com/office/powerpoint/2016/6/main">
                        <a:blip r:embed="rId8"/>
                        <a:stretch>
                          <a:fillRect/>
                        </a:stretch>
                      </p166:blipFill>
                      <p166:spPr xmlns:p166="http://schemas.microsoft.com/office/powerpoint/2016/6/main">
                        <a:xfrm>
                          <a:off x="0" y="0"/>
                          <a:ext cx="2923408" cy="481352"/>
                        </a:xfrm>
                        <a:prstGeom prst="rect">
                          <a:avLst/>
                        </a:prstGeom>
                        <a:ln w="3175">
                          <a:noFill/>
                        </a:ln>
                      </p166:spPr>
                    </pslz:zmPr>
                  </pslz:sldZmObj>
                </pslz:sldZm>
              </a:graphicData>
            </a:graphic>
          </p:graphicFrame>
        </mc:Choice>
        <mc:Fallback xmlns="">
          <p:pic>
            <p:nvPicPr>
              <p:cNvPr id="52" name="Vista general de diapositiva 51">
                <a:extLst>
                  <a:ext uri="{FF2B5EF4-FFF2-40B4-BE49-F238E27FC236}">
                    <a16:creationId xmlns:a16="http://schemas.microsoft.com/office/drawing/2014/main" id="{E4B0B78E-B848-0B47-836A-25BAE9A1587A}"/>
                  </a:ext>
                </a:extLst>
              </p:cNvPr>
              <p:cNvPicPr>
                <a:picLocks noGrp="1" noRot="1" noChangeAspect="1" noMove="1" noResize="1" noEditPoints="1" noAdjustHandles="1" noChangeArrowheads="1" noChangeShapeType="1"/>
              </p:cNvPicPr>
              <p:nvPr/>
            </p:nvPicPr>
            <p:blipFill>
              <a:blip r:embed="rId9"/>
              <a:stretch>
                <a:fillRect/>
              </a:stretch>
            </p:blipFill>
            <p:spPr>
              <a:xfrm>
                <a:off x="5929019" y="4476881"/>
                <a:ext cx="2923408" cy="481352"/>
              </a:xfrm>
              <a:prstGeom prst="rect">
                <a:avLst/>
              </a:prstGeom>
              <a:ln w="3175">
                <a:noFill/>
              </a:ln>
            </p:spPr>
          </p:pic>
        </mc:Fallback>
      </mc:AlternateContent>
    </p:spTree>
    <p:extLst>
      <p:ext uri="{BB962C8B-B14F-4D97-AF65-F5344CB8AC3E}">
        <p14:creationId xmlns:p14="http://schemas.microsoft.com/office/powerpoint/2010/main" val="651211539"/>
      </p:ext>
    </p:extLst>
  </p:cSld>
  <p:clrMapOvr>
    <a:masterClrMapping/>
  </p:clrMapOvr>
  <p:transition advClick="0">
    <p:fade thruBlk="1"/>
  </p:transition>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9"/>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42" name="Imagen 41" descr="Imagen que contiene reloj&#10;&#10;Descripción generada automáticamente">
            <a:extLst>
              <a:ext uri="{FF2B5EF4-FFF2-40B4-BE49-F238E27FC236}">
                <a16:creationId xmlns:a16="http://schemas.microsoft.com/office/drawing/2014/main" id="{F23B74FC-6353-A943-88BD-AC757FAB6B37}"/>
              </a:ext>
            </a:extLst>
          </p:cNvPr>
          <p:cNvPicPr>
            <a:picLocks noChangeAspect="1"/>
          </p:cNvPicPr>
          <p:nvPr/>
        </p:nvPicPr>
        <p:blipFill>
          <a:blip r:embed="rId10"/>
          <a:stretch>
            <a:fillRect/>
          </a:stretch>
        </p:blipFill>
        <p:spPr>
          <a:xfrm>
            <a:off x="8286179" y="3766908"/>
            <a:ext cx="719873" cy="820862"/>
          </a:xfrm>
          <a:prstGeom prst="rect">
            <a:avLst/>
          </a:prstGeom>
        </p:spPr>
      </p:pic>
      <p:sp>
        <p:nvSpPr>
          <p:cNvPr id="33" name="Flecha derecha 32">
            <a:extLst>
              <a:ext uri="{FF2B5EF4-FFF2-40B4-BE49-F238E27FC236}">
                <a16:creationId xmlns:a16="http://schemas.microsoft.com/office/drawing/2014/main" id="{6F8FA88C-1702-934B-9FBF-83D0924814EA}"/>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Flecha derecha 35">
            <a:extLst>
              <a:ext uri="{FF2B5EF4-FFF2-40B4-BE49-F238E27FC236}">
                <a16:creationId xmlns:a16="http://schemas.microsoft.com/office/drawing/2014/main" id="{FADBFD4C-0B38-4E40-A390-3015AC0B5FBF}"/>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descr="Imagen que contiene medidor, sostener&#10;&#10;Descripción generada automáticamente">
            <a:extLst>
              <a:ext uri="{FF2B5EF4-FFF2-40B4-BE49-F238E27FC236}">
                <a16:creationId xmlns:a16="http://schemas.microsoft.com/office/drawing/2014/main" id="{88176ED5-6B69-204C-BDDD-8FAA7935080E}"/>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pic>
        <p:nvPicPr>
          <p:cNvPr id="44" name="Imagen 43" descr="Imagen que contiene cuarto&#10;&#10;Descripción generada automáticamente">
            <a:extLst>
              <a:ext uri="{FF2B5EF4-FFF2-40B4-BE49-F238E27FC236}">
                <a16:creationId xmlns:a16="http://schemas.microsoft.com/office/drawing/2014/main" id="{F3165FE2-F0BB-624A-B729-B715F42E7C03}"/>
              </a:ext>
            </a:extLst>
          </p:cNvPr>
          <p:cNvPicPr>
            <a:picLocks noChangeAspect="1"/>
          </p:cNvPicPr>
          <p:nvPr/>
        </p:nvPicPr>
        <p:blipFill>
          <a:blip r:embed="rId12"/>
          <a:stretch>
            <a:fillRect/>
          </a:stretch>
        </p:blipFill>
        <p:spPr>
          <a:xfrm>
            <a:off x="1526754" y="4019228"/>
            <a:ext cx="415036" cy="568542"/>
          </a:xfrm>
          <a:prstGeom prst="rect">
            <a:avLst/>
          </a:prstGeom>
          <a:ln w="19050">
            <a:solidFill>
              <a:schemeClr val="bg1"/>
            </a:solidFill>
          </a:ln>
        </p:spPr>
      </p:pic>
      <p:sp>
        <p:nvSpPr>
          <p:cNvPr id="45" name="Marcador de número de diapositiva 3">
            <a:extLst>
              <a:ext uri="{FF2B5EF4-FFF2-40B4-BE49-F238E27FC236}">
                <a16:creationId xmlns:a16="http://schemas.microsoft.com/office/drawing/2014/main" id="{68FD84B3-9090-904A-B3FF-4D7497B31A8D}"/>
              </a:ext>
            </a:extLst>
          </p:cNvPr>
          <p:cNvSpPr txBox="1">
            <a:spLocks/>
          </p:cNvSpPr>
          <p:nvPr/>
        </p:nvSpPr>
        <p:spPr>
          <a:xfrm>
            <a:off x="137948" y="343194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MACROMÉTRICO</a:t>
            </a:r>
          </a:p>
        </p:txBody>
      </p:sp>
      <p:pic>
        <p:nvPicPr>
          <p:cNvPr id="46" name="Imagen 45" descr="Imagen que contiene dibujo, reloj&#10;&#10;Descripción generada automáticamente">
            <a:extLst>
              <a:ext uri="{FF2B5EF4-FFF2-40B4-BE49-F238E27FC236}">
                <a16:creationId xmlns:a16="http://schemas.microsoft.com/office/drawing/2014/main" id="{69D8FE75-4D70-5841-8192-1DACC5C2D231}"/>
              </a:ext>
            </a:extLst>
          </p:cNvPr>
          <p:cNvPicPr>
            <a:picLocks noChangeAspect="1"/>
          </p:cNvPicPr>
          <p:nvPr/>
        </p:nvPicPr>
        <p:blipFill>
          <a:blip r:embed="rId9"/>
          <a:stretch>
            <a:fillRect/>
          </a:stretch>
        </p:blipFill>
        <p:spPr>
          <a:xfrm>
            <a:off x="7188094" y="3071459"/>
            <a:ext cx="492714" cy="492714"/>
          </a:xfrm>
          <a:prstGeom prst="rect">
            <a:avLst/>
          </a:prstGeom>
        </p:spPr>
      </p:pic>
      <p:sp>
        <p:nvSpPr>
          <p:cNvPr id="47" name="Marcador de número de diapositiva 3">
            <a:extLst>
              <a:ext uri="{FF2B5EF4-FFF2-40B4-BE49-F238E27FC236}">
                <a16:creationId xmlns:a16="http://schemas.microsoft.com/office/drawing/2014/main" id="{DE31E404-839F-464B-906D-2E08928000C1}"/>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48" name="Imagen 47" descr="Imagen que contiene dibujo, reloj&#10;&#10;Descripción generada automáticamente">
            <a:extLst>
              <a:ext uri="{FF2B5EF4-FFF2-40B4-BE49-F238E27FC236}">
                <a16:creationId xmlns:a16="http://schemas.microsoft.com/office/drawing/2014/main" id="{F8D55F6C-A34F-CF4B-A4EC-6A7AE44A9827}"/>
              </a:ext>
            </a:extLst>
          </p:cNvPr>
          <p:cNvPicPr>
            <a:picLocks noChangeAspect="1"/>
          </p:cNvPicPr>
          <p:nvPr/>
        </p:nvPicPr>
        <p:blipFill>
          <a:blip r:embed="rId9"/>
          <a:stretch>
            <a:fillRect/>
          </a:stretch>
        </p:blipFill>
        <p:spPr>
          <a:xfrm>
            <a:off x="1075025" y="2453627"/>
            <a:ext cx="492714" cy="492714"/>
          </a:xfrm>
          <a:prstGeom prst="rect">
            <a:avLst/>
          </a:prstGeom>
        </p:spPr>
      </p:pic>
      <p:sp>
        <p:nvSpPr>
          <p:cNvPr id="49" name="Marcador de número de diapositiva 3">
            <a:extLst>
              <a:ext uri="{FF2B5EF4-FFF2-40B4-BE49-F238E27FC236}">
                <a16:creationId xmlns:a16="http://schemas.microsoft.com/office/drawing/2014/main" id="{2FD7312C-1EF3-5C4F-A32F-4C35AF266E63}"/>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50" name="Imagen 49" descr="Imagen que contiene dibujo, reloj&#10;&#10;Descripción generada automáticamente">
            <a:extLst>
              <a:ext uri="{FF2B5EF4-FFF2-40B4-BE49-F238E27FC236}">
                <a16:creationId xmlns:a16="http://schemas.microsoft.com/office/drawing/2014/main" id="{CFD2D6F1-583B-7546-9C80-D1CA19A72209}"/>
              </a:ext>
            </a:extLst>
          </p:cNvPr>
          <p:cNvPicPr>
            <a:picLocks noChangeAspect="1"/>
          </p:cNvPicPr>
          <p:nvPr/>
        </p:nvPicPr>
        <p:blipFill>
          <a:blip r:embed="rId9"/>
          <a:stretch>
            <a:fillRect/>
          </a:stretch>
        </p:blipFill>
        <p:spPr>
          <a:xfrm>
            <a:off x="7358174" y="1515121"/>
            <a:ext cx="492714" cy="492714"/>
          </a:xfrm>
          <a:prstGeom prst="rect">
            <a:avLst/>
          </a:prstGeom>
        </p:spPr>
      </p:pic>
      <p:sp>
        <p:nvSpPr>
          <p:cNvPr id="51" name="Marcador de número de diapositiva 3">
            <a:extLst>
              <a:ext uri="{FF2B5EF4-FFF2-40B4-BE49-F238E27FC236}">
                <a16:creationId xmlns:a16="http://schemas.microsoft.com/office/drawing/2014/main" id="{09497929-D084-8741-A765-B8C4D419B08E}"/>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52" name="Marcador de número de diapositiva 3">
            <a:extLst>
              <a:ext uri="{FF2B5EF4-FFF2-40B4-BE49-F238E27FC236}">
                <a16:creationId xmlns:a16="http://schemas.microsoft.com/office/drawing/2014/main" id="{DB3349DC-5CA3-DD42-AAD4-E9F2AA4698BA}"/>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53" name="Imagen 52" descr="Imagen que contiene dibujo, reloj&#10;&#10;Descripción generada automáticamente">
            <a:extLst>
              <a:ext uri="{FF2B5EF4-FFF2-40B4-BE49-F238E27FC236}">
                <a16:creationId xmlns:a16="http://schemas.microsoft.com/office/drawing/2014/main" id="{B412FF28-F6EE-3C44-AF57-DD152FBE9221}"/>
              </a:ext>
            </a:extLst>
          </p:cNvPr>
          <p:cNvPicPr>
            <a:picLocks noChangeAspect="1"/>
          </p:cNvPicPr>
          <p:nvPr/>
        </p:nvPicPr>
        <p:blipFill>
          <a:blip r:embed="rId9"/>
          <a:stretch>
            <a:fillRect/>
          </a:stretch>
        </p:blipFill>
        <p:spPr>
          <a:xfrm>
            <a:off x="839483" y="707472"/>
            <a:ext cx="492714" cy="492714"/>
          </a:xfrm>
          <a:prstGeom prst="rect">
            <a:avLst/>
          </a:prstGeom>
        </p:spPr>
      </p:pic>
      <p:sp>
        <p:nvSpPr>
          <p:cNvPr id="54" name="Marcador de número de diapositiva 3">
            <a:extLst>
              <a:ext uri="{FF2B5EF4-FFF2-40B4-BE49-F238E27FC236}">
                <a16:creationId xmlns:a16="http://schemas.microsoft.com/office/drawing/2014/main" id="{4265D348-81C5-D54F-9D6B-82A62056FC2D}"/>
              </a:ext>
            </a:extLst>
          </p:cNvPr>
          <p:cNvSpPr txBox="1">
            <a:spLocks/>
          </p:cNvSpPr>
          <p:nvPr/>
        </p:nvSpPr>
        <p:spPr>
          <a:xfrm>
            <a:off x="34780" y="111280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55" name="Imagen 54" descr="Imagen que contiene dibujo, reloj&#10;&#10;Descripción generada automáticamente">
            <a:extLst>
              <a:ext uri="{FF2B5EF4-FFF2-40B4-BE49-F238E27FC236}">
                <a16:creationId xmlns:a16="http://schemas.microsoft.com/office/drawing/2014/main" id="{1E03879F-441A-D84C-95E7-476B13AA6D53}"/>
              </a:ext>
            </a:extLst>
          </p:cNvPr>
          <p:cNvPicPr>
            <a:picLocks noChangeAspect="1"/>
          </p:cNvPicPr>
          <p:nvPr/>
        </p:nvPicPr>
        <p:blipFill>
          <a:blip r:embed="rId9"/>
          <a:stretch>
            <a:fillRect/>
          </a:stretch>
        </p:blipFill>
        <p:spPr>
          <a:xfrm>
            <a:off x="1163597" y="3287725"/>
            <a:ext cx="492714" cy="492714"/>
          </a:xfrm>
          <a:prstGeom prst="rect">
            <a:avLst/>
          </a:prstGeom>
        </p:spPr>
      </p:pic>
      <p:pic>
        <p:nvPicPr>
          <p:cNvPr id="56" name="Imagen 55" descr="Imagen que contiene dibujo, reloj&#10;&#10;Descripción generada automáticamente">
            <a:extLst>
              <a:ext uri="{FF2B5EF4-FFF2-40B4-BE49-F238E27FC236}">
                <a16:creationId xmlns:a16="http://schemas.microsoft.com/office/drawing/2014/main" id="{7123B0E5-83E4-AB4B-9317-B8F918073CC0}"/>
              </a:ext>
            </a:extLst>
          </p:cNvPr>
          <p:cNvPicPr>
            <a:picLocks noChangeAspect="1"/>
          </p:cNvPicPr>
          <p:nvPr/>
        </p:nvPicPr>
        <p:blipFill>
          <a:blip r:embed="rId9"/>
          <a:stretch>
            <a:fillRect/>
          </a:stretch>
        </p:blipFill>
        <p:spPr>
          <a:xfrm>
            <a:off x="7974293" y="2183685"/>
            <a:ext cx="492714" cy="492714"/>
          </a:xfrm>
          <a:prstGeom prst="rect">
            <a:avLst/>
          </a:prstGeom>
        </p:spPr>
      </p:pic>
      <p:pic>
        <p:nvPicPr>
          <p:cNvPr id="57" name="Imagen 56" descr="Imagen que contiene dibujo, reloj&#10;&#10;Descripción generada automáticamente">
            <a:extLst>
              <a:ext uri="{FF2B5EF4-FFF2-40B4-BE49-F238E27FC236}">
                <a16:creationId xmlns:a16="http://schemas.microsoft.com/office/drawing/2014/main" id="{A832CFFE-F42F-984C-A658-626A38FDCD65}"/>
              </a:ext>
            </a:extLst>
          </p:cNvPr>
          <p:cNvPicPr>
            <a:picLocks noChangeAspect="1"/>
          </p:cNvPicPr>
          <p:nvPr/>
        </p:nvPicPr>
        <p:blipFill>
          <a:blip r:embed="rId9"/>
          <a:stretch>
            <a:fillRect/>
          </a:stretch>
        </p:blipFill>
        <p:spPr>
          <a:xfrm>
            <a:off x="1317521" y="3790367"/>
            <a:ext cx="492714" cy="492714"/>
          </a:xfrm>
          <a:prstGeom prst="rect">
            <a:avLst/>
          </a:prstGeom>
        </p:spPr>
      </p:pic>
      <p:sp>
        <p:nvSpPr>
          <p:cNvPr id="58" name="Marcador de número de diapositiva 3">
            <a:extLst>
              <a:ext uri="{FF2B5EF4-FFF2-40B4-BE49-F238E27FC236}">
                <a16:creationId xmlns:a16="http://schemas.microsoft.com/office/drawing/2014/main" id="{2D7889A6-8751-9C40-8BFE-5CC1D5F6082C}"/>
              </a:ext>
            </a:extLst>
          </p:cNvPr>
          <p:cNvSpPr txBox="1">
            <a:spLocks/>
          </p:cNvSpPr>
          <p:nvPr/>
        </p:nvSpPr>
        <p:spPr>
          <a:xfrm>
            <a:off x="400345" y="4235949"/>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MICROMÉTRICO</a:t>
            </a:r>
          </a:p>
        </p:txBody>
      </p:sp>
      <mc:AlternateContent xmlns:mc="http://schemas.openxmlformats.org/markup-compatibility/2006" xmlns:pslz="http://schemas.microsoft.com/office/powerpoint/2016/slidezoom">
        <mc:Choice Requires="pslz">
          <p:graphicFrame>
            <p:nvGraphicFramePr>
              <p:cNvPr id="59" name="Vista general de diapositiva 58">
                <a:extLst>
                  <a:ext uri="{FF2B5EF4-FFF2-40B4-BE49-F238E27FC236}">
                    <a16:creationId xmlns:a16="http://schemas.microsoft.com/office/drawing/2014/main" id="{E4C97901-6F89-5240-B636-6C0885672F84}"/>
                  </a:ext>
                </a:extLst>
              </p:cNvPr>
              <p:cNvGraphicFramePr>
                <a:graphicFrameLocks noChangeAspect="1"/>
              </p:cNvGraphicFramePr>
              <p:nvPr>
                <p:extLst>
                  <p:ext uri="{D42A27DB-BD31-4B8C-83A1-F6EECF244321}">
                    <p14:modId xmlns:p14="http://schemas.microsoft.com/office/powerpoint/2010/main" val="3633727079"/>
                  </p:ext>
                </p:extLst>
              </p:nvPr>
            </p:nvGraphicFramePr>
            <p:xfrm>
              <a:off x="7853305" y="3831138"/>
              <a:ext cx="442790" cy="614985"/>
            </p:xfrm>
            <a:graphic>
              <a:graphicData uri="http://schemas.microsoft.com/office/powerpoint/2016/slidezoom">
                <pslz:sldZm>
                  <pslz:sldZmObj sldId="302" cId="651211539">
                    <pslz:zmPr id="{54994E75-89E4-7344-A49E-48C98480C3DF}" returnToParent="0" imageType="cover" transitionDur="1000">
                      <p166:blipFill xmlns:p166="http://schemas.microsoft.com/office/powerpoint/2016/6/main">
                        <a:blip r:embed="rId13"/>
                        <a:stretch>
                          <a:fillRect/>
                        </a:stretch>
                      </p166:blipFill>
                      <p166:spPr xmlns:p166="http://schemas.microsoft.com/office/powerpoint/2016/6/main">
                        <a:xfrm>
                          <a:off x="0" y="0"/>
                          <a:ext cx="442790" cy="614985"/>
                        </a:xfrm>
                        <a:prstGeom prst="rect">
                          <a:avLst/>
                        </a:prstGeom>
                        <a:ln w="19050">
                          <a:solidFill>
                            <a:prstClr val="ltGray"/>
                          </a:solidFill>
                        </a:ln>
                      </p166:spPr>
                    </pslz:zmPr>
                  </pslz:sldZmObj>
                </pslz:sldZm>
              </a:graphicData>
            </a:graphic>
          </p:graphicFrame>
        </mc:Choice>
        <mc:Fallback xmlns="">
          <p:pic>
            <p:nvPicPr>
              <p:cNvPr id="59" name="Vista general de diapositiva 58">
                <a:extLst>
                  <a:ext uri="{FF2B5EF4-FFF2-40B4-BE49-F238E27FC236}">
                    <a16:creationId xmlns:a16="http://schemas.microsoft.com/office/drawing/2014/main" id="{E4C97901-6F89-5240-B636-6C0885672F84}"/>
                  </a:ext>
                </a:extLst>
              </p:cNvPr>
              <p:cNvPicPr>
                <a:picLocks noGrp="1" noRot="1" noChangeAspect="1" noMove="1" noResize="1" noEditPoints="1" noAdjustHandles="1" noChangeArrowheads="1" noChangeShapeType="1"/>
              </p:cNvPicPr>
              <p:nvPr/>
            </p:nvPicPr>
            <p:blipFill>
              <a:blip r:embed="rId14"/>
              <a:stretch>
                <a:fillRect/>
              </a:stretch>
            </p:blipFill>
            <p:spPr>
              <a:xfrm>
                <a:off x="7853305" y="3831138"/>
                <a:ext cx="442790" cy="614985"/>
              </a:xfrm>
              <a:prstGeom prst="rect">
                <a:avLst/>
              </a:prstGeom>
              <a:ln w="19050">
                <a:solidFill>
                  <a:prstClr val="ltGray"/>
                </a:solidFill>
              </a:ln>
            </p:spPr>
          </p:pic>
        </mc:Fallback>
      </mc:AlternateContent>
    </p:spTree>
    <p:extLst>
      <p:ext uri="{BB962C8B-B14F-4D97-AF65-F5344CB8AC3E}">
        <p14:creationId xmlns:p14="http://schemas.microsoft.com/office/powerpoint/2010/main" val="3926603302"/>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002B42"/>
        </a:solidFill>
        <a:effectLst/>
      </p:bgPr>
    </p:bg>
    <p:spTree>
      <p:nvGrpSpPr>
        <p:cNvPr id="1" name=""/>
        <p:cNvGrpSpPr/>
        <p:nvPr/>
      </p:nvGrpSpPr>
      <p:grpSpPr>
        <a:xfrm>
          <a:off x="0" y="0"/>
          <a:ext cx="0" cy="0"/>
          <a:chOff x="0" y="0"/>
          <a:chExt cx="0" cy="0"/>
        </a:xfrm>
      </p:grpSpPr>
      <p:pic>
        <p:nvPicPr>
          <p:cNvPr id="30" name="Imagen 29" descr="Imagen que contiene objeto, interior, azul, tabla&#10;&#10;Descripción generada automáticamente">
            <a:extLst>
              <a:ext uri="{FF2B5EF4-FFF2-40B4-BE49-F238E27FC236}">
                <a16:creationId xmlns:a16="http://schemas.microsoft.com/office/drawing/2014/main" id="{154870AA-7CF0-374E-956C-5D21D46A31F4}"/>
              </a:ext>
            </a:extLst>
          </p:cNvPr>
          <p:cNvPicPr>
            <a:picLocks noChangeAspect="1"/>
          </p:cNvPicPr>
          <p:nvPr/>
        </p:nvPicPr>
        <p:blipFill rotWithShape="1">
          <a:blip r:embed="rId2"/>
          <a:srcRect t="9755"/>
          <a:stretch/>
        </p:blipFill>
        <p:spPr>
          <a:xfrm>
            <a:off x="3115735" y="5251"/>
            <a:ext cx="3352603" cy="5138249"/>
          </a:xfrm>
          <a:prstGeom prst="rect">
            <a:avLst/>
          </a:prstGeom>
        </p:spPr>
      </p:pic>
      <p:sp>
        <p:nvSpPr>
          <p:cNvPr id="6" name="Flecha derecha 5">
            <a:extLst>
              <a:ext uri="{FF2B5EF4-FFF2-40B4-BE49-F238E27FC236}">
                <a16:creationId xmlns:a16="http://schemas.microsoft.com/office/drawing/2014/main" id="{4B458C23-F649-BD4A-B427-0F687488A40F}"/>
              </a:ext>
            </a:extLst>
          </p:cNvPr>
          <p:cNvSpPr/>
          <p:nvPr/>
        </p:nvSpPr>
        <p:spPr>
          <a:xfrm>
            <a:off x="5327374" y="278296"/>
            <a:ext cx="2378765"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Flecha derecha 19">
            <a:extLst>
              <a:ext uri="{FF2B5EF4-FFF2-40B4-BE49-F238E27FC236}">
                <a16:creationId xmlns:a16="http://schemas.microsoft.com/office/drawing/2014/main" id="{727C2A96-E6EE-9849-95FE-A788511F426F}"/>
              </a:ext>
            </a:extLst>
          </p:cNvPr>
          <p:cNvSpPr/>
          <p:nvPr/>
        </p:nvSpPr>
        <p:spPr>
          <a:xfrm rot="10800000">
            <a:off x="1515823" y="1200187"/>
            <a:ext cx="3117574"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Flecha derecha 20">
            <a:extLst>
              <a:ext uri="{FF2B5EF4-FFF2-40B4-BE49-F238E27FC236}">
                <a16:creationId xmlns:a16="http://schemas.microsoft.com/office/drawing/2014/main" id="{97E25585-6D14-634F-AB9D-F5846CDEF563}"/>
              </a:ext>
            </a:extLst>
          </p:cNvPr>
          <p:cNvSpPr/>
          <p:nvPr/>
        </p:nvSpPr>
        <p:spPr>
          <a:xfrm rot="10800000">
            <a:off x="1726096" y="2936473"/>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Flecha derecha 21">
            <a:extLst>
              <a:ext uri="{FF2B5EF4-FFF2-40B4-BE49-F238E27FC236}">
                <a16:creationId xmlns:a16="http://schemas.microsoft.com/office/drawing/2014/main" id="{108FB264-16D1-B049-A6EB-6FC8F8F2A21F}"/>
              </a:ext>
            </a:extLst>
          </p:cNvPr>
          <p:cNvSpPr/>
          <p:nvPr/>
        </p:nvSpPr>
        <p:spPr>
          <a:xfrm>
            <a:off x="5105401" y="3618640"/>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Flecha derecha 24">
            <a:extLst>
              <a:ext uri="{FF2B5EF4-FFF2-40B4-BE49-F238E27FC236}">
                <a16:creationId xmlns:a16="http://schemas.microsoft.com/office/drawing/2014/main" id="{BC9BFF67-82A7-F442-8D0A-F59A007168B6}"/>
              </a:ext>
            </a:extLst>
          </p:cNvPr>
          <p:cNvSpPr/>
          <p:nvPr/>
        </p:nvSpPr>
        <p:spPr>
          <a:xfrm>
            <a:off x="5042453" y="4023355"/>
            <a:ext cx="2763076"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 name="Flecha derecha 25">
            <a:extLst>
              <a:ext uri="{FF2B5EF4-FFF2-40B4-BE49-F238E27FC236}">
                <a16:creationId xmlns:a16="http://schemas.microsoft.com/office/drawing/2014/main" id="{80E081B5-6A8E-884B-82F4-79D8545F8CC4}"/>
              </a:ext>
            </a:extLst>
          </p:cNvPr>
          <p:cNvSpPr/>
          <p:nvPr/>
        </p:nvSpPr>
        <p:spPr>
          <a:xfrm>
            <a:off x="5227984" y="1798056"/>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Flecha derecha 26">
            <a:extLst>
              <a:ext uri="{FF2B5EF4-FFF2-40B4-BE49-F238E27FC236}">
                <a16:creationId xmlns:a16="http://schemas.microsoft.com/office/drawing/2014/main" id="{DCFA7A2E-3D88-2540-9301-EFECB1351CCE}"/>
              </a:ext>
            </a:extLst>
          </p:cNvPr>
          <p:cNvSpPr/>
          <p:nvPr/>
        </p:nvSpPr>
        <p:spPr>
          <a:xfrm>
            <a:off x="5327374" y="2426552"/>
            <a:ext cx="2206487"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Forma en L 27">
            <a:extLst>
              <a:ext uri="{FF2B5EF4-FFF2-40B4-BE49-F238E27FC236}">
                <a16:creationId xmlns:a16="http://schemas.microsoft.com/office/drawing/2014/main" id="{654E7591-464C-6342-8ACB-4FDBE2CBFB1B}"/>
              </a:ext>
            </a:extLst>
          </p:cNvPr>
          <p:cNvSpPr/>
          <p:nvPr/>
        </p:nvSpPr>
        <p:spPr>
          <a:xfrm rot="19487422">
            <a:off x="4414602" y="618529"/>
            <a:ext cx="589286" cy="580499"/>
          </a:xfrm>
          <a:prstGeom prst="corner">
            <a:avLst>
              <a:gd name="adj1" fmla="val 10762"/>
              <a:gd name="adj2" fmla="val 12032"/>
            </a:avLst>
          </a:prstGeom>
          <a:solidFill>
            <a:schemeClr val="tx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Imagen que contiene reloj, señal&#10;&#10;Descripción generada automáticamente">
            <a:extLst>
              <a:ext uri="{FF2B5EF4-FFF2-40B4-BE49-F238E27FC236}">
                <a16:creationId xmlns:a16="http://schemas.microsoft.com/office/drawing/2014/main" id="{BB52EAE7-F20E-C241-A1CF-4BA0339C889D}"/>
              </a:ext>
            </a:extLst>
          </p:cNvPr>
          <p:cNvPicPr>
            <a:picLocks noChangeAspect="1"/>
          </p:cNvPicPr>
          <p:nvPr/>
        </p:nvPicPr>
        <p:blipFill>
          <a:blip r:embed="rId3"/>
          <a:stretch>
            <a:fillRect/>
          </a:stretch>
        </p:blipFill>
        <p:spPr>
          <a:xfrm>
            <a:off x="7782175" y="77845"/>
            <a:ext cx="368300" cy="546100"/>
          </a:xfrm>
          <a:prstGeom prst="rect">
            <a:avLst/>
          </a:prstGeom>
          <a:ln w="19050">
            <a:solidFill>
              <a:schemeClr val="bg1"/>
            </a:solidFill>
          </a:ln>
        </p:spPr>
      </p:pic>
      <p:pic>
        <p:nvPicPr>
          <p:cNvPr id="5" name="Imagen 4" descr="Imagen que contiene dibujo&#10;&#10;Descripción generada automáticamente">
            <a:extLst>
              <a:ext uri="{FF2B5EF4-FFF2-40B4-BE49-F238E27FC236}">
                <a16:creationId xmlns:a16="http://schemas.microsoft.com/office/drawing/2014/main" id="{9DC55FF4-1E15-B149-B397-680B5CEDFCA4}"/>
              </a:ext>
            </a:extLst>
          </p:cNvPr>
          <p:cNvPicPr>
            <a:picLocks noChangeAspect="1"/>
          </p:cNvPicPr>
          <p:nvPr/>
        </p:nvPicPr>
        <p:blipFill>
          <a:blip r:embed="rId4"/>
          <a:stretch>
            <a:fillRect/>
          </a:stretch>
        </p:blipFill>
        <p:spPr>
          <a:xfrm>
            <a:off x="1103529" y="1000589"/>
            <a:ext cx="359389" cy="546101"/>
          </a:xfrm>
          <a:prstGeom prst="rect">
            <a:avLst/>
          </a:prstGeom>
          <a:ln w="19050">
            <a:solidFill>
              <a:schemeClr val="bg1"/>
            </a:solidFill>
          </a:ln>
        </p:spPr>
      </p:pic>
      <p:pic>
        <p:nvPicPr>
          <p:cNvPr id="8" name="Imagen 7">
            <a:extLst>
              <a:ext uri="{FF2B5EF4-FFF2-40B4-BE49-F238E27FC236}">
                <a16:creationId xmlns:a16="http://schemas.microsoft.com/office/drawing/2014/main" id="{1BA7DF83-D518-C24F-92B5-247D0F623725}"/>
              </a:ext>
            </a:extLst>
          </p:cNvPr>
          <p:cNvPicPr>
            <a:picLocks noChangeAspect="1"/>
          </p:cNvPicPr>
          <p:nvPr/>
        </p:nvPicPr>
        <p:blipFill>
          <a:blip r:embed="rId5"/>
          <a:stretch>
            <a:fillRect/>
          </a:stretch>
        </p:blipFill>
        <p:spPr>
          <a:xfrm>
            <a:off x="7038807" y="1597605"/>
            <a:ext cx="395644" cy="546100"/>
          </a:xfrm>
          <a:prstGeom prst="rect">
            <a:avLst/>
          </a:prstGeom>
          <a:ln w="19050">
            <a:solidFill>
              <a:schemeClr val="bg1"/>
            </a:solidFill>
          </a:ln>
        </p:spPr>
      </p:pic>
      <p:pic>
        <p:nvPicPr>
          <p:cNvPr id="10" name="Imagen 9" descr="Imagen que contiene circuito, reloj, señal, dibujo&#10;&#10;Descripción generada automáticamente">
            <a:extLst>
              <a:ext uri="{FF2B5EF4-FFF2-40B4-BE49-F238E27FC236}">
                <a16:creationId xmlns:a16="http://schemas.microsoft.com/office/drawing/2014/main" id="{0F8A2F83-9DDE-3E45-8A09-F5D6EA85A921}"/>
              </a:ext>
            </a:extLst>
          </p:cNvPr>
          <p:cNvPicPr>
            <a:picLocks noChangeAspect="1"/>
          </p:cNvPicPr>
          <p:nvPr/>
        </p:nvPicPr>
        <p:blipFill>
          <a:blip r:embed="rId6"/>
          <a:stretch>
            <a:fillRect/>
          </a:stretch>
        </p:blipFill>
        <p:spPr>
          <a:xfrm>
            <a:off x="7575513" y="2298939"/>
            <a:ext cx="413324" cy="546100"/>
          </a:xfrm>
          <a:prstGeom prst="rect">
            <a:avLst/>
          </a:prstGeom>
          <a:ln w="19050">
            <a:solidFill>
              <a:schemeClr val="bg1"/>
            </a:solidFill>
          </a:ln>
        </p:spPr>
      </p:pic>
      <p:pic>
        <p:nvPicPr>
          <p:cNvPr id="12" name="Imagen 11" descr="Imagen que contiene dibujo&#10;&#10;Descripción generada automáticamente">
            <a:extLst>
              <a:ext uri="{FF2B5EF4-FFF2-40B4-BE49-F238E27FC236}">
                <a16:creationId xmlns:a16="http://schemas.microsoft.com/office/drawing/2014/main" id="{26AE327B-4274-294A-A325-6F7D90A74596}"/>
              </a:ext>
            </a:extLst>
          </p:cNvPr>
          <p:cNvPicPr>
            <a:picLocks noChangeAspect="1"/>
          </p:cNvPicPr>
          <p:nvPr/>
        </p:nvPicPr>
        <p:blipFill>
          <a:blip r:embed="rId7"/>
          <a:stretch>
            <a:fillRect/>
          </a:stretch>
        </p:blipFill>
        <p:spPr>
          <a:xfrm>
            <a:off x="1270263" y="2741625"/>
            <a:ext cx="413324" cy="546100"/>
          </a:xfrm>
          <a:prstGeom prst="rect">
            <a:avLst/>
          </a:prstGeom>
          <a:ln w="19050">
            <a:solidFill>
              <a:schemeClr val="bg1"/>
            </a:solidFill>
          </a:ln>
        </p:spPr>
      </p:pic>
      <p:pic>
        <p:nvPicPr>
          <p:cNvPr id="14" name="Imagen 13" descr="Imagen que contiene dibujo&#10;&#10;Descripción generada automáticamente">
            <a:extLst>
              <a:ext uri="{FF2B5EF4-FFF2-40B4-BE49-F238E27FC236}">
                <a16:creationId xmlns:a16="http://schemas.microsoft.com/office/drawing/2014/main" id="{78F168BC-EC55-2D4C-B957-47028428E334}"/>
              </a:ext>
            </a:extLst>
          </p:cNvPr>
          <p:cNvPicPr>
            <a:picLocks noChangeAspect="1"/>
          </p:cNvPicPr>
          <p:nvPr/>
        </p:nvPicPr>
        <p:blipFill>
          <a:blip r:embed="rId8"/>
          <a:stretch>
            <a:fillRect/>
          </a:stretch>
        </p:blipFill>
        <p:spPr>
          <a:xfrm>
            <a:off x="6879720" y="3389224"/>
            <a:ext cx="415036" cy="546100"/>
          </a:xfrm>
          <a:prstGeom prst="rect">
            <a:avLst/>
          </a:prstGeom>
          <a:ln w="19050">
            <a:solidFill>
              <a:schemeClr val="bg1"/>
            </a:solidFill>
          </a:ln>
        </p:spPr>
      </p:pic>
      <p:pic>
        <p:nvPicPr>
          <p:cNvPr id="29" name="Imagen 28">
            <a:extLst>
              <a:ext uri="{FF2B5EF4-FFF2-40B4-BE49-F238E27FC236}">
                <a16:creationId xmlns:a16="http://schemas.microsoft.com/office/drawing/2014/main" id="{CEE14FED-E96B-2F48-99A1-456C316EADF8}"/>
              </a:ext>
            </a:extLst>
          </p:cNvPr>
          <p:cNvPicPr>
            <a:picLocks noChangeAspect="1"/>
          </p:cNvPicPr>
          <p:nvPr/>
        </p:nvPicPr>
        <p:blipFill>
          <a:blip r:embed="rId9"/>
          <a:stretch>
            <a:fillRect/>
          </a:stretch>
        </p:blipFill>
        <p:spPr>
          <a:xfrm>
            <a:off x="7860732" y="3836437"/>
            <a:ext cx="415036" cy="576439"/>
          </a:xfrm>
          <a:prstGeom prst="rect">
            <a:avLst/>
          </a:prstGeom>
          <a:ln w="19050">
            <a:solidFill>
              <a:schemeClr val="bg1"/>
            </a:solidFill>
          </a:ln>
        </p:spPr>
      </p:pic>
      <p:pic>
        <p:nvPicPr>
          <p:cNvPr id="31" name="Imagen 30" descr="Imagen que contiene dibujo, reloj&#10;&#10;Descripción generada automáticamente">
            <a:extLst>
              <a:ext uri="{FF2B5EF4-FFF2-40B4-BE49-F238E27FC236}">
                <a16:creationId xmlns:a16="http://schemas.microsoft.com/office/drawing/2014/main" id="{54F00D6F-2F3A-4A4C-AC47-0880D434E850}"/>
              </a:ext>
            </a:extLst>
          </p:cNvPr>
          <p:cNvPicPr>
            <a:picLocks noChangeAspect="1"/>
          </p:cNvPicPr>
          <p:nvPr/>
        </p:nvPicPr>
        <p:blipFill>
          <a:blip r:embed="rId10"/>
          <a:stretch>
            <a:fillRect/>
          </a:stretch>
        </p:blipFill>
        <p:spPr>
          <a:xfrm>
            <a:off x="7903071" y="31939"/>
            <a:ext cx="492714" cy="492714"/>
          </a:xfrm>
          <a:prstGeom prst="rect">
            <a:avLst/>
          </a:prstGeom>
        </p:spPr>
      </p:pic>
      <p:sp>
        <p:nvSpPr>
          <p:cNvPr id="32" name="Marcador de número de diapositiva 3">
            <a:extLst>
              <a:ext uri="{FF2B5EF4-FFF2-40B4-BE49-F238E27FC236}">
                <a16:creationId xmlns:a16="http://schemas.microsoft.com/office/drawing/2014/main" id="{73B6AAC1-A0A7-8E44-8259-F4873ECB8ECD}"/>
              </a:ext>
            </a:extLst>
          </p:cNvPr>
          <p:cNvSpPr>
            <a:spLocks noGrp="1"/>
          </p:cNvSpPr>
          <p:nvPr>
            <p:ph type="sldNum" idx="12"/>
          </p:nvPr>
        </p:nvSpPr>
        <p:spPr>
          <a:xfrm>
            <a:off x="8149428" y="327853"/>
            <a:ext cx="717911" cy="393600"/>
          </a:xfrm>
        </p:spPr>
        <p:txBody>
          <a:bodyPr/>
          <a:lstStyle/>
          <a:p>
            <a:pPr marL="0" lvl="0" indent="0" algn="r" rtl="0">
              <a:spcBef>
                <a:spcPts val="0"/>
              </a:spcBef>
              <a:spcAft>
                <a:spcPts val="0"/>
              </a:spcAft>
              <a:buNone/>
            </a:pPr>
            <a:r>
              <a:rPr lang="es-MX" b="1" dirty="0"/>
              <a:t>OCULARES</a:t>
            </a:r>
          </a:p>
        </p:txBody>
      </p:sp>
      <p:pic>
        <p:nvPicPr>
          <p:cNvPr id="33" name="Imagen 32" descr="Imagen que contiene dibujo, reloj&#10;&#10;Descripción generada automáticamente">
            <a:extLst>
              <a:ext uri="{FF2B5EF4-FFF2-40B4-BE49-F238E27FC236}">
                <a16:creationId xmlns:a16="http://schemas.microsoft.com/office/drawing/2014/main" id="{F7D537CD-950A-254D-8F89-E58A800BF20E}"/>
              </a:ext>
            </a:extLst>
          </p:cNvPr>
          <p:cNvPicPr>
            <a:picLocks noChangeAspect="1"/>
          </p:cNvPicPr>
          <p:nvPr/>
        </p:nvPicPr>
        <p:blipFill>
          <a:blip r:embed="rId10"/>
          <a:stretch>
            <a:fillRect/>
          </a:stretch>
        </p:blipFill>
        <p:spPr>
          <a:xfrm>
            <a:off x="8148699" y="3631942"/>
            <a:ext cx="492714" cy="492714"/>
          </a:xfrm>
          <a:prstGeom prst="rect">
            <a:avLst/>
          </a:prstGeom>
        </p:spPr>
      </p:pic>
      <p:sp>
        <p:nvSpPr>
          <p:cNvPr id="42" name="Marcador de número de diapositiva 3">
            <a:extLst>
              <a:ext uri="{FF2B5EF4-FFF2-40B4-BE49-F238E27FC236}">
                <a16:creationId xmlns:a16="http://schemas.microsoft.com/office/drawing/2014/main" id="{E84EE79C-CC4E-2A4F-AEAF-17A9FF9E5171}"/>
              </a:ext>
            </a:extLst>
          </p:cNvPr>
          <p:cNvSpPr txBox="1">
            <a:spLocks/>
          </p:cNvSpPr>
          <p:nvPr/>
        </p:nvSpPr>
        <p:spPr>
          <a:xfrm>
            <a:off x="8246829" y="4044201"/>
            <a:ext cx="57732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FUENTE DE LUZ </a:t>
            </a:r>
          </a:p>
        </p:txBody>
      </p:sp>
      <p:sp>
        <p:nvSpPr>
          <p:cNvPr id="36" name="Flecha derecha 35">
            <a:extLst>
              <a:ext uri="{FF2B5EF4-FFF2-40B4-BE49-F238E27FC236}">
                <a16:creationId xmlns:a16="http://schemas.microsoft.com/office/drawing/2014/main" id="{2C19D738-7783-6A4C-A3AE-510C3FEA2A83}"/>
              </a:ext>
            </a:extLst>
          </p:cNvPr>
          <p:cNvSpPr/>
          <p:nvPr/>
        </p:nvSpPr>
        <p:spPr>
          <a:xfrm rot="10800000">
            <a:off x="1801898" y="3564173"/>
            <a:ext cx="2012788" cy="171486"/>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3" name="Flecha derecha 42">
            <a:extLst>
              <a:ext uri="{FF2B5EF4-FFF2-40B4-BE49-F238E27FC236}">
                <a16:creationId xmlns:a16="http://schemas.microsoft.com/office/drawing/2014/main" id="{B25AA0A4-6D54-404F-964C-4CEDBF7DD853}"/>
              </a:ext>
            </a:extLst>
          </p:cNvPr>
          <p:cNvSpPr/>
          <p:nvPr/>
        </p:nvSpPr>
        <p:spPr>
          <a:xfrm rot="10800000">
            <a:off x="1988161" y="3993742"/>
            <a:ext cx="1689652" cy="145198"/>
          </a:xfrm>
          <a:prstGeom prst="rightArrow">
            <a:avLst/>
          </a:prstGeom>
          <a:solidFill>
            <a:schemeClr val="accent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4" name="Imagen 43" descr="Imagen que contiene medidor, sostener&#10;&#10;Descripción generada automáticamente">
            <a:extLst>
              <a:ext uri="{FF2B5EF4-FFF2-40B4-BE49-F238E27FC236}">
                <a16:creationId xmlns:a16="http://schemas.microsoft.com/office/drawing/2014/main" id="{E18EF2D2-8634-574F-BB01-C32CF0646E99}"/>
              </a:ext>
            </a:extLst>
          </p:cNvPr>
          <p:cNvPicPr>
            <a:picLocks noChangeAspect="1"/>
          </p:cNvPicPr>
          <p:nvPr/>
        </p:nvPicPr>
        <p:blipFill>
          <a:blip r:embed="rId11"/>
          <a:stretch>
            <a:fillRect/>
          </a:stretch>
        </p:blipFill>
        <p:spPr>
          <a:xfrm>
            <a:off x="1344528" y="3365255"/>
            <a:ext cx="415036" cy="518595"/>
          </a:xfrm>
          <a:prstGeom prst="rect">
            <a:avLst/>
          </a:prstGeom>
          <a:ln w="19050">
            <a:solidFill>
              <a:schemeClr val="bg1"/>
            </a:solidFill>
          </a:ln>
        </p:spPr>
      </p:pic>
      <p:pic>
        <p:nvPicPr>
          <p:cNvPr id="45" name="Imagen 44" descr="Imagen que contiene cuarto&#10;&#10;Descripción generada automáticamente">
            <a:extLst>
              <a:ext uri="{FF2B5EF4-FFF2-40B4-BE49-F238E27FC236}">
                <a16:creationId xmlns:a16="http://schemas.microsoft.com/office/drawing/2014/main" id="{2E10C302-1570-1340-9A49-C1F516B1E8F4}"/>
              </a:ext>
            </a:extLst>
          </p:cNvPr>
          <p:cNvPicPr>
            <a:picLocks noChangeAspect="1"/>
          </p:cNvPicPr>
          <p:nvPr/>
        </p:nvPicPr>
        <p:blipFill>
          <a:blip r:embed="rId12"/>
          <a:stretch>
            <a:fillRect/>
          </a:stretch>
        </p:blipFill>
        <p:spPr>
          <a:xfrm>
            <a:off x="1526754" y="4019228"/>
            <a:ext cx="415036" cy="568542"/>
          </a:xfrm>
          <a:prstGeom prst="rect">
            <a:avLst/>
          </a:prstGeom>
          <a:ln w="19050">
            <a:solidFill>
              <a:schemeClr val="bg1"/>
            </a:solidFill>
          </a:ln>
        </p:spPr>
      </p:pic>
      <p:sp>
        <p:nvSpPr>
          <p:cNvPr id="46" name="Marcador de número de diapositiva 3">
            <a:extLst>
              <a:ext uri="{FF2B5EF4-FFF2-40B4-BE49-F238E27FC236}">
                <a16:creationId xmlns:a16="http://schemas.microsoft.com/office/drawing/2014/main" id="{EA51D21A-222F-9342-8FFF-4A49778C0E02}"/>
              </a:ext>
            </a:extLst>
          </p:cNvPr>
          <p:cNvSpPr txBox="1">
            <a:spLocks/>
          </p:cNvSpPr>
          <p:nvPr/>
        </p:nvSpPr>
        <p:spPr>
          <a:xfrm>
            <a:off x="137948" y="3431941"/>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MACROMÉTRICO</a:t>
            </a:r>
          </a:p>
        </p:txBody>
      </p:sp>
      <p:pic>
        <p:nvPicPr>
          <p:cNvPr id="47" name="Imagen 46" descr="Imagen que contiene dibujo, reloj&#10;&#10;Descripción generada automáticamente">
            <a:extLst>
              <a:ext uri="{FF2B5EF4-FFF2-40B4-BE49-F238E27FC236}">
                <a16:creationId xmlns:a16="http://schemas.microsoft.com/office/drawing/2014/main" id="{DC7344DA-4E0A-174B-9CCD-1CE67A427596}"/>
              </a:ext>
            </a:extLst>
          </p:cNvPr>
          <p:cNvPicPr>
            <a:picLocks noChangeAspect="1"/>
          </p:cNvPicPr>
          <p:nvPr/>
        </p:nvPicPr>
        <p:blipFill>
          <a:blip r:embed="rId10"/>
          <a:stretch>
            <a:fillRect/>
          </a:stretch>
        </p:blipFill>
        <p:spPr>
          <a:xfrm>
            <a:off x="7188094" y="3071459"/>
            <a:ext cx="492714" cy="492714"/>
          </a:xfrm>
          <a:prstGeom prst="rect">
            <a:avLst/>
          </a:prstGeom>
        </p:spPr>
      </p:pic>
      <p:sp>
        <p:nvSpPr>
          <p:cNvPr id="48" name="Marcador de número de diapositiva 3">
            <a:extLst>
              <a:ext uri="{FF2B5EF4-FFF2-40B4-BE49-F238E27FC236}">
                <a16:creationId xmlns:a16="http://schemas.microsoft.com/office/drawing/2014/main" id="{45FC1C7A-3C41-2048-843F-4B89023BC3C5}"/>
              </a:ext>
            </a:extLst>
          </p:cNvPr>
          <p:cNvSpPr txBox="1">
            <a:spLocks/>
          </p:cNvSpPr>
          <p:nvPr/>
        </p:nvSpPr>
        <p:spPr>
          <a:xfrm>
            <a:off x="7331216" y="3412177"/>
            <a:ext cx="1067808"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CONDENSADOR</a:t>
            </a:r>
          </a:p>
        </p:txBody>
      </p:sp>
      <p:pic>
        <p:nvPicPr>
          <p:cNvPr id="49" name="Imagen 48" descr="Imagen que contiene dibujo, reloj&#10;&#10;Descripción generada automáticamente">
            <a:extLst>
              <a:ext uri="{FF2B5EF4-FFF2-40B4-BE49-F238E27FC236}">
                <a16:creationId xmlns:a16="http://schemas.microsoft.com/office/drawing/2014/main" id="{6C2F3459-27FB-4243-AFA8-427CA173AE96}"/>
              </a:ext>
            </a:extLst>
          </p:cNvPr>
          <p:cNvPicPr>
            <a:picLocks noChangeAspect="1"/>
          </p:cNvPicPr>
          <p:nvPr/>
        </p:nvPicPr>
        <p:blipFill>
          <a:blip r:embed="rId10"/>
          <a:stretch>
            <a:fillRect/>
          </a:stretch>
        </p:blipFill>
        <p:spPr>
          <a:xfrm>
            <a:off x="1075025" y="2453627"/>
            <a:ext cx="492714" cy="492714"/>
          </a:xfrm>
          <a:prstGeom prst="rect">
            <a:avLst/>
          </a:prstGeom>
        </p:spPr>
      </p:pic>
      <p:sp>
        <p:nvSpPr>
          <p:cNvPr id="50" name="Marcador de número de diapositiva 3">
            <a:extLst>
              <a:ext uri="{FF2B5EF4-FFF2-40B4-BE49-F238E27FC236}">
                <a16:creationId xmlns:a16="http://schemas.microsoft.com/office/drawing/2014/main" id="{030CFC43-8A9E-1F4B-A639-2754F7F2CB4E}"/>
              </a:ext>
            </a:extLst>
          </p:cNvPr>
          <p:cNvSpPr txBox="1">
            <a:spLocks/>
          </p:cNvSpPr>
          <p:nvPr/>
        </p:nvSpPr>
        <p:spPr>
          <a:xfrm>
            <a:off x="215715" y="28842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PLATINA</a:t>
            </a:r>
          </a:p>
        </p:txBody>
      </p:sp>
      <p:pic>
        <p:nvPicPr>
          <p:cNvPr id="51" name="Imagen 50" descr="Imagen que contiene dibujo, reloj&#10;&#10;Descripción generada automáticamente">
            <a:extLst>
              <a:ext uri="{FF2B5EF4-FFF2-40B4-BE49-F238E27FC236}">
                <a16:creationId xmlns:a16="http://schemas.microsoft.com/office/drawing/2014/main" id="{014AE29B-70AD-B342-9A34-164D7F215234}"/>
              </a:ext>
            </a:extLst>
          </p:cNvPr>
          <p:cNvPicPr>
            <a:picLocks noChangeAspect="1"/>
          </p:cNvPicPr>
          <p:nvPr/>
        </p:nvPicPr>
        <p:blipFill>
          <a:blip r:embed="rId10"/>
          <a:stretch>
            <a:fillRect/>
          </a:stretch>
        </p:blipFill>
        <p:spPr>
          <a:xfrm>
            <a:off x="7358174" y="1515121"/>
            <a:ext cx="492714" cy="492714"/>
          </a:xfrm>
          <a:prstGeom prst="rect">
            <a:avLst/>
          </a:prstGeom>
        </p:spPr>
      </p:pic>
      <p:sp>
        <p:nvSpPr>
          <p:cNvPr id="52" name="Marcador de número de diapositiva 3">
            <a:extLst>
              <a:ext uri="{FF2B5EF4-FFF2-40B4-BE49-F238E27FC236}">
                <a16:creationId xmlns:a16="http://schemas.microsoft.com/office/drawing/2014/main" id="{85258C6A-7E31-BC42-93C9-9199AD0D7F31}"/>
              </a:ext>
            </a:extLst>
          </p:cNvPr>
          <p:cNvSpPr txBox="1">
            <a:spLocks/>
          </p:cNvSpPr>
          <p:nvPr/>
        </p:nvSpPr>
        <p:spPr>
          <a:xfrm>
            <a:off x="7617949" y="1715572"/>
            <a:ext cx="748534"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REVOLVER</a:t>
            </a:r>
          </a:p>
        </p:txBody>
      </p:sp>
      <p:sp>
        <p:nvSpPr>
          <p:cNvPr id="53" name="Marcador de número de diapositiva 3">
            <a:extLst>
              <a:ext uri="{FF2B5EF4-FFF2-40B4-BE49-F238E27FC236}">
                <a16:creationId xmlns:a16="http://schemas.microsoft.com/office/drawing/2014/main" id="{65A8058B-F602-8C41-8CF2-1E6A9DCEEC4E}"/>
              </a:ext>
            </a:extLst>
          </p:cNvPr>
          <p:cNvSpPr txBox="1">
            <a:spLocks/>
          </p:cNvSpPr>
          <p:nvPr/>
        </p:nvSpPr>
        <p:spPr>
          <a:xfrm>
            <a:off x="7991579" y="2421740"/>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b="1" dirty="0"/>
              <a:t>OBJETIVOS</a:t>
            </a:r>
          </a:p>
        </p:txBody>
      </p:sp>
      <p:pic>
        <p:nvPicPr>
          <p:cNvPr id="54" name="Imagen 53" descr="Imagen que contiene dibujo, reloj&#10;&#10;Descripción generada automáticamente">
            <a:extLst>
              <a:ext uri="{FF2B5EF4-FFF2-40B4-BE49-F238E27FC236}">
                <a16:creationId xmlns:a16="http://schemas.microsoft.com/office/drawing/2014/main" id="{358542A5-B700-5A47-AE2F-8FF2C84DB6C0}"/>
              </a:ext>
            </a:extLst>
          </p:cNvPr>
          <p:cNvPicPr>
            <a:picLocks noChangeAspect="1"/>
          </p:cNvPicPr>
          <p:nvPr/>
        </p:nvPicPr>
        <p:blipFill>
          <a:blip r:embed="rId10"/>
          <a:stretch>
            <a:fillRect/>
          </a:stretch>
        </p:blipFill>
        <p:spPr>
          <a:xfrm>
            <a:off x="844530" y="645783"/>
            <a:ext cx="492714" cy="492714"/>
          </a:xfrm>
          <a:prstGeom prst="rect">
            <a:avLst/>
          </a:prstGeom>
        </p:spPr>
      </p:pic>
      <p:sp>
        <p:nvSpPr>
          <p:cNvPr id="55" name="Marcador de número de diapositiva 3">
            <a:extLst>
              <a:ext uri="{FF2B5EF4-FFF2-40B4-BE49-F238E27FC236}">
                <a16:creationId xmlns:a16="http://schemas.microsoft.com/office/drawing/2014/main" id="{1E021DA2-9555-7946-B0B5-F4B0BECEB2AC}"/>
              </a:ext>
            </a:extLst>
          </p:cNvPr>
          <p:cNvSpPr txBox="1">
            <a:spLocks/>
          </p:cNvSpPr>
          <p:nvPr/>
        </p:nvSpPr>
        <p:spPr>
          <a:xfrm>
            <a:off x="49236" y="1086087"/>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DISTANCIA</a:t>
            </a:r>
          </a:p>
          <a:p>
            <a:r>
              <a:rPr lang="es-MX" sz="1200" b="1" dirty="0"/>
              <a:t>INTERPUPILAR</a:t>
            </a:r>
          </a:p>
        </p:txBody>
      </p:sp>
      <p:pic>
        <p:nvPicPr>
          <p:cNvPr id="56" name="Imagen 55" descr="Imagen que contiene dibujo, reloj&#10;&#10;Descripción generada automáticamente">
            <a:extLst>
              <a:ext uri="{FF2B5EF4-FFF2-40B4-BE49-F238E27FC236}">
                <a16:creationId xmlns:a16="http://schemas.microsoft.com/office/drawing/2014/main" id="{0BA66DFD-291B-BF45-8D93-7583CEFBA9AF}"/>
              </a:ext>
            </a:extLst>
          </p:cNvPr>
          <p:cNvPicPr>
            <a:picLocks noChangeAspect="1"/>
          </p:cNvPicPr>
          <p:nvPr/>
        </p:nvPicPr>
        <p:blipFill>
          <a:blip r:embed="rId10"/>
          <a:stretch>
            <a:fillRect/>
          </a:stretch>
        </p:blipFill>
        <p:spPr>
          <a:xfrm>
            <a:off x="1163597" y="3287725"/>
            <a:ext cx="492714" cy="492714"/>
          </a:xfrm>
          <a:prstGeom prst="rect">
            <a:avLst/>
          </a:prstGeom>
        </p:spPr>
      </p:pic>
      <p:pic>
        <p:nvPicPr>
          <p:cNvPr id="57" name="Imagen 56" descr="Imagen que contiene dibujo, reloj&#10;&#10;Descripción generada automáticamente">
            <a:extLst>
              <a:ext uri="{FF2B5EF4-FFF2-40B4-BE49-F238E27FC236}">
                <a16:creationId xmlns:a16="http://schemas.microsoft.com/office/drawing/2014/main" id="{177665A8-2658-0A4C-A6EE-E9D54A766749}"/>
              </a:ext>
            </a:extLst>
          </p:cNvPr>
          <p:cNvPicPr>
            <a:picLocks noChangeAspect="1"/>
          </p:cNvPicPr>
          <p:nvPr/>
        </p:nvPicPr>
        <p:blipFill>
          <a:blip r:embed="rId10"/>
          <a:stretch>
            <a:fillRect/>
          </a:stretch>
        </p:blipFill>
        <p:spPr>
          <a:xfrm>
            <a:off x="7974293" y="2183685"/>
            <a:ext cx="492714" cy="492714"/>
          </a:xfrm>
          <a:prstGeom prst="rect">
            <a:avLst/>
          </a:prstGeom>
        </p:spPr>
      </p:pic>
      <p:pic>
        <p:nvPicPr>
          <p:cNvPr id="58" name="Imagen 57" descr="Imagen que contiene dibujo, reloj&#10;&#10;Descripción generada automáticamente">
            <a:extLst>
              <a:ext uri="{FF2B5EF4-FFF2-40B4-BE49-F238E27FC236}">
                <a16:creationId xmlns:a16="http://schemas.microsoft.com/office/drawing/2014/main" id="{DEF3D140-A9E7-5E43-95E8-0B1E863BAA68}"/>
              </a:ext>
            </a:extLst>
          </p:cNvPr>
          <p:cNvPicPr>
            <a:picLocks noChangeAspect="1"/>
          </p:cNvPicPr>
          <p:nvPr/>
        </p:nvPicPr>
        <p:blipFill>
          <a:blip r:embed="rId10"/>
          <a:stretch>
            <a:fillRect/>
          </a:stretch>
        </p:blipFill>
        <p:spPr>
          <a:xfrm>
            <a:off x="1317521" y="3790367"/>
            <a:ext cx="492714" cy="492714"/>
          </a:xfrm>
          <a:prstGeom prst="rect">
            <a:avLst/>
          </a:prstGeom>
        </p:spPr>
      </p:pic>
      <p:sp>
        <p:nvSpPr>
          <p:cNvPr id="59" name="Marcador de número de diapositiva 3">
            <a:extLst>
              <a:ext uri="{FF2B5EF4-FFF2-40B4-BE49-F238E27FC236}">
                <a16:creationId xmlns:a16="http://schemas.microsoft.com/office/drawing/2014/main" id="{4A5DB585-BAE9-5C47-B366-6A3160CE7293}"/>
              </a:ext>
            </a:extLst>
          </p:cNvPr>
          <p:cNvSpPr txBox="1">
            <a:spLocks/>
          </p:cNvSpPr>
          <p:nvPr/>
        </p:nvSpPr>
        <p:spPr>
          <a:xfrm>
            <a:off x="400345" y="4235949"/>
            <a:ext cx="981012" cy="5185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r>
              <a:rPr lang="es-MX" sz="1200" b="1" dirty="0"/>
              <a:t>TORNILLO MICROMÉTRICO</a:t>
            </a:r>
          </a:p>
        </p:txBody>
      </p:sp>
    </p:spTree>
    <p:extLst>
      <p:ext uri="{BB962C8B-B14F-4D97-AF65-F5344CB8AC3E}">
        <p14:creationId xmlns:p14="http://schemas.microsoft.com/office/powerpoint/2010/main" val="921817247"/>
      </p:ext>
    </p:extLst>
  </p:cSld>
  <p:clrMapOvr>
    <a:masterClrMapping/>
  </p:clrMapOvr>
  <p:transition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
        <p:cNvGrpSpPr/>
        <p:nvPr/>
      </p:nvGrpSpPr>
      <p:grpSpPr>
        <a:xfrm>
          <a:off x="0" y="0"/>
          <a:ext cx="0" cy="0"/>
          <a:chOff x="0" y="0"/>
          <a:chExt cx="0" cy="0"/>
        </a:xfrm>
      </p:grpSpPr>
      <p:sp>
        <p:nvSpPr>
          <p:cNvPr id="3" name="Google Shape;60;p13">
            <a:extLst>
              <a:ext uri="{FF2B5EF4-FFF2-40B4-BE49-F238E27FC236}">
                <a16:creationId xmlns:a16="http://schemas.microsoft.com/office/drawing/2014/main" id="{E92CD5FA-9211-9E48-98C0-688ABBF9E0BB}"/>
              </a:ext>
            </a:extLst>
          </p:cNvPr>
          <p:cNvSpPr txBox="1">
            <a:spLocks/>
          </p:cNvSpPr>
          <p:nvPr/>
        </p:nvSpPr>
        <p:spPr>
          <a:xfrm>
            <a:off x="3412435" y="329629"/>
            <a:ext cx="4399721" cy="9957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1pPr>
            <a:lvl2pPr marR="0" lvl="1"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2pPr>
            <a:lvl3pPr marR="0" lvl="2"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3pPr>
            <a:lvl4pPr marR="0" lvl="3"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4pPr>
            <a:lvl5pPr marR="0" lvl="4"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5pPr>
            <a:lvl6pPr marR="0" lvl="5"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6pPr>
            <a:lvl7pPr marR="0" lvl="6"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7pPr>
            <a:lvl8pPr marR="0" lvl="7"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8pPr>
            <a:lvl9pPr marR="0" lvl="8"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9pPr>
          </a:lstStyle>
          <a:p>
            <a:pPr algn="ctr"/>
            <a:r>
              <a:rPr lang="es-MX" sz="2700" dirty="0">
                <a:ln>
                  <a:solidFill>
                    <a:srgbClr val="00B050"/>
                  </a:solidFill>
                </a:ln>
                <a:solidFill>
                  <a:sysClr val="windowText" lastClr="000000"/>
                </a:solidFill>
              </a:rPr>
              <a:t>¡Gracias por realizar el ejercicio!</a:t>
            </a:r>
          </a:p>
          <a:p>
            <a:pPr algn="ctr"/>
            <a:r>
              <a:rPr lang="es-MX" sz="2700" dirty="0">
                <a:ln>
                  <a:solidFill>
                    <a:srgbClr val="00B050"/>
                  </a:solidFill>
                </a:ln>
                <a:solidFill>
                  <a:sysClr val="windowText" lastClr="000000"/>
                </a:solidFill>
              </a:rPr>
              <a:t>Da clic en icono de la opción deseada</a:t>
            </a:r>
          </a:p>
        </p:txBody>
      </p:sp>
      <p:sp>
        <p:nvSpPr>
          <p:cNvPr id="5" name="Google Shape;63;p13">
            <a:extLst>
              <a:ext uri="{FF2B5EF4-FFF2-40B4-BE49-F238E27FC236}">
                <a16:creationId xmlns:a16="http://schemas.microsoft.com/office/drawing/2014/main" id="{ED2D8D47-73D6-234F-BFC0-231479D143AC}"/>
              </a:ext>
            </a:extLst>
          </p:cNvPr>
          <p:cNvSpPr/>
          <p:nvPr/>
        </p:nvSpPr>
        <p:spPr>
          <a:xfrm>
            <a:off x="2922105" y="137367"/>
            <a:ext cx="5784574" cy="1823956"/>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00B050"/>
          </a:solidFill>
          <a:ln>
            <a:solidFill>
              <a:srgbClr val="071121"/>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 name="Imagen 5" descr="Imagen que contiene competencia de atletismo, baloncesto, grande, iluminado&#10;&#10;Descripción generada automáticamente">
            <a:extLst>
              <a:ext uri="{FF2B5EF4-FFF2-40B4-BE49-F238E27FC236}">
                <a16:creationId xmlns:a16="http://schemas.microsoft.com/office/drawing/2014/main" id="{4A5BFC28-4E7B-7A4D-8F24-D28667F6F0A4}"/>
              </a:ext>
            </a:extLst>
          </p:cNvPr>
          <p:cNvPicPr>
            <a:picLocks noChangeAspect="1"/>
          </p:cNvPicPr>
          <p:nvPr/>
        </p:nvPicPr>
        <p:blipFill>
          <a:blip r:embed="rId2"/>
          <a:stretch>
            <a:fillRect/>
          </a:stretch>
        </p:blipFill>
        <p:spPr>
          <a:xfrm>
            <a:off x="702867" y="938205"/>
            <a:ext cx="2404718" cy="1823956"/>
          </a:xfrm>
          <a:prstGeom prst="rect">
            <a:avLst/>
          </a:prstGeom>
        </p:spPr>
      </p:pic>
      <p:sp>
        <p:nvSpPr>
          <p:cNvPr id="9" name="Google Shape;60;p13">
            <a:extLst>
              <a:ext uri="{FF2B5EF4-FFF2-40B4-BE49-F238E27FC236}">
                <a16:creationId xmlns:a16="http://schemas.microsoft.com/office/drawing/2014/main" id="{D05C8111-BDD2-974D-8876-058E68CEA5AB}"/>
              </a:ext>
            </a:extLst>
          </p:cNvPr>
          <p:cNvSpPr txBox="1">
            <a:spLocks/>
          </p:cNvSpPr>
          <p:nvPr/>
        </p:nvSpPr>
        <p:spPr>
          <a:xfrm>
            <a:off x="-345426" y="4111339"/>
            <a:ext cx="3267531" cy="503592"/>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1pPr>
            <a:lvl2pPr marR="0" lvl="1"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2pPr>
            <a:lvl3pPr marR="0" lvl="2"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3pPr>
            <a:lvl4pPr marR="0" lvl="3"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4pPr>
            <a:lvl5pPr marR="0" lvl="4"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5pPr>
            <a:lvl6pPr marR="0" lvl="5"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6pPr>
            <a:lvl7pPr marR="0" lvl="6"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7pPr>
            <a:lvl8pPr marR="0" lvl="7"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8pPr>
            <a:lvl9pPr marR="0" lvl="8"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9pPr>
          </a:lstStyle>
          <a:p>
            <a:pPr algn="ctr"/>
            <a:r>
              <a:rPr lang="es-MX" sz="3000" dirty="0">
                <a:ln>
                  <a:solidFill>
                    <a:srgbClr val="00B050"/>
                  </a:solidFill>
                </a:ln>
                <a:solidFill>
                  <a:sysClr val="windowText" lastClr="000000"/>
                </a:solidFill>
              </a:rPr>
              <a:t>Volver a realizar </a:t>
            </a:r>
          </a:p>
          <a:p>
            <a:pPr algn="ctr"/>
            <a:r>
              <a:rPr lang="es-MX" sz="3000" dirty="0">
                <a:ln>
                  <a:solidFill>
                    <a:srgbClr val="00B050"/>
                  </a:solidFill>
                </a:ln>
                <a:solidFill>
                  <a:sysClr val="windowText" lastClr="000000"/>
                </a:solidFill>
              </a:rPr>
              <a:t>el ejercicio:</a:t>
            </a:r>
          </a:p>
        </p:txBody>
      </p:sp>
      <p:sp>
        <p:nvSpPr>
          <p:cNvPr id="10" name="Google Shape;60;p13">
            <a:extLst>
              <a:ext uri="{FF2B5EF4-FFF2-40B4-BE49-F238E27FC236}">
                <a16:creationId xmlns:a16="http://schemas.microsoft.com/office/drawing/2014/main" id="{1C531354-D1C8-894C-8A82-6881502CE4DA}"/>
              </a:ext>
            </a:extLst>
          </p:cNvPr>
          <p:cNvSpPr txBox="1">
            <a:spLocks/>
          </p:cNvSpPr>
          <p:nvPr/>
        </p:nvSpPr>
        <p:spPr>
          <a:xfrm>
            <a:off x="4362842" y="4147635"/>
            <a:ext cx="3267531" cy="503592"/>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1pPr>
            <a:lvl2pPr marR="0" lvl="1"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2pPr>
            <a:lvl3pPr marR="0" lvl="2"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3pPr>
            <a:lvl4pPr marR="0" lvl="3"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4pPr>
            <a:lvl5pPr marR="0" lvl="4"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5pPr>
            <a:lvl6pPr marR="0" lvl="5"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6pPr>
            <a:lvl7pPr marR="0" lvl="6"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7pPr>
            <a:lvl8pPr marR="0" lvl="7"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8pPr>
            <a:lvl9pPr marR="0" lvl="8" algn="l" rtl="0">
              <a:lnSpc>
                <a:spcPct val="100000"/>
              </a:lnSpc>
              <a:spcBef>
                <a:spcPts val="0"/>
              </a:spcBef>
              <a:spcAft>
                <a:spcPts val="0"/>
              </a:spcAft>
              <a:buClr>
                <a:schemeClr val="dk1"/>
              </a:buClr>
              <a:buSzPts val="3200"/>
              <a:buFont typeface="Amatic SC"/>
              <a:buNone/>
              <a:defRPr sz="3200" b="1" i="0" u="none" strike="noStrike" cap="none">
                <a:solidFill>
                  <a:schemeClr val="dk1"/>
                </a:solidFill>
                <a:latin typeface="Amatic SC"/>
                <a:ea typeface="Amatic SC"/>
                <a:cs typeface="Amatic SC"/>
                <a:sym typeface="Amatic SC"/>
              </a:defRPr>
            </a:lvl9pPr>
          </a:lstStyle>
          <a:p>
            <a:pPr algn="ctr"/>
            <a:r>
              <a:rPr lang="es-MX" sz="3000" dirty="0">
                <a:ln>
                  <a:solidFill>
                    <a:srgbClr val="00B050"/>
                  </a:solidFill>
                </a:ln>
                <a:solidFill>
                  <a:sysClr val="windowText" lastClr="000000"/>
                </a:solidFill>
              </a:rPr>
              <a:t>Finalizar </a:t>
            </a:r>
          </a:p>
          <a:p>
            <a:pPr algn="ctr"/>
            <a:r>
              <a:rPr lang="es-MX" sz="3000" dirty="0">
                <a:ln>
                  <a:solidFill>
                    <a:srgbClr val="00B050"/>
                  </a:solidFill>
                </a:ln>
                <a:solidFill>
                  <a:sysClr val="windowText" lastClr="000000"/>
                </a:solidFill>
              </a:rPr>
              <a:t>el ejercicio:</a:t>
            </a:r>
          </a:p>
        </p:txBody>
      </p:sp>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E81C7145-1ADF-194D-9E58-944135A6C498}"/>
                  </a:ext>
                </a:extLst>
              </p:cNvPr>
              <p:cNvGraphicFramePr>
                <a:graphicFrameLocks noChangeAspect="1"/>
              </p:cNvGraphicFramePr>
              <p:nvPr>
                <p:extLst>
                  <p:ext uri="{D42A27DB-BD31-4B8C-83A1-F6EECF244321}">
                    <p14:modId xmlns:p14="http://schemas.microsoft.com/office/powerpoint/2010/main" val="1336637727"/>
                  </p:ext>
                </p:extLst>
              </p:nvPr>
            </p:nvGraphicFramePr>
            <p:xfrm>
              <a:off x="2277317" y="3422980"/>
              <a:ext cx="1545931" cy="1449310"/>
            </p:xfrm>
            <a:graphic>
              <a:graphicData uri="http://schemas.microsoft.com/office/powerpoint/2016/slidezoom">
                <pslz:sldZm>
                  <pslz:sldZmObj sldId="292" cId="2198736746">
                    <pslz:zmPr id="{3470E524-F2B5-9840-AA21-70088A48AEA7}" returnToParent="0" imageType="cover" transitionDur="1000">
                      <p166:blipFill xmlns:p166="http://schemas.microsoft.com/office/powerpoint/2016/6/main">
                        <a:blip r:embed="rId3"/>
                        <a:stretch>
                          <a:fillRect/>
                        </a:stretch>
                      </p166:blipFill>
                      <p166:spPr xmlns:p166="http://schemas.microsoft.com/office/powerpoint/2016/6/main">
                        <a:xfrm>
                          <a:off x="0" y="0"/>
                          <a:ext cx="1545931" cy="1449310"/>
                        </a:xfrm>
                        <a:prstGeom prst="rect">
                          <a:avLst/>
                        </a:prstGeom>
                        <a:ln w="3175">
                          <a:noFill/>
                        </a:ln>
                      </p166:spPr>
                    </pslz:zmPr>
                  </pslz:sldZmObj>
                </pslz:sldZm>
              </a:graphicData>
            </a:graphic>
          </p:graphicFrame>
        </mc:Choice>
        <mc:Fallback xmlns="">
          <p:pic>
            <p:nvPicPr>
              <p:cNvPr id="11" name="Vista general de diapositiva 10">
                <a:extLst>
                  <a:ext uri="{FF2B5EF4-FFF2-40B4-BE49-F238E27FC236}">
                    <a16:creationId xmlns:a16="http://schemas.microsoft.com/office/drawing/2014/main" id="{E81C7145-1ADF-194D-9E58-944135A6C498}"/>
                  </a:ext>
                </a:extLst>
              </p:cNvPr>
              <p:cNvPicPr>
                <a:picLocks noGrp="1" noRot="1" noChangeAspect="1" noMove="1" noResize="1" noEditPoints="1" noAdjustHandles="1" noChangeArrowheads="1" noChangeShapeType="1"/>
              </p:cNvPicPr>
              <p:nvPr/>
            </p:nvPicPr>
            <p:blipFill>
              <a:blip r:embed="rId4"/>
              <a:stretch>
                <a:fillRect/>
              </a:stretch>
            </p:blipFill>
            <p:spPr>
              <a:xfrm>
                <a:off x="2277317" y="3422980"/>
                <a:ext cx="1545931" cy="144931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3" name="Vista general de diapositiva 12">
                <a:extLst>
                  <a:ext uri="{FF2B5EF4-FFF2-40B4-BE49-F238E27FC236}">
                    <a16:creationId xmlns:a16="http://schemas.microsoft.com/office/drawing/2014/main" id="{A7B90065-A40F-3749-A955-9FDDBBC78225}"/>
                  </a:ext>
                </a:extLst>
              </p:cNvPr>
              <p:cNvGraphicFramePr>
                <a:graphicFrameLocks noChangeAspect="1"/>
              </p:cNvGraphicFramePr>
              <p:nvPr>
                <p:extLst>
                  <p:ext uri="{D42A27DB-BD31-4B8C-83A1-F6EECF244321}">
                    <p14:modId xmlns:p14="http://schemas.microsoft.com/office/powerpoint/2010/main" val="2497841451"/>
                  </p:ext>
                </p:extLst>
              </p:nvPr>
            </p:nvGraphicFramePr>
            <p:xfrm>
              <a:off x="6721564" y="3258247"/>
              <a:ext cx="1545930" cy="1459242"/>
            </p:xfrm>
            <a:graphic>
              <a:graphicData uri="http://schemas.microsoft.com/office/powerpoint/2016/slidezoom">
                <pslz:sldZm>
                  <pslz:sldZmObj sldId="256" cId="0">
                    <pslz:zmPr id="{372AB8DE-8B0D-454E-A8BD-F4C84B56E5E8}" returnToParent="0" imageType="cover" transitionDur="1000">
                      <p166:blipFill xmlns:p166="http://schemas.microsoft.com/office/powerpoint/2016/6/main">
                        <a:blip r:embed="rId5"/>
                        <a:stretch>
                          <a:fillRect/>
                        </a:stretch>
                      </p166:blipFill>
                      <p166:spPr xmlns:p166="http://schemas.microsoft.com/office/powerpoint/2016/6/main">
                        <a:xfrm>
                          <a:off x="0" y="0"/>
                          <a:ext cx="1545930" cy="1459242"/>
                        </a:xfrm>
                        <a:prstGeom prst="rect">
                          <a:avLst/>
                        </a:prstGeom>
                        <a:ln w="3175">
                          <a:noFill/>
                        </a:ln>
                      </p166:spPr>
                    </pslz:zmPr>
                  </pslz:sldZmObj>
                </pslz:sldZm>
              </a:graphicData>
            </a:graphic>
          </p:graphicFrame>
        </mc:Choice>
        <mc:Fallback xmlns="">
          <p:pic>
            <p:nvPicPr>
              <p:cNvPr id="13" name="Vista general de diapositiva 12">
                <a:extLst>
                  <a:ext uri="{FF2B5EF4-FFF2-40B4-BE49-F238E27FC236}">
                    <a16:creationId xmlns:a16="http://schemas.microsoft.com/office/drawing/2014/main" id="{A7B90065-A40F-3749-A955-9FDDBBC78225}"/>
                  </a:ext>
                </a:extLst>
              </p:cNvPr>
              <p:cNvPicPr>
                <a:picLocks noGrp="1" noRot="1" noChangeAspect="1" noMove="1" noResize="1" noEditPoints="1" noAdjustHandles="1" noChangeArrowheads="1" noChangeShapeType="1"/>
              </p:cNvPicPr>
              <p:nvPr/>
            </p:nvPicPr>
            <p:blipFill>
              <a:blip r:embed="rId6"/>
              <a:stretch>
                <a:fillRect/>
              </a:stretch>
            </p:blipFill>
            <p:spPr>
              <a:xfrm>
                <a:off x="6721564" y="3258247"/>
                <a:ext cx="1545930" cy="1459242"/>
              </a:xfrm>
              <a:prstGeom prst="rect">
                <a:avLst/>
              </a:prstGeom>
              <a:ln w="3175">
                <a:noFill/>
              </a:ln>
            </p:spPr>
          </p:pic>
        </mc:Fallback>
      </mc:AlternateContent>
    </p:spTree>
    <p:extLst>
      <p:ext uri="{BB962C8B-B14F-4D97-AF65-F5344CB8AC3E}">
        <p14:creationId xmlns:p14="http://schemas.microsoft.com/office/powerpoint/2010/main" val="895154501"/>
      </p:ext>
    </p:extLst>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sld>
</file>

<file path=ppt/theme/theme1.xml><?xml version="1.0" encoding="utf-8"?>
<a:theme xmlns:a="http://schemas.openxmlformats.org/drawingml/2006/main" name="Kate template">
  <a:themeElements>
    <a:clrScheme name="Custom 347">
      <a:dk1>
        <a:srgbClr val="1C4587"/>
      </a:dk1>
      <a:lt1>
        <a:srgbClr val="FFFFFF"/>
      </a:lt1>
      <a:dk2>
        <a:srgbClr val="606A7C"/>
      </a:dk2>
      <a:lt2>
        <a:srgbClr val="D3DAE2"/>
      </a:lt2>
      <a:accent1>
        <a:srgbClr val="1C4587"/>
      </a:accent1>
      <a:accent2>
        <a:srgbClr val="6CC2DC"/>
      </a:accent2>
      <a:accent3>
        <a:srgbClr val="B4E04F"/>
      </a:accent3>
      <a:accent4>
        <a:srgbClr val="FFD453"/>
      </a:accent4>
      <a:accent5>
        <a:srgbClr val="EE973B"/>
      </a:accent5>
      <a:accent6>
        <a:srgbClr val="F74848"/>
      </a:accent6>
      <a:hlink>
        <a:srgbClr val="1C458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932</TotalTime>
  <Words>1421</Words>
  <Application>Microsoft Macintosh PowerPoint</Application>
  <PresentationFormat>Presentación en pantalla (16:9)</PresentationFormat>
  <Paragraphs>251</Paragraphs>
  <Slides>33</Slides>
  <Notes>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33</vt:i4>
      </vt:variant>
    </vt:vector>
  </HeadingPairs>
  <TitlesOfParts>
    <vt:vector size="38" baseType="lpstr">
      <vt:lpstr>Amatic SC</vt:lpstr>
      <vt:lpstr>Caveat</vt:lpstr>
      <vt:lpstr>Calibri</vt:lpstr>
      <vt:lpstr>Arial</vt:lpstr>
      <vt:lpstr>Kate template</vt:lpstr>
      <vt:lpstr>Práctica 1:  El microscopio como herramienta</vt:lpstr>
      <vt:lpstr>Introducción a la práctica</vt:lpstr>
      <vt:lpstr>OBJETIVOS!</vt:lpstr>
      <vt:lpstr>PROCEDIMIENTO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Práctica 1:  El microscopio como herramienta</dc:title>
  <cp:lastModifiedBy>ERICK JOSE PONCE MANJARREZ</cp:lastModifiedBy>
  <cp:revision>28</cp:revision>
  <dcterms:modified xsi:type="dcterms:W3CDTF">2020-08-19T04:09:42Z</dcterms:modified>
</cp:coreProperties>
</file>