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7" r:id="rId4"/>
  </p:sldMasterIdLst>
  <p:notesMasterIdLst>
    <p:notesMasterId r:id="rId17"/>
  </p:notesMasterIdLst>
  <p:sldIdLst>
    <p:sldId id="274" r:id="rId5"/>
    <p:sldId id="277" r:id="rId6"/>
    <p:sldId id="298" r:id="rId7"/>
    <p:sldId id="278" r:id="rId8"/>
    <p:sldId id="308" r:id="rId9"/>
    <p:sldId id="307" r:id="rId10"/>
    <p:sldId id="270" r:id="rId11"/>
    <p:sldId id="306" r:id="rId12"/>
    <p:sldId id="296" r:id="rId13"/>
    <p:sldId id="299" r:id="rId14"/>
    <p:sldId id="300" r:id="rId15"/>
    <p:sldId id="263" r:id="rId16"/>
  </p:sldIdLst>
  <p:sldSz cx="9144000" cy="5143500" type="screen16x9"/>
  <p:notesSz cx="6858000" cy="9144000"/>
  <p:embeddedFontLst>
    <p:embeddedFont>
      <p:font typeface="Bitter" pitchFamily="2" charset="77"/>
      <p:regular r:id="rId18"/>
      <p:bold r:id="rId19"/>
      <p:italic r:id="rId20"/>
      <p:boldItalic r:id="rId21"/>
    </p:embeddedFont>
    <p:embeddedFont>
      <p:font typeface="Bitter Thin" pitchFamily="2" charset="77"/>
      <p:regular r:id="rId22"/>
      <p:bold r:id="rId23"/>
      <p:italic r:id="rId24"/>
      <p:boldItalic r:id="rId25"/>
    </p:embeddedFont>
    <p:embeddedFont>
      <p:font typeface="Caveat" panose="020F0502020204030204" pitchFamily="34" charset="0"/>
      <p:regular r:id="rId26"/>
      <p:bold r:id="rId27"/>
      <p:italic r:id="rId28"/>
      <p:boldItalic r:id="rId29"/>
    </p:embeddedFont>
    <p:embeddedFont>
      <p:font typeface="Dancing Script" pitchFamily="2" charset="77"/>
      <p:regular r:id="rId30"/>
      <p:bold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modifyVerifier cryptProviderType="rsaAES" cryptAlgorithmClass="hash" cryptAlgorithmType="typeAny" cryptAlgorithmSid="14" spinCount="100000" saltData="d+7vO1RbCltQQXcPMXHDhA==" hashData="UWuKUvwdBOBrBDEIkTTVsFQJbf8GJJAl2/YWrv/NjKuWTgqnwP1G/D5LB+669EcxfzsmWy9FB8qD8QAEIT2bjg=="/>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kiosk/>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D6C2"/>
    <a:srgbClr val="EBE8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70BA2F-8112-4EE9-9E6B-515A5F67D619}">
  <a:tblStyle styleId="{9370BA2F-8112-4EE9-9E6B-515A5F67D619}"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6C3169A7-064E-4ED3-959F-49B9377A397B}"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812"/>
    <p:restoredTop sz="94694"/>
  </p:normalViewPr>
  <p:slideViewPr>
    <p:cSldViewPr snapToGrid="0" snapToObjects="1">
      <p:cViewPr varScale="1">
        <p:scale>
          <a:sx n="161" d="100"/>
          <a:sy n="161" d="100"/>
        </p:scale>
        <p:origin x="512"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customXml" Target="../customXml/item3.xml"/><Relationship Id="rId21" Type="http://schemas.openxmlformats.org/officeDocument/2006/relationships/font" Target="fonts/font4.fntdata"/><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openxmlformats.org/officeDocument/2006/relationships/font" Target="fonts/font8.fntdata"/><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3.fntdata"/><Relationship Id="rId29" Type="http://schemas.openxmlformats.org/officeDocument/2006/relationships/font" Target="fonts/font12.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7.fntdata"/><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6.fntdata"/><Relationship Id="rId28" Type="http://schemas.openxmlformats.org/officeDocument/2006/relationships/font" Target="fonts/font11.fntdata"/><Relationship Id="rId10" Type="http://schemas.openxmlformats.org/officeDocument/2006/relationships/slide" Target="slides/slide6.xml"/><Relationship Id="rId19" Type="http://schemas.openxmlformats.org/officeDocument/2006/relationships/font" Target="fonts/font2.fntdata"/><Relationship Id="rId31" Type="http://schemas.openxmlformats.org/officeDocument/2006/relationships/font" Target="fonts/font14.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font" Target="fonts/font13.fntdata"/><Relationship Id="rId35" Type="http://schemas.openxmlformats.org/officeDocument/2006/relationships/tableStyles" Target="tableStyles.xml"/><Relationship Id="rId8"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5395A73-492D-2F46-9EA9-15ECA575C0D0}" type="doc">
      <dgm:prSet loTypeId="urn:microsoft.com/office/officeart/2005/8/layout/orgChart1" loCatId="" qsTypeId="urn:microsoft.com/office/officeart/2005/8/quickstyle/simple1" qsCatId="simple" csTypeId="urn:microsoft.com/office/officeart/2005/8/colors/colorful3" csCatId="colorful" phldr="1"/>
      <dgm:spPr/>
      <dgm:t>
        <a:bodyPr/>
        <a:lstStyle/>
        <a:p>
          <a:endParaRPr lang="es-MX"/>
        </a:p>
      </dgm:t>
    </dgm:pt>
    <dgm:pt modelId="{8E0CECC6-D141-3642-8645-37A58C842DB0}">
      <dgm:prSet phldrT="[Texto]" custT="1"/>
      <dgm:spPr/>
      <dgm:t>
        <a:bodyPr/>
        <a:lstStyle/>
        <a:p>
          <a:r>
            <a:rPr lang="es-MX" sz="1050" b="1" dirty="0"/>
            <a:t>Metazoos </a:t>
          </a:r>
        </a:p>
        <a:p>
          <a:r>
            <a:rPr lang="es-MX" sz="1000" dirty="0"/>
            <a:t>(animales pluricelulares)</a:t>
          </a:r>
        </a:p>
      </dgm:t>
    </dgm:pt>
    <dgm:pt modelId="{EEB3A7DD-28A3-2D47-BE6C-820501425AAC}" type="parTrans" cxnId="{DAC7B484-29BF-9641-B4B3-A5793B0E96BE}">
      <dgm:prSet/>
      <dgm:spPr/>
      <dgm:t>
        <a:bodyPr/>
        <a:lstStyle/>
        <a:p>
          <a:endParaRPr lang="es-MX"/>
        </a:p>
      </dgm:t>
    </dgm:pt>
    <dgm:pt modelId="{EC41D1B9-6FAD-8248-9E8C-C4B0293AFE97}" type="sibTrans" cxnId="{DAC7B484-29BF-9641-B4B3-A5793B0E96BE}">
      <dgm:prSet/>
      <dgm:spPr/>
      <dgm:t>
        <a:bodyPr/>
        <a:lstStyle/>
        <a:p>
          <a:endParaRPr lang="es-MX"/>
        </a:p>
      </dgm:t>
    </dgm:pt>
    <dgm:pt modelId="{BC04E55A-E3FA-4F47-941F-806B91D094B0}">
      <dgm:prSet phldrT="[Texto]" custT="1"/>
      <dgm:spPr/>
      <dgm:t>
        <a:bodyPr/>
        <a:lstStyle/>
        <a:p>
          <a:r>
            <a:rPr lang="es-MX" sz="1050" b="1" dirty="0"/>
            <a:t>Mesozoos </a:t>
          </a:r>
        </a:p>
        <a:p>
          <a:r>
            <a:rPr lang="es-MX" sz="1000" b="0" dirty="0"/>
            <a:t>(animales intermedios)</a:t>
          </a:r>
        </a:p>
        <a:p>
          <a:r>
            <a:rPr lang="es-MX" sz="1000" b="0" dirty="0"/>
            <a:t>Filo placozoos</a:t>
          </a:r>
        </a:p>
      </dgm:t>
    </dgm:pt>
    <dgm:pt modelId="{DB2C8E83-4639-F740-B2D3-3B138CC32E9A}" type="parTrans" cxnId="{66C59503-F521-4E42-A08A-23B2F2273CAE}">
      <dgm:prSet/>
      <dgm:spPr/>
      <dgm:t>
        <a:bodyPr/>
        <a:lstStyle/>
        <a:p>
          <a:endParaRPr lang="es-MX"/>
        </a:p>
      </dgm:t>
    </dgm:pt>
    <dgm:pt modelId="{AA9246A6-8558-F945-A792-86148FB11A2E}" type="sibTrans" cxnId="{66C59503-F521-4E42-A08A-23B2F2273CAE}">
      <dgm:prSet/>
      <dgm:spPr/>
      <dgm:t>
        <a:bodyPr/>
        <a:lstStyle/>
        <a:p>
          <a:endParaRPr lang="es-MX"/>
        </a:p>
      </dgm:t>
    </dgm:pt>
    <dgm:pt modelId="{E2EBB075-9704-8947-B02E-15E5C85169C2}">
      <dgm:prSet phldrT="[Texto]" custT="1"/>
      <dgm:spPr/>
      <dgm:t>
        <a:bodyPr/>
        <a:lstStyle/>
        <a:p>
          <a:r>
            <a:rPr lang="es-MX" sz="1050" b="1" dirty="0"/>
            <a:t>Parazoos</a:t>
          </a:r>
        </a:p>
        <a:p>
          <a:r>
            <a:rPr lang="es-MX" sz="1000" b="0" dirty="0"/>
            <a:t>(animal al lado de)</a:t>
          </a:r>
        </a:p>
        <a:p>
          <a:r>
            <a:rPr lang="es-MX" sz="1000" b="0" dirty="0"/>
            <a:t>Filo poríferos</a:t>
          </a:r>
        </a:p>
      </dgm:t>
    </dgm:pt>
    <dgm:pt modelId="{2FA1D69F-913C-8345-9DAD-43DFF136132E}" type="parTrans" cxnId="{86728A5E-D58F-2C49-920B-95ABBC4A6D70}">
      <dgm:prSet/>
      <dgm:spPr/>
      <dgm:t>
        <a:bodyPr/>
        <a:lstStyle/>
        <a:p>
          <a:endParaRPr lang="es-MX"/>
        </a:p>
      </dgm:t>
    </dgm:pt>
    <dgm:pt modelId="{EF8D69DF-1AD0-AA4C-B3A1-6E4CC3499FB7}" type="sibTrans" cxnId="{86728A5E-D58F-2C49-920B-95ABBC4A6D70}">
      <dgm:prSet/>
      <dgm:spPr/>
      <dgm:t>
        <a:bodyPr/>
        <a:lstStyle/>
        <a:p>
          <a:endParaRPr lang="es-MX"/>
        </a:p>
      </dgm:t>
    </dgm:pt>
    <dgm:pt modelId="{BF8F749D-F354-4342-84AF-E3EB0F0BB5F3}">
      <dgm:prSet phldrT="[Texto]" custT="1"/>
      <dgm:spPr/>
      <dgm:t>
        <a:bodyPr/>
        <a:lstStyle/>
        <a:p>
          <a:r>
            <a:rPr lang="es-MX" sz="1050" b="1" dirty="0"/>
            <a:t>Eumetazoos</a:t>
          </a:r>
        </a:p>
        <a:p>
          <a:r>
            <a:rPr lang="es-MX" sz="1000" b="0" dirty="0"/>
            <a:t>(verdaderos animales)</a:t>
          </a:r>
        </a:p>
        <a:p>
          <a:r>
            <a:rPr lang="es-MX" sz="1000" b="0" dirty="0"/>
            <a:t>Todos los phyla restantes </a:t>
          </a:r>
          <a:endParaRPr lang="es-MX" sz="500" b="0" dirty="0"/>
        </a:p>
      </dgm:t>
    </dgm:pt>
    <dgm:pt modelId="{E4167031-3361-C44A-8E1D-8B9CAEE772C4}" type="parTrans" cxnId="{CA69BA07-C7B6-F748-A958-E1372C89DBB7}">
      <dgm:prSet/>
      <dgm:spPr/>
      <dgm:t>
        <a:bodyPr/>
        <a:lstStyle/>
        <a:p>
          <a:endParaRPr lang="es-MX"/>
        </a:p>
      </dgm:t>
    </dgm:pt>
    <dgm:pt modelId="{7D4660FE-6DBC-0E47-A57A-54A3B0198C8E}" type="sibTrans" cxnId="{CA69BA07-C7B6-F748-A958-E1372C89DBB7}">
      <dgm:prSet/>
      <dgm:spPr/>
      <dgm:t>
        <a:bodyPr/>
        <a:lstStyle/>
        <a:p>
          <a:endParaRPr lang="es-MX"/>
        </a:p>
      </dgm:t>
    </dgm:pt>
    <dgm:pt modelId="{50B45C45-49DB-4F4B-ACD3-5F8B462DA519}" type="pres">
      <dgm:prSet presAssocID="{35395A73-492D-2F46-9EA9-15ECA575C0D0}" presName="hierChild1" presStyleCnt="0">
        <dgm:presLayoutVars>
          <dgm:orgChart val="1"/>
          <dgm:chPref val="1"/>
          <dgm:dir/>
          <dgm:animOne val="branch"/>
          <dgm:animLvl val="lvl"/>
          <dgm:resizeHandles/>
        </dgm:presLayoutVars>
      </dgm:prSet>
      <dgm:spPr/>
    </dgm:pt>
    <dgm:pt modelId="{4429F388-EB97-D14E-B8DE-4DCEC842E37A}" type="pres">
      <dgm:prSet presAssocID="{8E0CECC6-D141-3642-8645-37A58C842DB0}" presName="hierRoot1" presStyleCnt="0">
        <dgm:presLayoutVars>
          <dgm:hierBranch val="init"/>
        </dgm:presLayoutVars>
      </dgm:prSet>
      <dgm:spPr/>
    </dgm:pt>
    <dgm:pt modelId="{A9A7012B-76CC-F940-A9CB-F6B85DB009D5}" type="pres">
      <dgm:prSet presAssocID="{8E0CECC6-D141-3642-8645-37A58C842DB0}" presName="rootComposite1" presStyleCnt="0"/>
      <dgm:spPr/>
    </dgm:pt>
    <dgm:pt modelId="{5FA05D07-1CD6-F540-9CE1-E87BBB1E4F09}" type="pres">
      <dgm:prSet presAssocID="{8E0CECC6-D141-3642-8645-37A58C842DB0}" presName="rootText1" presStyleLbl="node0" presStyleIdx="0" presStyleCnt="1" custScaleX="140494">
        <dgm:presLayoutVars>
          <dgm:chPref val="3"/>
        </dgm:presLayoutVars>
      </dgm:prSet>
      <dgm:spPr/>
    </dgm:pt>
    <dgm:pt modelId="{04FA9EC3-CEF5-0246-B740-6186F7C3339F}" type="pres">
      <dgm:prSet presAssocID="{8E0CECC6-D141-3642-8645-37A58C842DB0}" presName="rootConnector1" presStyleLbl="node1" presStyleIdx="0" presStyleCnt="0"/>
      <dgm:spPr/>
    </dgm:pt>
    <dgm:pt modelId="{3614CDBD-1915-6340-AF7A-359BEF990283}" type="pres">
      <dgm:prSet presAssocID="{8E0CECC6-D141-3642-8645-37A58C842DB0}" presName="hierChild2" presStyleCnt="0"/>
      <dgm:spPr/>
    </dgm:pt>
    <dgm:pt modelId="{2DE9FA6E-D813-3B48-8564-DF5DB92CD853}" type="pres">
      <dgm:prSet presAssocID="{DB2C8E83-4639-F740-B2D3-3B138CC32E9A}" presName="Name37" presStyleLbl="parChTrans1D2" presStyleIdx="0" presStyleCnt="3"/>
      <dgm:spPr/>
    </dgm:pt>
    <dgm:pt modelId="{585EB4CA-26BA-024E-95A9-BB35463CCDEB}" type="pres">
      <dgm:prSet presAssocID="{BC04E55A-E3FA-4F47-941F-806B91D094B0}" presName="hierRoot2" presStyleCnt="0">
        <dgm:presLayoutVars>
          <dgm:hierBranch val="init"/>
        </dgm:presLayoutVars>
      </dgm:prSet>
      <dgm:spPr/>
    </dgm:pt>
    <dgm:pt modelId="{BFD1E0CB-23F4-DC4D-B0A2-54E9ED84AC12}" type="pres">
      <dgm:prSet presAssocID="{BC04E55A-E3FA-4F47-941F-806B91D094B0}" presName="rootComposite" presStyleCnt="0"/>
      <dgm:spPr/>
    </dgm:pt>
    <dgm:pt modelId="{E9F9E387-8AE7-2B44-A3ED-2E3FC581F3AB}" type="pres">
      <dgm:prSet presAssocID="{BC04E55A-E3FA-4F47-941F-806B91D094B0}" presName="rootText" presStyleLbl="node2" presStyleIdx="0" presStyleCnt="3" custScaleX="113978">
        <dgm:presLayoutVars>
          <dgm:chPref val="3"/>
        </dgm:presLayoutVars>
      </dgm:prSet>
      <dgm:spPr/>
    </dgm:pt>
    <dgm:pt modelId="{A9F0FEC4-0D0F-064C-9C44-E6DD309CFBF0}" type="pres">
      <dgm:prSet presAssocID="{BC04E55A-E3FA-4F47-941F-806B91D094B0}" presName="rootConnector" presStyleLbl="node2" presStyleIdx="0" presStyleCnt="3"/>
      <dgm:spPr/>
    </dgm:pt>
    <dgm:pt modelId="{B35B4B32-E897-A543-AEF9-6F763D38F10A}" type="pres">
      <dgm:prSet presAssocID="{BC04E55A-E3FA-4F47-941F-806B91D094B0}" presName="hierChild4" presStyleCnt="0"/>
      <dgm:spPr/>
    </dgm:pt>
    <dgm:pt modelId="{01658A27-BF8C-BA4A-A69A-D2C2008611A4}" type="pres">
      <dgm:prSet presAssocID="{BC04E55A-E3FA-4F47-941F-806B91D094B0}" presName="hierChild5" presStyleCnt="0"/>
      <dgm:spPr/>
    </dgm:pt>
    <dgm:pt modelId="{17D11962-46AC-FC4F-BBD9-8196F9129102}" type="pres">
      <dgm:prSet presAssocID="{2FA1D69F-913C-8345-9DAD-43DFF136132E}" presName="Name37" presStyleLbl="parChTrans1D2" presStyleIdx="1" presStyleCnt="3"/>
      <dgm:spPr/>
    </dgm:pt>
    <dgm:pt modelId="{3AC38E7A-CEA4-574A-A6CC-7524F6F54A84}" type="pres">
      <dgm:prSet presAssocID="{E2EBB075-9704-8947-B02E-15E5C85169C2}" presName="hierRoot2" presStyleCnt="0">
        <dgm:presLayoutVars>
          <dgm:hierBranch val="init"/>
        </dgm:presLayoutVars>
      </dgm:prSet>
      <dgm:spPr/>
    </dgm:pt>
    <dgm:pt modelId="{9B56CFCA-4FF9-BA4C-AF31-A7D7A847FD2A}" type="pres">
      <dgm:prSet presAssocID="{E2EBB075-9704-8947-B02E-15E5C85169C2}" presName="rootComposite" presStyleCnt="0"/>
      <dgm:spPr/>
    </dgm:pt>
    <dgm:pt modelId="{BB0D8BCF-C7DC-5E45-8AD0-578EE720274E}" type="pres">
      <dgm:prSet presAssocID="{E2EBB075-9704-8947-B02E-15E5C85169C2}" presName="rootText" presStyleLbl="node2" presStyleIdx="1" presStyleCnt="3" custLinFactNeighborX="-2922" custLinFactNeighborY="1087">
        <dgm:presLayoutVars>
          <dgm:chPref val="3"/>
        </dgm:presLayoutVars>
      </dgm:prSet>
      <dgm:spPr/>
    </dgm:pt>
    <dgm:pt modelId="{AC94436C-D436-084C-9FD2-D40A1BD18252}" type="pres">
      <dgm:prSet presAssocID="{E2EBB075-9704-8947-B02E-15E5C85169C2}" presName="rootConnector" presStyleLbl="node2" presStyleIdx="1" presStyleCnt="3"/>
      <dgm:spPr/>
    </dgm:pt>
    <dgm:pt modelId="{64F295C8-C968-A140-B7E6-DF4486E0F03A}" type="pres">
      <dgm:prSet presAssocID="{E2EBB075-9704-8947-B02E-15E5C85169C2}" presName="hierChild4" presStyleCnt="0"/>
      <dgm:spPr/>
    </dgm:pt>
    <dgm:pt modelId="{2C579A8B-1831-EF40-B56B-21F726925227}" type="pres">
      <dgm:prSet presAssocID="{E2EBB075-9704-8947-B02E-15E5C85169C2}" presName="hierChild5" presStyleCnt="0"/>
      <dgm:spPr/>
    </dgm:pt>
    <dgm:pt modelId="{299B0347-103B-DC4B-849E-FF471A439A71}" type="pres">
      <dgm:prSet presAssocID="{E4167031-3361-C44A-8E1D-8B9CAEE772C4}" presName="Name37" presStyleLbl="parChTrans1D2" presStyleIdx="2" presStyleCnt="3"/>
      <dgm:spPr/>
    </dgm:pt>
    <dgm:pt modelId="{A66A70AD-94B5-FB42-B4F7-ED194AB57591}" type="pres">
      <dgm:prSet presAssocID="{BF8F749D-F354-4342-84AF-E3EB0F0BB5F3}" presName="hierRoot2" presStyleCnt="0">
        <dgm:presLayoutVars>
          <dgm:hierBranch val="init"/>
        </dgm:presLayoutVars>
      </dgm:prSet>
      <dgm:spPr/>
    </dgm:pt>
    <dgm:pt modelId="{1EE7572F-7AF9-D540-91D8-42ACFC9D62DD}" type="pres">
      <dgm:prSet presAssocID="{BF8F749D-F354-4342-84AF-E3EB0F0BB5F3}" presName="rootComposite" presStyleCnt="0"/>
      <dgm:spPr/>
    </dgm:pt>
    <dgm:pt modelId="{1321470D-703D-BF4D-B2E1-08BE6B507DC9}" type="pres">
      <dgm:prSet presAssocID="{BF8F749D-F354-4342-84AF-E3EB0F0BB5F3}" presName="rootText" presStyleLbl="node2" presStyleIdx="2" presStyleCnt="3" custScaleX="108317" custLinFactNeighborX="-3830">
        <dgm:presLayoutVars>
          <dgm:chPref val="3"/>
        </dgm:presLayoutVars>
      </dgm:prSet>
      <dgm:spPr/>
    </dgm:pt>
    <dgm:pt modelId="{70A49395-70C1-1043-81EC-3F3018B065ED}" type="pres">
      <dgm:prSet presAssocID="{BF8F749D-F354-4342-84AF-E3EB0F0BB5F3}" presName="rootConnector" presStyleLbl="node2" presStyleIdx="2" presStyleCnt="3"/>
      <dgm:spPr/>
    </dgm:pt>
    <dgm:pt modelId="{45E06080-006D-544F-A0CF-18224FF79895}" type="pres">
      <dgm:prSet presAssocID="{BF8F749D-F354-4342-84AF-E3EB0F0BB5F3}" presName="hierChild4" presStyleCnt="0"/>
      <dgm:spPr/>
    </dgm:pt>
    <dgm:pt modelId="{0F9546C9-CCB8-C240-AF2D-350B7A580F55}" type="pres">
      <dgm:prSet presAssocID="{BF8F749D-F354-4342-84AF-E3EB0F0BB5F3}" presName="hierChild5" presStyleCnt="0"/>
      <dgm:spPr/>
    </dgm:pt>
    <dgm:pt modelId="{0F4342AA-85F1-3644-848C-6275D48665BB}" type="pres">
      <dgm:prSet presAssocID="{8E0CECC6-D141-3642-8645-37A58C842DB0}" presName="hierChild3" presStyleCnt="0"/>
      <dgm:spPr/>
    </dgm:pt>
  </dgm:ptLst>
  <dgm:cxnLst>
    <dgm:cxn modelId="{66C59503-F521-4E42-A08A-23B2F2273CAE}" srcId="{8E0CECC6-D141-3642-8645-37A58C842DB0}" destId="{BC04E55A-E3FA-4F47-941F-806B91D094B0}" srcOrd="0" destOrd="0" parTransId="{DB2C8E83-4639-F740-B2D3-3B138CC32E9A}" sibTransId="{AA9246A6-8558-F945-A792-86148FB11A2E}"/>
    <dgm:cxn modelId="{44B2B303-C79F-8641-9730-94FA73BCE04E}" type="presOf" srcId="{E2EBB075-9704-8947-B02E-15E5C85169C2}" destId="{BB0D8BCF-C7DC-5E45-8AD0-578EE720274E}" srcOrd="0" destOrd="0" presId="urn:microsoft.com/office/officeart/2005/8/layout/orgChart1"/>
    <dgm:cxn modelId="{CA69BA07-C7B6-F748-A958-E1372C89DBB7}" srcId="{8E0CECC6-D141-3642-8645-37A58C842DB0}" destId="{BF8F749D-F354-4342-84AF-E3EB0F0BB5F3}" srcOrd="2" destOrd="0" parTransId="{E4167031-3361-C44A-8E1D-8B9CAEE772C4}" sibTransId="{7D4660FE-6DBC-0E47-A57A-54A3B0198C8E}"/>
    <dgm:cxn modelId="{DD874517-6F4B-D54B-990D-7D4671DD9ACF}" type="presOf" srcId="{2FA1D69F-913C-8345-9DAD-43DFF136132E}" destId="{17D11962-46AC-FC4F-BBD9-8196F9129102}" srcOrd="0" destOrd="0" presId="urn:microsoft.com/office/officeart/2005/8/layout/orgChart1"/>
    <dgm:cxn modelId="{F879C022-5547-6D43-BF83-E1A2AA86F730}" type="presOf" srcId="{8E0CECC6-D141-3642-8645-37A58C842DB0}" destId="{5FA05D07-1CD6-F540-9CE1-E87BBB1E4F09}" srcOrd="0" destOrd="0" presId="urn:microsoft.com/office/officeart/2005/8/layout/orgChart1"/>
    <dgm:cxn modelId="{86728A5E-D58F-2C49-920B-95ABBC4A6D70}" srcId="{8E0CECC6-D141-3642-8645-37A58C842DB0}" destId="{E2EBB075-9704-8947-B02E-15E5C85169C2}" srcOrd="1" destOrd="0" parTransId="{2FA1D69F-913C-8345-9DAD-43DFF136132E}" sibTransId="{EF8D69DF-1AD0-AA4C-B3A1-6E4CC3499FB7}"/>
    <dgm:cxn modelId="{AEFD3C67-BB7F-DD42-9B20-F61725050071}" type="presOf" srcId="{E2EBB075-9704-8947-B02E-15E5C85169C2}" destId="{AC94436C-D436-084C-9FD2-D40A1BD18252}" srcOrd="1" destOrd="0" presId="urn:microsoft.com/office/officeart/2005/8/layout/orgChart1"/>
    <dgm:cxn modelId="{6089FD69-BCDB-1C49-8895-B17A7B73C768}" type="presOf" srcId="{BC04E55A-E3FA-4F47-941F-806B91D094B0}" destId="{E9F9E387-8AE7-2B44-A3ED-2E3FC581F3AB}" srcOrd="0" destOrd="0" presId="urn:microsoft.com/office/officeart/2005/8/layout/orgChart1"/>
    <dgm:cxn modelId="{1E92F971-BCD7-8848-B7DA-87B76D5C0B46}" type="presOf" srcId="{BC04E55A-E3FA-4F47-941F-806B91D094B0}" destId="{A9F0FEC4-0D0F-064C-9C44-E6DD309CFBF0}" srcOrd="1" destOrd="0" presId="urn:microsoft.com/office/officeart/2005/8/layout/orgChart1"/>
    <dgm:cxn modelId="{DAC7B484-29BF-9641-B4B3-A5793B0E96BE}" srcId="{35395A73-492D-2F46-9EA9-15ECA575C0D0}" destId="{8E0CECC6-D141-3642-8645-37A58C842DB0}" srcOrd="0" destOrd="0" parTransId="{EEB3A7DD-28A3-2D47-BE6C-820501425AAC}" sibTransId="{EC41D1B9-6FAD-8248-9E8C-C4B0293AFE97}"/>
    <dgm:cxn modelId="{80DDB59D-C984-3D44-A91C-3B7532E292F9}" type="presOf" srcId="{35395A73-492D-2F46-9EA9-15ECA575C0D0}" destId="{50B45C45-49DB-4F4B-ACD3-5F8B462DA519}" srcOrd="0" destOrd="0" presId="urn:microsoft.com/office/officeart/2005/8/layout/orgChart1"/>
    <dgm:cxn modelId="{88A462AF-0A7E-BC41-B723-4133D56FC432}" type="presOf" srcId="{BF8F749D-F354-4342-84AF-E3EB0F0BB5F3}" destId="{70A49395-70C1-1043-81EC-3F3018B065ED}" srcOrd="1" destOrd="0" presId="urn:microsoft.com/office/officeart/2005/8/layout/orgChart1"/>
    <dgm:cxn modelId="{04D011CC-8BA8-894D-9E96-CB1E1D0191F0}" type="presOf" srcId="{BF8F749D-F354-4342-84AF-E3EB0F0BB5F3}" destId="{1321470D-703D-BF4D-B2E1-08BE6B507DC9}" srcOrd="0" destOrd="0" presId="urn:microsoft.com/office/officeart/2005/8/layout/orgChart1"/>
    <dgm:cxn modelId="{FE46E1D0-3D66-BE4F-93AE-E1E28B1BE390}" type="presOf" srcId="{8E0CECC6-D141-3642-8645-37A58C842DB0}" destId="{04FA9EC3-CEF5-0246-B740-6186F7C3339F}" srcOrd="1" destOrd="0" presId="urn:microsoft.com/office/officeart/2005/8/layout/orgChart1"/>
    <dgm:cxn modelId="{D069CED3-8F68-9C43-9470-D01ABADD18B1}" type="presOf" srcId="{DB2C8E83-4639-F740-B2D3-3B138CC32E9A}" destId="{2DE9FA6E-D813-3B48-8564-DF5DB92CD853}" srcOrd="0" destOrd="0" presId="urn:microsoft.com/office/officeart/2005/8/layout/orgChart1"/>
    <dgm:cxn modelId="{DE71E7F8-BAED-B348-A1CA-183F591430B4}" type="presOf" srcId="{E4167031-3361-C44A-8E1D-8B9CAEE772C4}" destId="{299B0347-103B-DC4B-849E-FF471A439A71}" srcOrd="0" destOrd="0" presId="urn:microsoft.com/office/officeart/2005/8/layout/orgChart1"/>
    <dgm:cxn modelId="{08EED82A-F604-6E47-BB17-76862ECE7936}" type="presParOf" srcId="{50B45C45-49DB-4F4B-ACD3-5F8B462DA519}" destId="{4429F388-EB97-D14E-B8DE-4DCEC842E37A}" srcOrd="0" destOrd="0" presId="urn:microsoft.com/office/officeart/2005/8/layout/orgChart1"/>
    <dgm:cxn modelId="{F05359D5-725E-1843-B37E-24E470E7C3A3}" type="presParOf" srcId="{4429F388-EB97-D14E-B8DE-4DCEC842E37A}" destId="{A9A7012B-76CC-F940-A9CB-F6B85DB009D5}" srcOrd="0" destOrd="0" presId="urn:microsoft.com/office/officeart/2005/8/layout/orgChart1"/>
    <dgm:cxn modelId="{97E11CBF-7E00-9749-8526-FE2EF9E03D7B}" type="presParOf" srcId="{A9A7012B-76CC-F940-A9CB-F6B85DB009D5}" destId="{5FA05D07-1CD6-F540-9CE1-E87BBB1E4F09}" srcOrd="0" destOrd="0" presId="urn:microsoft.com/office/officeart/2005/8/layout/orgChart1"/>
    <dgm:cxn modelId="{060E0718-2896-F049-86CF-E7CB03EAEF72}" type="presParOf" srcId="{A9A7012B-76CC-F940-A9CB-F6B85DB009D5}" destId="{04FA9EC3-CEF5-0246-B740-6186F7C3339F}" srcOrd="1" destOrd="0" presId="urn:microsoft.com/office/officeart/2005/8/layout/orgChart1"/>
    <dgm:cxn modelId="{E76BA9F0-E209-EE43-9F8C-533F6FC4D8E3}" type="presParOf" srcId="{4429F388-EB97-D14E-B8DE-4DCEC842E37A}" destId="{3614CDBD-1915-6340-AF7A-359BEF990283}" srcOrd="1" destOrd="0" presId="urn:microsoft.com/office/officeart/2005/8/layout/orgChart1"/>
    <dgm:cxn modelId="{B0725A87-A20B-A844-8B25-85E0E15F08E3}" type="presParOf" srcId="{3614CDBD-1915-6340-AF7A-359BEF990283}" destId="{2DE9FA6E-D813-3B48-8564-DF5DB92CD853}" srcOrd="0" destOrd="0" presId="urn:microsoft.com/office/officeart/2005/8/layout/orgChart1"/>
    <dgm:cxn modelId="{72C7EE6A-76CE-CB4B-9515-62D4209DB9EC}" type="presParOf" srcId="{3614CDBD-1915-6340-AF7A-359BEF990283}" destId="{585EB4CA-26BA-024E-95A9-BB35463CCDEB}" srcOrd="1" destOrd="0" presId="urn:microsoft.com/office/officeart/2005/8/layout/orgChart1"/>
    <dgm:cxn modelId="{8491034E-9029-FB42-BEF0-199023127461}" type="presParOf" srcId="{585EB4CA-26BA-024E-95A9-BB35463CCDEB}" destId="{BFD1E0CB-23F4-DC4D-B0A2-54E9ED84AC12}" srcOrd="0" destOrd="0" presId="urn:microsoft.com/office/officeart/2005/8/layout/orgChart1"/>
    <dgm:cxn modelId="{A93196A9-6CA7-4142-B2EE-33BE28A7B346}" type="presParOf" srcId="{BFD1E0CB-23F4-DC4D-B0A2-54E9ED84AC12}" destId="{E9F9E387-8AE7-2B44-A3ED-2E3FC581F3AB}" srcOrd="0" destOrd="0" presId="urn:microsoft.com/office/officeart/2005/8/layout/orgChart1"/>
    <dgm:cxn modelId="{C67D96F5-16E4-3847-A5F8-797253CBD929}" type="presParOf" srcId="{BFD1E0CB-23F4-DC4D-B0A2-54E9ED84AC12}" destId="{A9F0FEC4-0D0F-064C-9C44-E6DD309CFBF0}" srcOrd="1" destOrd="0" presId="urn:microsoft.com/office/officeart/2005/8/layout/orgChart1"/>
    <dgm:cxn modelId="{E3CC2038-722C-3C41-8E72-98A430AAC0BA}" type="presParOf" srcId="{585EB4CA-26BA-024E-95A9-BB35463CCDEB}" destId="{B35B4B32-E897-A543-AEF9-6F763D38F10A}" srcOrd="1" destOrd="0" presId="urn:microsoft.com/office/officeart/2005/8/layout/orgChart1"/>
    <dgm:cxn modelId="{FBDA343A-BA3A-4747-B778-55FDA7C6D93D}" type="presParOf" srcId="{585EB4CA-26BA-024E-95A9-BB35463CCDEB}" destId="{01658A27-BF8C-BA4A-A69A-D2C2008611A4}" srcOrd="2" destOrd="0" presId="urn:microsoft.com/office/officeart/2005/8/layout/orgChart1"/>
    <dgm:cxn modelId="{84AA5B62-F334-BC42-BB73-80B9B3291CB1}" type="presParOf" srcId="{3614CDBD-1915-6340-AF7A-359BEF990283}" destId="{17D11962-46AC-FC4F-BBD9-8196F9129102}" srcOrd="2" destOrd="0" presId="urn:microsoft.com/office/officeart/2005/8/layout/orgChart1"/>
    <dgm:cxn modelId="{74A8C6C5-8AEF-2142-A5CA-9E884A5425A6}" type="presParOf" srcId="{3614CDBD-1915-6340-AF7A-359BEF990283}" destId="{3AC38E7A-CEA4-574A-A6CC-7524F6F54A84}" srcOrd="3" destOrd="0" presId="urn:microsoft.com/office/officeart/2005/8/layout/orgChart1"/>
    <dgm:cxn modelId="{0C55BA82-840A-E24D-B5D1-6EC1F28FB6D8}" type="presParOf" srcId="{3AC38E7A-CEA4-574A-A6CC-7524F6F54A84}" destId="{9B56CFCA-4FF9-BA4C-AF31-A7D7A847FD2A}" srcOrd="0" destOrd="0" presId="urn:microsoft.com/office/officeart/2005/8/layout/orgChart1"/>
    <dgm:cxn modelId="{5A56B01A-C8D9-4E4C-B47C-BFCD1DC13433}" type="presParOf" srcId="{9B56CFCA-4FF9-BA4C-AF31-A7D7A847FD2A}" destId="{BB0D8BCF-C7DC-5E45-8AD0-578EE720274E}" srcOrd="0" destOrd="0" presId="urn:microsoft.com/office/officeart/2005/8/layout/orgChart1"/>
    <dgm:cxn modelId="{4A6665D1-DAAE-4D4E-89DB-4F5F5A6B1A10}" type="presParOf" srcId="{9B56CFCA-4FF9-BA4C-AF31-A7D7A847FD2A}" destId="{AC94436C-D436-084C-9FD2-D40A1BD18252}" srcOrd="1" destOrd="0" presId="urn:microsoft.com/office/officeart/2005/8/layout/orgChart1"/>
    <dgm:cxn modelId="{201AB63B-7FBF-574B-BAE3-26CA39A60395}" type="presParOf" srcId="{3AC38E7A-CEA4-574A-A6CC-7524F6F54A84}" destId="{64F295C8-C968-A140-B7E6-DF4486E0F03A}" srcOrd="1" destOrd="0" presId="urn:microsoft.com/office/officeart/2005/8/layout/orgChart1"/>
    <dgm:cxn modelId="{111B5B28-CCDE-0447-A3FE-E28A88C84ADF}" type="presParOf" srcId="{3AC38E7A-CEA4-574A-A6CC-7524F6F54A84}" destId="{2C579A8B-1831-EF40-B56B-21F726925227}" srcOrd="2" destOrd="0" presId="urn:microsoft.com/office/officeart/2005/8/layout/orgChart1"/>
    <dgm:cxn modelId="{E09CF1DF-4DC2-CD42-80DB-D44352E322B8}" type="presParOf" srcId="{3614CDBD-1915-6340-AF7A-359BEF990283}" destId="{299B0347-103B-DC4B-849E-FF471A439A71}" srcOrd="4" destOrd="0" presId="urn:microsoft.com/office/officeart/2005/8/layout/orgChart1"/>
    <dgm:cxn modelId="{740912D3-71B2-D344-ABE1-BCFE178A384E}" type="presParOf" srcId="{3614CDBD-1915-6340-AF7A-359BEF990283}" destId="{A66A70AD-94B5-FB42-B4F7-ED194AB57591}" srcOrd="5" destOrd="0" presId="urn:microsoft.com/office/officeart/2005/8/layout/orgChart1"/>
    <dgm:cxn modelId="{C316B075-3DD3-3A4E-98AA-946549A9A9D4}" type="presParOf" srcId="{A66A70AD-94B5-FB42-B4F7-ED194AB57591}" destId="{1EE7572F-7AF9-D540-91D8-42ACFC9D62DD}" srcOrd="0" destOrd="0" presId="urn:microsoft.com/office/officeart/2005/8/layout/orgChart1"/>
    <dgm:cxn modelId="{8B747764-0CAE-7846-B8C0-9A2A1935B1F5}" type="presParOf" srcId="{1EE7572F-7AF9-D540-91D8-42ACFC9D62DD}" destId="{1321470D-703D-BF4D-B2E1-08BE6B507DC9}" srcOrd="0" destOrd="0" presId="urn:microsoft.com/office/officeart/2005/8/layout/orgChart1"/>
    <dgm:cxn modelId="{1EB8C974-38C2-664F-9626-49AFEF4C3802}" type="presParOf" srcId="{1EE7572F-7AF9-D540-91D8-42ACFC9D62DD}" destId="{70A49395-70C1-1043-81EC-3F3018B065ED}" srcOrd="1" destOrd="0" presId="urn:microsoft.com/office/officeart/2005/8/layout/orgChart1"/>
    <dgm:cxn modelId="{20E27C99-9014-474F-824A-8C49E7F70651}" type="presParOf" srcId="{A66A70AD-94B5-FB42-B4F7-ED194AB57591}" destId="{45E06080-006D-544F-A0CF-18224FF79895}" srcOrd="1" destOrd="0" presId="urn:microsoft.com/office/officeart/2005/8/layout/orgChart1"/>
    <dgm:cxn modelId="{7D33CE16-8D16-DF43-9BC0-DE14C0AFF9EB}" type="presParOf" srcId="{A66A70AD-94B5-FB42-B4F7-ED194AB57591}" destId="{0F9546C9-CCB8-C240-AF2D-350B7A580F55}" srcOrd="2" destOrd="0" presId="urn:microsoft.com/office/officeart/2005/8/layout/orgChart1"/>
    <dgm:cxn modelId="{6BCFD11F-338A-E443-BA29-385793163668}" type="presParOf" srcId="{4429F388-EB97-D14E-B8DE-4DCEC842E37A}" destId="{0F4342AA-85F1-3644-848C-6275D48665BB}" srcOrd="2" destOrd="0" presId="urn:microsoft.com/office/officeart/2005/8/layout/orgChar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9B0347-103B-DC4B-849E-FF471A439A71}">
      <dsp:nvSpPr>
        <dsp:cNvPr id="0" name=""/>
        <dsp:cNvSpPr/>
      </dsp:nvSpPr>
      <dsp:spPr>
        <a:xfrm>
          <a:off x="2488355" y="1441934"/>
          <a:ext cx="1695236" cy="286728"/>
        </a:xfrm>
        <a:custGeom>
          <a:avLst/>
          <a:gdLst/>
          <a:ahLst/>
          <a:cxnLst/>
          <a:rect l="0" t="0" r="0" b="0"/>
          <a:pathLst>
            <a:path>
              <a:moveTo>
                <a:pt x="0" y="0"/>
              </a:moveTo>
              <a:lnTo>
                <a:pt x="0" y="143364"/>
              </a:lnTo>
              <a:lnTo>
                <a:pt x="1695236" y="143364"/>
              </a:lnTo>
              <a:lnTo>
                <a:pt x="1695236" y="286728"/>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7D11962-46AC-FC4F-BBD9-8196F9129102}">
      <dsp:nvSpPr>
        <dsp:cNvPr id="0" name=""/>
        <dsp:cNvSpPr/>
      </dsp:nvSpPr>
      <dsp:spPr>
        <a:xfrm>
          <a:off x="2441385" y="1441934"/>
          <a:ext cx="91440" cy="294149"/>
        </a:xfrm>
        <a:custGeom>
          <a:avLst/>
          <a:gdLst/>
          <a:ahLst/>
          <a:cxnLst/>
          <a:rect l="0" t="0" r="0" b="0"/>
          <a:pathLst>
            <a:path>
              <a:moveTo>
                <a:pt x="46969" y="0"/>
              </a:moveTo>
              <a:lnTo>
                <a:pt x="46969" y="150785"/>
              </a:lnTo>
              <a:lnTo>
                <a:pt x="45720" y="150785"/>
              </a:lnTo>
              <a:lnTo>
                <a:pt x="45720" y="294149"/>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DE9FA6E-D813-3B48-8564-DF5DB92CD853}">
      <dsp:nvSpPr>
        <dsp:cNvPr id="0" name=""/>
        <dsp:cNvSpPr/>
      </dsp:nvSpPr>
      <dsp:spPr>
        <a:xfrm>
          <a:off x="779471" y="1441934"/>
          <a:ext cx="1708883" cy="286728"/>
        </a:xfrm>
        <a:custGeom>
          <a:avLst/>
          <a:gdLst/>
          <a:ahLst/>
          <a:cxnLst/>
          <a:rect l="0" t="0" r="0" b="0"/>
          <a:pathLst>
            <a:path>
              <a:moveTo>
                <a:pt x="1708883" y="0"/>
              </a:moveTo>
              <a:lnTo>
                <a:pt x="1708883" y="143364"/>
              </a:lnTo>
              <a:lnTo>
                <a:pt x="0" y="143364"/>
              </a:lnTo>
              <a:lnTo>
                <a:pt x="0" y="286728"/>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FA05D07-1CD6-F540-9CE1-E87BBB1E4F09}">
      <dsp:nvSpPr>
        <dsp:cNvPr id="0" name=""/>
        <dsp:cNvSpPr/>
      </dsp:nvSpPr>
      <dsp:spPr>
        <a:xfrm>
          <a:off x="1529219" y="759246"/>
          <a:ext cx="1918270" cy="682687"/>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es-MX" sz="1050" b="1" kern="1200" dirty="0"/>
            <a:t>Metazoos </a:t>
          </a:r>
        </a:p>
        <a:p>
          <a:pPr marL="0" lvl="0" indent="0" algn="ctr" defTabSz="466725">
            <a:lnSpc>
              <a:spcPct val="90000"/>
            </a:lnSpc>
            <a:spcBef>
              <a:spcPct val="0"/>
            </a:spcBef>
            <a:spcAft>
              <a:spcPct val="35000"/>
            </a:spcAft>
            <a:buNone/>
          </a:pPr>
          <a:r>
            <a:rPr lang="es-MX" sz="1000" kern="1200" dirty="0"/>
            <a:t>(animales pluricelulares)</a:t>
          </a:r>
        </a:p>
      </dsp:txBody>
      <dsp:txXfrm>
        <a:off x="1529219" y="759246"/>
        <a:ext cx="1918270" cy="682687"/>
      </dsp:txXfrm>
    </dsp:sp>
    <dsp:sp modelId="{E9F9E387-8AE7-2B44-A3ED-2E3FC581F3AB}">
      <dsp:nvSpPr>
        <dsp:cNvPr id="0" name=""/>
        <dsp:cNvSpPr/>
      </dsp:nvSpPr>
      <dsp:spPr>
        <a:xfrm>
          <a:off x="1357" y="1728662"/>
          <a:ext cx="1556227" cy="682687"/>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es-MX" sz="1050" b="1" kern="1200" dirty="0"/>
            <a:t>Mesozoos </a:t>
          </a:r>
        </a:p>
        <a:p>
          <a:pPr marL="0" lvl="0" indent="0" algn="ctr" defTabSz="466725">
            <a:lnSpc>
              <a:spcPct val="90000"/>
            </a:lnSpc>
            <a:spcBef>
              <a:spcPct val="0"/>
            </a:spcBef>
            <a:spcAft>
              <a:spcPct val="35000"/>
            </a:spcAft>
            <a:buNone/>
          </a:pPr>
          <a:r>
            <a:rPr lang="es-MX" sz="1000" b="0" kern="1200" dirty="0"/>
            <a:t>(animales intermedios)</a:t>
          </a:r>
        </a:p>
        <a:p>
          <a:pPr marL="0" lvl="0" indent="0" algn="ctr" defTabSz="466725">
            <a:lnSpc>
              <a:spcPct val="90000"/>
            </a:lnSpc>
            <a:spcBef>
              <a:spcPct val="0"/>
            </a:spcBef>
            <a:spcAft>
              <a:spcPct val="35000"/>
            </a:spcAft>
            <a:buNone/>
          </a:pPr>
          <a:r>
            <a:rPr lang="es-MX" sz="1000" b="0" kern="1200" dirty="0"/>
            <a:t>Filo placozoos</a:t>
          </a:r>
        </a:p>
      </dsp:txBody>
      <dsp:txXfrm>
        <a:off x="1357" y="1728662"/>
        <a:ext cx="1556227" cy="682687"/>
      </dsp:txXfrm>
    </dsp:sp>
    <dsp:sp modelId="{BB0D8BCF-C7DC-5E45-8AD0-578EE720274E}">
      <dsp:nvSpPr>
        <dsp:cNvPr id="0" name=""/>
        <dsp:cNvSpPr/>
      </dsp:nvSpPr>
      <dsp:spPr>
        <a:xfrm>
          <a:off x="1804417" y="1736083"/>
          <a:ext cx="1365375" cy="682687"/>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es-MX" sz="1050" b="1" kern="1200" dirty="0"/>
            <a:t>Parazoos</a:t>
          </a:r>
        </a:p>
        <a:p>
          <a:pPr marL="0" lvl="0" indent="0" algn="ctr" defTabSz="466725">
            <a:lnSpc>
              <a:spcPct val="90000"/>
            </a:lnSpc>
            <a:spcBef>
              <a:spcPct val="0"/>
            </a:spcBef>
            <a:spcAft>
              <a:spcPct val="35000"/>
            </a:spcAft>
            <a:buNone/>
          </a:pPr>
          <a:r>
            <a:rPr lang="es-MX" sz="1000" b="0" kern="1200" dirty="0"/>
            <a:t>(animal al lado de)</a:t>
          </a:r>
        </a:p>
        <a:p>
          <a:pPr marL="0" lvl="0" indent="0" algn="ctr" defTabSz="466725">
            <a:lnSpc>
              <a:spcPct val="90000"/>
            </a:lnSpc>
            <a:spcBef>
              <a:spcPct val="0"/>
            </a:spcBef>
            <a:spcAft>
              <a:spcPct val="35000"/>
            </a:spcAft>
            <a:buNone/>
          </a:pPr>
          <a:r>
            <a:rPr lang="es-MX" sz="1000" b="0" kern="1200" dirty="0"/>
            <a:t>Filo poríferos</a:t>
          </a:r>
        </a:p>
      </dsp:txBody>
      <dsp:txXfrm>
        <a:off x="1804417" y="1736083"/>
        <a:ext cx="1365375" cy="682687"/>
      </dsp:txXfrm>
    </dsp:sp>
    <dsp:sp modelId="{1321470D-703D-BF4D-B2E1-08BE6B507DC9}">
      <dsp:nvSpPr>
        <dsp:cNvPr id="0" name=""/>
        <dsp:cNvSpPr/>
      </dsp:nvSpPr>
      <dsp:spPr>
        <a:xfrm>
          <a:off x="3444124" y="1728662"/>
          <a:ext cx="1478933" cy="682687"/>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es-MX" sz="1050" b="1" kern="1200" dirty="0"/>
            <a:t>Eumetazoos</a:t>
          </a:r>
        </a:p>
        <a:p>
          <a:pPr marL="0" lvl="0" indent="0" algn="ctr" defTabSz="466725">
            <a:lnSpc>
              <a:spcPct val="90000"/>
            </a:lnSpc>
            <a:spcBef>
              <a:spcPct val="0"/>
            </a:spcBef>
            <a:spcAft>
              <a:spcPct val="35000"/>
            </a:spcAft>
            <a:buNone/>
          </a:pPr>
          <a:r>
            <a:rPr lang="es-MX" sz="1000" b="0" kern="1200" dirty="0"/>
            <a:t>(verdaderos animales)</a:t>
          </a:r>
        </a:p>
        <a:p>
          <a:pPr marL="0" lvl="0" indent="0" algn="ctr" defTabSz="466725">
            <a:lnSpc>
              <a:spcPct val="90000"/>
            </a:lnSpc>
            <a:spcBef>
              <a:spcPct val="0"/>
            </a:spcBef>
            <a:spcAft>
              <a:spcPct val="35000"/>
            </a:spcAft>
            <a:buNone/>
          </a:pPr>
          <a:r>
            <a:rPr lang="es-MX" sz="1000" b="0" kern="1200" dirty="0"/>
            <a:t>Todos los phyla restantes </a:t>
          </a:r>
          <a:endParaRPr lang="es-MX" sz="500" b="0" kern="1200" dirty="0"/>
        </a:p>
      </dsp:txBody>
      <dsp:txXfrm>
        <a:off x="3444124" y="1728662"/>
        <a:ext cx="1478933" cy="682687"/>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35ed75ccf_0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 name="Google Shape;265;g35ed75ccf_0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g35ed75ccf_01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5" name="Google Shape;315;g35ed75ccf_01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g35ed75ccf_01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5" name="Google Shape;315;g35ed75ccf_01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6176569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gbe55cd8984_0_4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8" name="Google Shape;328;gbe55cd8984_0_4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246176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gbe55cd8984_0_4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8" name="Google Shape;328;gbe55cd8984_0_4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959838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35ed75ccf_0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 name="Google Shape;265;g35ed75ccf_0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35ed75ccf_0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35ed75ccf_0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35ed75ccf_0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35ed75ccf_0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087775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MX" dirty="0"/>
          </a:p>
        </p:txBody>
      </p:sp>
    </p:spTree>
    <p:extLst>
      <p:ext uri="{BB962C8B-B14F-4D97-AF65-F5344CB8AC3E}">
        <p14:creationId xmlns:p14="http://schemas.microsoft.com/office/powerpoint/2010/main" val="24810041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MX" dirty="0"/>
          </a:p>
        </p:txBody>
      </p:sp>
    </p:spTree>
    <p:extLst>
      <p:ext uri="{BB962C8B-B14F-4D97-AF65-F5344CB8AC3E}">
        <p14:creationId xmlns:p14="http://schemas.microsoft.com/office/powerpoint/2010/main" val="29532879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MX" dirty="0"/>
          </a:p>
        </p:txBody>
      </p:sp>
    </p:spTree>
    <p:extLst>
      <p:ext uri="{BB962C8B-B14F-4D97-AF65-F5344CB8AC3E}">
        <p14:creationId xmlns:p14="http://schemas.microsoft.com/office/powerpoint/2010/main" val="22471520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508225" y="382475"/>
            <a:ext cx="5136900" cy="552300"/>
          </a:xfrm>
          <a:prstGeom prst="rect">
            <a:avLst/>
          </a:prstGeom>
        </p:spPr>
        <p:txBody>
          <a:bodyPr spcFirstLastPara="1" wrap="square" lIns="0" tIns="0" rIns="0" bIns="0" anchor="ctr" anchorCtr="0">
            <a:noAutofit/>
          </a:bodyPr>
          <a:lstStyle>
            <a:lvl1pPr lvl="0" rtl="0">
              <a:spcBef>
                <a:spcPts val="0"/>
              </a:spcBef>
              <a:spcAft>
                <a:spcPts val="0"/>
              </a:spcAft>
              <a:buSzPts val="2400"/>
              <a:buNone/>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a:endParaRPr/>
          </a:p>
        </p:txBody>
      </p:sp>
      <p:sp>
        <p:nvSpPr>
          <p:cNvPr id="25" name="Google Shape;25;p5"/>
          <p:cNvSpPr txBox="1">
            <a:spLocks noGrp="1"/>
          </p:cNvSpPr>
          <p:nvPr>
            <p:ph type="body" idx="1"/>
          </p:nvPr>
        </p:nvSpPr>
        <p:spPr>
          <a:xfrm>
            <a:off x="764950" y="1218250"/>
            <a:ext cx="5425500" cy="3169500"/>
          </a:xfrm>
          <a:prstGeom prst="rect">
            <a:avLst/>
          </a:prstGeom>
        </p:spPr>
        <p:txBody>
          <a:bodyPr spcFirstLastPara="1" wrap="square" lIns="0" tIns="0" rIns="0" bIns="0" anchor="t" anchorCtr="0">
            <a:noAutofit/>
          </a:bodyPr>
          <a:lstStyle>
            <a:lvl1pPr marL="457200" lvl="0" indent="-330200" rtl="0">
              <a:spcBef>
                <a:spcPts val="0"/>
              </a:spcBef>
              <a:spcAft>
                <a:spcPts val="0"/>
              </a:spcAft>
              <a:buSzPts val="1600"/>
              <a:buChar char="✘"/>
              <a:defRPr/>
            </a:lvl1pPr>
            <a:lvl2pPr marL="914400" lvl="1" indent="-330200" rtl="0">
              <a:spcBef>
                <a:spcPts val="800"/>
              </a:spcBef>
              <a:spcAft>
                <a:spcPts val="0"/>
              </a:spcAft>
              <a:buSzPts val="1600"/>
              <a:buChar char="✗"/>
              <a:defRPr/>
            </a:lvl2pPr>
            <a:lvl3pPr marL="1371600" lvl="2" indent="-355600" rtl="0">
              <a:spcBef>
                <a:spcPts val="800"/>
              </a:spcBef>
              <a:spcAft>
                <a:spcPts val="0"/>
              </a:spcAft>
              <a:buSzPts val="2000"/>
              <a:buChar char="■"/>
              <a:defRPr/>
            </a:lvl3pPr>
            <a:lvl4pPr marL="1828800" lvl="3" indent="-355600" rtl="0">
              <a:spcBef>
                <a:spcPts val="800"/>
              </a:spcBef>
              <a:spcAft>
                <a:spcPts val="0"/>
              </a:spcAft>
              <a:buSzPts val="2000"/>
              <a:buChar char="●"/>
              <a:defRPr/>
            </a:lvl4pPr>
            <a:lvl5pPr marL="2286000" lvl="4" indent="-355600" rtl="0">
              <a:spcBef>
                <a:spcPts val="800"/>
              </a:spcBef>
              <a:spcAft>
                <a:spcPts val="0"/>
              </a:spcAft>
              <a:buSzPts val="2000"/>
              <a:buChar char="○"/>
              <a:defRPr/>
            </a:lvl5pPr>
            <a:lvl6pPr marL="2743200" lvl="5" indent="-355600" rtl="0">
              <a:spcBef>
                <a:spcPts val="800"/>
              </a:spcBef>
              <a:spcAft>
                <a:spcPts val="0"/>
              </a:spcAft>
              <a:buSzPts val="2000"/>
              <a:buChar char="■"/>
              <a:defRPr/>
            </a:lvl6pPr>
            <a:lvl7pPr marL="3200400" lvl="6" indent="-355600" rtl="0">
              <a:spcBef>
                <a:spcPts val="800"/>
              </a:spcBef>
              <a:spcAft>
                <a:spcPts val="0"/>
              </a:spcAft>
              <a:buSzPts val="2000"/>
              <a:buChar char="●"/>
              <a:defRPr/>
            </a:lvl7pPr>
            <a:lvl8pPr marL="3657600" lvl="7" indent="-355600" rtl="0">
              <a:spcBef>
                <a:spcPts val="800"/>
              </a:spcBef>
              <a:spcAft>
                <a:spcPts val="0"/>
              </a:spcAft>
              <a:buSzPts val="2000"/>
              <a:buChar char="○"/>
              <a:defRPr/>
            </a:lvl8pPr>
            <a:lvl9pPr marL="4114800" lvl="8" indent="-355600" rtl="0">
              <a:spcBef>
                <a:spcPts val="800"/>
              </a:spcBef>
              <a:spcAft>
                <a:spcPts val="800"/>
              </a:spcAft>
              <a:buSzPts val="2000"/>
              <a:buChar char="■"/>
              <a:defRPr/>
            </a:lvl9pPr>
          </a:lstStyle>
          <a:p>
            <a:endParaRPr/>
          </a:p>
        </p:txBody>
      </p:sp>
      <p:sp>
        <p:nvSpPr>
          <p:cNvPr id="26" name="Google Shape;26;p5"/>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27"/>
        <p:cNvGrpSpPr/>
        <p:nvPr/>
      </p:nvGrpSpPr>
      <p:grpSpPr>
        <a:xfrm>
          <a:off x="0" y="0"/>
          <a:ext cx="0" cy="0"/>
          <a:chOff x="0" y="0"/>
          <a:chExt cx="0" cy="0"/>
        </a:xfrm>
      </p:grpSpPr>
      <p:sp>
        <p:nvSpPr>
          <p:cNvPr id="28" name="Google Shape;28;p6"/>
          <p:cNvSpPr txBox="1">
            <a:spLocks noGrp="1"/>
          </p:cNvSpPr>
          <p:nvPr>
            <p:ph type="title"/>
          </p:nvPr>
        </p:nvSpPr>
        <p:spPr>
          <a:xfrm>
            <a:off x="508225" y="382475"/>
            <a:ext cx="5136900" cy="552300"/>
          </a:xfrm>
          <a:prstGeom prst="rect">
            <a:avLst/>
          </a:prstGeom>
        </p:spPr>
        <p:txBody>
          <a:bodyPr spcFirstLastPara="1" wrap="square" lIns="0" tIns="0" rIns="0" bIns="0" anchor="ctr" anchorCtr="0">
            <a:noAutofit/>
          </a:bodyPr>
          <a:lstStyle>
            <a:lvl1pPr lvl="0" rtl="0">
              <a:spcBef>
                <a:spcPts val="0"/>
              </a:spcBef>
              <a:spcAft>
                <a:spcPts val="0"/>
              </a:spcAft>
              <a:buSzPts val="2400"/>
              <a:buNone/>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a:endParaRPr/>
          </a:p>
        </p:txBody>
      </p:sp>
      <p:sp>
        <p:nvSpPr>
          <p:cNvPr id="29" name="Google Shape;29;p6"/>
          <p:cNvSpPr txBox="1">
            <a:spLocks noGrp="1"/>
          </p:cNvSpPr>
          <p:nvPr>
            <p:ph type="body" idx="1"/>
          </p:nvPr>
        </p:nvSpPr>
        <p:spPr>
          <a:xfrm>
            <a:off x="764950" y="1218250"/>
            <a:ext cx="2531700" cy="3229800"/>
          </a:xfrm>
          <a:prstGeom prst="rect">
            <a:avLst/>
          </a:prstGeom>
        </p:spPr>
        <p:txBody>
          <a:bodyPr spcFirstLastPara="1" wrap="square" lIns="0" tIns="0" rIns="0" bIns="0" anchor="t" anchorCtr="0">
            <a:noAutofit/>
          </a:bodyPr>
          <a:lstStyle>
            <a:lvl1pPr marL="457200" lvl="0" indent="-342900" rtl="0">
              <a:spcBef>
                <a:spcPts val="0"/>
              </a:spcBef>
              <a:spcAft>
                <a:spcPts val="0"/>
              </a:spcAft>
              <a:buSzPts val="1800"/>
              <a:buChar char="✘"/>
              <a:defRPr sz="1800"/>
            </a:lvl1pPr>
            <a:lvl2pPr marL="914400" lvl="1" indent="-342900" rtl="0">
              <a:spcBef>
                <a:spcPts val="800"/>
              </a:spcBef>
              <a:spcAft>
                <a:spcPts val="0"/>
              </a:spcAft>
              <a:buSzPts val="1800"/>
              <a:buChar char="✗"/>
              <a:defRPr sz="1800"/>
            </a:lvl2pPr>
            <a:lvl3pPr marL="1371600" lvl="2" indent="-342900" rtl="0">
              <a:spcBef>
                <a:spcPts val="800"/>
              </a:spcBef>
              <a:spcAft>
                <a:spcPts val="0"/>
              </a:spcAft>
              <a:buSzPts val="1800"/>
              <a:buChar char="■"/>
              <a:defRPr sz="1800"/>
            </a:lvl3pPr>
            <a:lvl4pPr marL="1828800" lvl="3" indent="-342900" rtl="0">
              <a:spcBef>
                <a:spcPts val="800"/>
              </a:spcBef>
              <a:spcAft>
                <a:spcPts val="0"/>
              </a:spcAft>
              <a:buSzPts val="1800"/>
              <a:buChar char="●"/>
              <a:defRPr sz="1800"/>
            </a:lvl4pPr>
            <a:lvl5pPr marL="2286000" lvl="4" indent="-342900" rtl="0">
              <a:spcBef>
                <a:spcPts val="800"/>
              </a:spcBef>
              <a:spcAft>
                <a:spcPts val="0"/>
              </a:spcAft>
              <a:buSzPts val="1800"/>
              <a:buChar char="○"/>
              <a:defRPr sz="1800"/>
            </a:lvl5pPr>
            <a:lvl6pPr marL="2743200" lvl="5" indent="-342900" rtl="0">
              <a:spcBef>
                <a:spcPts val="800"/>
              </a:spcBef>
              <a:spcAft>
                <a:spcPts val="0"/>
              </a:spcAft>
              <a:buSzPts val="1800"/>
              <a:buChar char="■"/>
              <a:defRPr sz="1800"/>
            </a:lvl6pPr>
            <a:lvl7pPr marL="3200400" lvl="6" indent="-342900" rtl="0">
              <a:spcBef>
                <a:spcPts val="800"/>
              </a:spcBef>
              <a:spcAft>
                <a:spcPts val="0"/>
              </a:spcAft>
              <a:buSzPts val="1800"/>
              <a:buChar char="●"/>
              <a:defRPr sz="1800"/>
            </a:lvl7pPr>
            <a:lvl8pPr marL="3657600" lvl="7" indent="-342900" rtl="0">
              <a:spcBef>
                <a:spcPts val="800"/>
              </a:spcBef>
              <a:spcAft>
                <a:spcPts val="0"/>
              </a:spcAft>
              <a:buSzPts val="1800"/>
              <a:buChar char="○"/>
              <a:defRPr sz="1800"/>
            </a:lvl8pPr>
            <a:lvl9pPr marL="4114800" lvl="8" indent="-342900" rtl="0">
              <a:spcBef>
                <a:spcPts val="800"/>
              </a:spcBef>
              <a:spcAft>
                <a:spcPts val="800"/>
              </a:spcAft>
              <a:buSzPts val="1800"/>
              <a:buChar char="■"/>
              <a:defRPr sz="1800"/>
            </a:lvl9pPr>
          </a:lstStyle>
          <a:p>
            <a:endParaRPr/>
          </a:p>
        </p:txBody>
      </p:sp>
      <p:sp>
        <p:nvSpPr>
          <p:cNvPr id="30" name="Google Shape;30;p6"/>
          <p:cNvSpPr txBox="1">
            <a:spLocks noGrp="1"/>
          </p:cNvSpPr>
          <p:nvPr>
            <p:ph type="body" idx="2"/>
          </p:nvPr>
        </p:nvSpPr>
        <p:spPr>
          <a:xfrm>
            <a:off x="3651728" y="1218250"/>
            <a:ext cx="2531700" cy="3229800"/>
          </a:xfrm>
          <a:prstGeom prst="rect">
            <a:avLst/>
          </a:prstGeom>
        </p:spPr>
        <p:txBody>
          <a:bodyPr spcFirstLastPara="1" wrap="square" lIns="0" tIns="0" rIns="0" bIns="0" anchor="t" anchorCtr="0">
            <a:noAutofit/>
          </a:bodyPr>
          <a:lstStyle>
            <a:lvl1pPr marL="457200" lvl="0" indent="-342900" rtl="0">
              <a:spcBef>
                <a:spcPts val="0"/>
              </a:spcBef>
              <a:spcAft>
                <a:spcPts val="0"/>
              </a:spcAft>
              <a:buSzPts val="1800"/>
              <a:buChar char="✘"/>
              <a:defRPr sz="1800"/>
            </a:lvl1pPr>
            <a:lvl2pPr marL="914400" lvl="1" indent="-342900" rtl="0">
              <a:spcBef>
                <a:spcPts val="800"/>
              </a:spcBef>
              <a:spcAft>
                <a:spcPts val="0"/>
              </a:spcAft>
              <a:buSzPts val="1800"/>
              <a:buChar char="✗"/>
              <a:defRPr sz="1800"/>
            </a:lvl2pPr>
            <a:lvl3pPr marL="1371600" lvl="2" indent="-342900" rtl="0">
              <a:spcBef>
                <a:spcPts val="800"/>
              </a:spcBef>
              <a:spcAft>
                <a:spcPts val="0"/>
              </a:spcAft>
              <a:buSzPts val="1800"/>
              <a:buChar char="■"/>
              <a:defRPr sz="1800"/>
            </a:lvl3pPr>
            <a:lvl4pPr marL="1828800" lvl="3" indent="-342900" rtl="0">
              <a:spcBef>
                <a:spcPts val="800"/>
              </a:spcBef>
              <a:spcAft>
                <a:spcPts val="0"/>
              </a:spcAft>
              <a:buSzPts val="1800"/>
              <a:buChar char="●"/>
              <a:defRPr sz="1800"/>
            </a:lvl4pPr>
            <a:lvl5pPr marL="2286000" lvl="4" indent="-342900" rtl="0">
              <a:spcBef>
                <a:spcPts val="800"/>
              </a:spcBef>
              <a:spcAft>
                <a:spcPts val="0"/>
              </a:spcAft>
              <a:buSzPts val="1800"/>
              <a:buChar char="○"/>
              <a:defRPr sz="1800"/>
            </a:lvl5pPr>
            <a:lvl6pPr marL="2743200" lvl="5" indent="-342900" rtl="0">
              <a:spcBef>
                <a:spcPts val="800"/>
              </a:spcBef>
              <a:spcAft>
                <a:spcPts val="0"/>
              </a:spcAft>
              <a:buSzPts val="1800"/>
              <a:buChar char="■"/>
              <a:defRPr sz="1800"/>
            </a:lvl6pPr>
            <a:lvl7pPr marL="3200400" lvl="6" indent="-342900" rtl="0">
              <a:spcBef>
                <a:spcPts val="800"/>
              </a:spcBef>
              <a:spcAft>
                <a:spcPts val="0"/>
              </a:spcAft>
              <a:buSzPts val="1800"/>
              <a:buChar char="●"/>
              <a:defRPr sz="1800"/>
            </a:lvl7pPr>
            <a:lvl8pPr marL="3657600" lvl="7" indent="-342900" rtl="0">
              <a:spcBef>
                <a:spcPts val="800"/>
              </a:spcBef>
              <a:spcAft>
                <a:spcPts val="0"/>
              </a:spcAft>
              <a:buSzPts val="1800"/>
              <a:buChar char="○"/>
              <a:defRPr sz="1800"/>
            </a:lvl8pPr>
            <a:lvl9pPr marL="4114800" lvl="8" indent="-342900" rtl="0">
              <a:spcBef>
                <a:spcPts val="800"/>
              </a:spcBef>
              <a:spcAft>
                <a:spcPts val="800"/>
              </a:spcAft>
              <a:buSzPts val="1800"/>
              <a:buChar char="■"/>
              <a:defRPr sz="1800"/>
            </a:lvl9pPr>
          </a:lstStyle>
          <a:p>
            <a:endParaRPr/>
          </a:p>
        </p:txBody>
      </p:sp>
      <p:sp>
        <p:nvSpPr>
          <p:cNvPr id="31" name="Google Shape;31;p6"/>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38"/>
        <p:cNvGrpSpPr/>
        <p:nvPr/>
      </p:nvGrpSpPr>
      <p:grpSpPr>
        <a:xfrm>
          <a:off x="0" y="0"/>
          <a:ext cx="0" cy="0"/>
          <a:chOff x="0" y="0"/>
          <a:chExt cx="0" cy="0"/>
        </a:xfrm>
      </p:grpSpPr>
      <p:sp>
        <p:nvSpPr>
          <p:cNvPr id="39" name="Google Shape;39;p8"/>
          <p:cNvSpPr txBox="1">
            <a:spLocks noGrp="1"/>
          </p:cNvSpPr>
          <p:nvPr>
            <p:ph type="title"/>
          </p:nvPr>
        </p:nvSpPr>
        <p:spPr>
          <a:xfrm>
            <a:off x="508225" y="382475"/>
            <a:ext cx="5136900" cy="552300"/>
          </a:xfrm>
          <a:prstGeom prst="rect">
            <a:avLst/>
          </a:prstGeom>
        </p:spPr>
        <p:txBody>
          <a:bodyPr spcFirstLastPara="1" wrap="square" lIns="0" tIns="0" rIns="0" bIns="0" anchor="ctr" anchorCtr="0">
            <a:noAutofit/>
          </a:bodyPr>
          <a:lstStyle>
            <a:lvl1pPr lvl="0" rtl="0">
              <a:spcBef>
                <a:spcPts val="0"/>
              </a:spcBef>
              <a:spcAft>
                <a:spcPts val="0"/>
              </a:spcAft>
              <a:buSzPts val="2400"/>
              <a:buNone/>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a:endParaRPr/>
          </a:p>
        </p:txBody>
      </p:sp>
      <p:sp>
        <p:nvSpPr>
          <p:cNvPr id="40" name="Google Shape;40;p8"/>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aption">
  <p:cSld name="CAPTION_ONLY">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41"/>
        <p:cNvGrpSpPr/>
        <p:nvPr/>
      </p:nvGrpSpPr>
      <p:grpSpPr>
        <a:xfrm>
          <a:off x="0" y="0"/>
          <a:ext cx="0" cy="0"/>
          <a:chOff x="0" y="0"/>
          <a:chExt cx="0" cy="0"/>
        </a:xfrm>
      </p:grpSpPr>
      <p:sp>
        <p:nvSpPr>
          <p:cNvPr id="42" name="Google Shape;42;p9"/>
          <p:cNvSpPr txBox="1">
            <a:spLocks noGrp="1"/>
          </p:cNvSpPr>
          <p:nvPr>
            <p:ph type="body" idx="1"/>
          </p:nvPr>
        </p:nvSpPr>
        <p:spPr>
          <a:xfrm>
            <a:off x="6749975" y="1600725"/>
            <a:ext cx="1496100" cy="2153100"/>
          </a:xfrm>
          <a:prstGeom prst="rect">
            <a:avLst/>
          </a:prstGeom>
        </p:spPr>
        <p:txBody>
          <a:bodyPr spcFirstLastPara="1" wrap="square" lIns="0" tIns="0" rIns="0" bIns="0" anchor="t" anchorCtr="0">
            <a:noAutofit/>
          </a:bodyPr>
          <a:lstStyle>
            <a:lvl1pPr marL="457200" lvl="0" indent="-228600" rtl="0">
              <a:spcBef>
                <a:spcPts val="0"/>
              </a:spcBef>
              <a:spcAft>
                <a:spcPts val="800"/>
              </a:spcAft>
              <a:buSzPts val="1400"/>
              <a:buNone/>
              <a:defRPr sz="1400"/>
            </a:lvl1pPr>
          </a:lstStyle>
          <a:p>
            <a:endParaRPr/>
          </a:p>
        </p:txBody>
      </p:sp>
      <p:sp>
        <p:nvSpPr>
          <p:cNvPr id="43" name="Google Shape;43;p9"/>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rtl="0">
              <a:buNone/>
              <a:defRPr>
                <a:solidFill>
                  <a:schemeClr val="dk2"/>
                </a:solidFill>
              </a:defRPr>
            </a:lvl1pPr>
            <a:lvl2pPr lvl="1" rtl="0">
              <a:buNone/>
              <a:defRPr>
                <a:solidFill>
                  <a:schemeClr val="dk2"/>
                </a:solidFill>
              </a:defRPr>
            </a:lvl2pPr>
            <a:lvl3pPr lvl="2" rtl="0">
              <a:buNone/>
              <a:defRPr>
                <a:solidFill>
                  <a:schemeClr val="dk2"/>
                </a:solidFill>
              </a:defRPr>
            </a:lvl3pPr>
            <a:lvl4pPr lvl="3" rtl="0">
              <a:buNone/>
              <a:defRPr>
                <a:solidFill>
                  <a:schemeClr val="dk2"/>
                </a:solidFill>
              </a:defRPr>
            </a:lvl4pPr>
            <a:lvl5pPr lvl="4" rtl="0">
              <a:buNone/>
              <a:defRPr>
                <a:solidFill>
                  <a:schemeClr val="dk2"/>
                </a:solidFill>
              </a:defRPr>
            </a:lvl5pPr>
            <a:lvl6pPr lvl="5" rtl="0">
              <a:buNone/>
              <a:defRPr>
                <a:solidFill>
                  <a:schemeClr val="dk2"/>
                </a:solidFill>
              </a:defRPr>
            </a:lvl6pPr>
            <a:lvl7pPr lvl="6" rtl="0">
              <a:buNone/>
              <a:defRPr>
                <a:solidFill>
                  <a:schemeClr val="dk2"/>
                </a:solidFill>
              </a:defRPr>
            </a:lvl7pPr>
            <a:lvl8pPr lvl="7" rtl="0">
              <a:buNone/>
              <a:defRPr>
                <a:solidFill>
                  <a:schemeClr val="dk2"/>
                </a:solidFill>
              </a:defRPr>
            </a:lvl8pPr>
            <a:lvl9pPr lvl="8" rtl="0">
              <a:buNone/>
              <a:defRPr>
                <a:solidFill>
                  <a:schemeClr val="dk2"/>
                </a:solidFill>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44"/>
        <p:cNvGrpSpPr/>
        <p:nvPr/>
      </p:nvGrpSpPr>
      <p:grpSpPr>
        <a:xfrm>
          <a:off x="0" y="0"/>
          <a:ext cx="0" cy="0"/>
          <a:chOff x="0" y="0"/>
          <a:chExt cx="0" cy="0"/>
        </a:xfrm>
      </p:grpSpPr>
      <p:pic>
        <p:nvPicPr>
          <p:cNvPr id="45" name="Google Shape;45;p10"/>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0" y="0"/>
            <a:ext cx="9143996" cy="5143500"/>
          </a:xfrm>
          <a:prstGeom prst="rect">
            <a:avLst/>
          </a:prstGeom>
          <a:noFill/>
          <a:ln>
            <a:noFill/>
          </a:ln>
        </p:spPr>
      </p:pic>
      <p:sp>
        <p:nvSpPr>
          <p:cNvPr id="46" name="Google Shape;46;p10"/>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blipFill>
          <a:blip r:embed="rId7" cstate="screen">
            <a:alphaModFix/>
            <a:extLst>
              <a:ext uri="{28A0092B-C50C-407E-A947-70E740481C1C}">
                <a14:useLocalDpi xmlns:a14="http://schemas.microsoft.com/office/drawing/2010/main"/>
              </a:ext>
            </a:extLst>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508225" y="382475"/>
            <a:ext cx="5136900" cy="552300"/>
          </a:xfrm>
          <a:prstGeom prst="rect">
            <a:avLst/>
          </a:prstGeom>
          <a:noFill/>
          <a:ln>
            <a:noFill/>
          </a:ln>
        </p:spPr>
        <p:txBody>
          <a:bodyPr spcFirstLastPara="1" wrap="square" lIns="0" tIns="0" rIns="0" bIns="0" anchor="ctr" anchorCtr="0">
            <a:noAutofit/>
          </a:bodyPr>
          <a:lstStyle>
            <a:lvl1pPr lvl="0" algn="ctr" rtl="0">
              <a:lnSpc>
                <a:spcPct val="90000"/>
              </a:lnSpc>
              <a:spcBef>
                <a:spcPts val="0"/>
              </a:spcBef>
              <a:spcAft>
                <a:spcPts val="0"/>
              </a:spcAft>
              <a:buClr>
                <a:schemeClr val="dk1"/>
              </a:buClr>
              <a:buSzPts val="2400"/>
              <a:buFont typeface="Dancing Script"/>
              <a:buNone/>
              <a:defRPr sz="2400">
                <a:solidFill>
                  <a:schemeClr val="dk1"/>
                </a:solidFill>
                <a:latin typeface="Dancing Script"/>
                <a:ea typeface="Dancing Script"/>
                <a:cs typeface="Dancing Script"/>
                <a:sym typeface="Dancing Script"/>
              </a:defRPr>
            </a:lvl1pPr>
            <a:lvl2pPr lvl="1" algn="ctr" rtl="0">
              <a:lnSpc>
                <a:spcPct val="90000"/>
              </a:lnSpc>
              <a:spcBef>
                <a:spcPts val="0"/>
              </a:spcBef>
              <a:spcAft>
                <a:spcPts val="0"/>
              </a:spcAft>
              <a:buClr>
                <a:schemeClr val="dk1"/>
              </a:buClr>
              <a:buSzPts val="2400"/>
              <a:buFont typeface="Dancing Script"/>
              <a:buNone/>
              <a:defRPr sz="2400">
                <a:solidFill>
                  <a:schemeClr val="dk1"/>
                </a:solidFill>
                <a:latin typeface="Dancing Script"/>
                <a:ea typeface="Dancing Script"/>
                <a:cs typeface="Dancing Script"/>
                <a:sym typeface="Dancing Script"/>
              </a:defRPr>
            </a:lvl2pPr>
            <a:lvl3pPr lvl="2" algn="ctr" rtl="0">
              <a:lnSpc>
                <a:spcPct val="90000"/>
              </a:lnSpc>
              <a:spcBef>
                <a:spcPts val="0"/>
              </a:spcBef>
              <a:spcAft>
                <a:spcPts val="0"/>
              </a:spcAft>
              <a:buClr>
                <a:schemeClr val="dk1"/>
              </a:buClr>
              <a:buSzPts val="2400"/>
              <a:buFont typeface="Dancing Script"/>
              <a:buNone/>
              <a:defRPr sz="2400">
                <a:solidFill>
                  <a:schemeClr val="dk1"/>
                </a:solidFill>
                <a:latin typeface="Dancing Script"/>
                <a:ea typeface="Dancing Script"/>
                <a:cs typeface="Dancing Script"/>
                <a:sym typeface="Dancing Script"/>
              </a:defRPr>
            </a:lvl3pPr>
            <a:lvl4pPr lvl="3" algn="ctr" rtl="0">
              <a:lnSpc>
                <a:spcPct val="90000"/>
              </a:lnSpc>
              <a:spcBef>
                <a:spcPts val="0"/>
              </a:spcBef>
              <a:spcAft>
                <a:spcPts val="0"/>
              </a:spcAft>
              <a:buClr>
                <a:schemeClr val="dk1"/>
              </a:buClr>
              <a:buSzPts val="2400"/>
              <a:buFont typeface="Dancing Script"/>
              <a:buNone/>
              <a:defRPr sz="2400">
                <a:solidFill>
                  <a:schemeClr val="dk1"/>
                </a:solidFill>
                <a:latin typeface="Dancing Script"/>
                <a:ea typeface="Dancing Script"/>
                <a:cs typeface="Dancing Script"/>
                <a:sym typeface="Dancing Script"/>
              </a:defRPr>
            </a:lvl4pPr>
            <a:lvl5pPr lvl="4" algn="ctr" rtl="0">
              <a:lnSpc>
                <a:spcPct val="90000"/>
              </a:lnSpc>
              <a:spcBef>
                <a:spcPts val="0"/>
              </a:spcBef>
              <a:spcAft>
                <a:spcPts val="0"/>
              </a:spcAft>
              <a:buClr>
                <a:schemeClr val="dk1"/>
              </a:buClr>
              <a:buSzPts val="2400"/>
              <a:buFont typeface="Dancing Script"/>
              <a:buNone/>
              <a:defRPr sz="2400">
                <a:solidFill>
                  <a:schemeClr val="dk1"/>
                </a:solidFill>
                <a:latin typeface="Dancing Script"/>
                <a:ea typeface="Dancing Script"/>
                <a:cs typeface="Dancing Script"/>
                <a:sym typeface="Dancing Script"/>
              </a:defRPr>
            </a:lvl5pPr>
            <a:lvl6pPr lvl="5" algn="ctr" rtl="0">
              <a:lnSpc>
                <a:spcPct val="90000"/>
              </a:lnSpc>
              <a:spcBef>
                <a:spcPts val="0"/>
              </a:spcBef>
              <a:spcAft>
                <a:spcPts val="0"/>
              </a:spcAft>
              <a:buClr>
                <a:schemeClr val="dk1"/>
              </a:buClr>
              <a:buSzPts val="2400"/>
              <a:buFont typeface="Dancing Script"/>
              <a:buNone/>
              <a:defRPr sz="2400">
                <a:solidFill>
                  <a:schemeClr val="dk1"/>
                </a:solidFill>
                <a:latin typeface="Dancing Script"/>
                <a:ea typeface="Dancing Script"/>
                <a:cs typeface="Dancing Script"/>
                <a:sym typeface="Dancing Script"/>
              </a:defRPr>
            </a:lvl6pPr>
            <a:lvl7pPr lvl="6" algn="ctr" rtl="0">
              <a:lnSpc>
                <a:spcPct val="90000"/>
              </a:lnSpc>
              <a:spcBef>
                <a:spcPts val="0"/>
              </a:spcBef>
              <a:spcAft>
                <a:spcPts val="0"/>
              </a:spcAft>
              <a:buClr>
                <a:schemeClr val="dk1"/>
              </a:buClr>
              <a:buSzPts val="2400"/>
              <a:buFont typeface="Dancing Script"/>
              <a:buNone/>
              <a:defRPr sz="2400">
                <a:solidFill>
                  <a:schemeClr val="dk1"/>
                </a:solidFill>
                <a:latin typeface="Dancing Script"/>
                <a:ea typeface="Dancing Script"/>
                <a:cs typeface="Dancing Script"/>
                <a:sym typeface="Dancing Script"/>
              </a:defRPr>
            </a:lvl7pPr>
            <a:lvl8pPr lvl="7" algn="ctr" rtl="0">
              <a:lnSpc>
                <a:spcPct val="90000"/>
              </a:lnSpc>
              <a:spcBef>
                <a:spcPts val="0"/>
              </a:spcBef>
              <a:spcAft>
                <a:spcPts val="0"/>
              </a:spcAft>
              <a:buClr>
                <a:schemeClr val="dk1"/>
              </a:buClr>
              <a:buSzPts val="2400"/>
              <a:buFont typeface="Dancing Script"/>
              <a:buNone/>
              <a:defRPr sz="2400">
                <a:solidFill>
                  <a:schemeClr val="dk1"/>
                </a:solidFill>
                <a:latin typeface="Dancing Script"/>
                <a:ea typeface="Dancing Script"/>
                <a:cs typeface="Dancing Script"/>
                <a:sym typeface="Dancing Script"/>
              </a:defRPr>
            </a:lvl8pPr>
            <a:lvl9pPr lvl="8" algn="ctr" rtl="0">
              <a:lnSpc>
                <a:spcPct val="90000"/>
              </a:lnSpc>
              <a:spcBef>
                <a:spcPts val="0"/>
              </a:spcBef>
              <a:spcAft>
                <a:spcPts val="0"/>
              </a:spcAft>
              <a:buClr>
                <a:schemeClr val="dk1"/>
              </a:buClr>
              <a:buSzPts val="2400"/>
              <a:buFont typeface="Dancing Script"/>
              <a:buNone/>
              <a:defRPr sz="2400">
                <a:solidFill>
                  <a:schemeClr val="dk1"/>
                </a:solidFill>
                <a:latin typeface="Dancing Script"/>
                <a:ea typeface="Dancing Script"/>
                <a:cs typeface="Dancing Script"/>
                <a:sym typeface="Dancing Script"/>
              </a:defRPr>
            </a:lvl9pPr>
          </a:lstStyle>
          <a:p>
            <a:endParaRPr/>
          </a:p>
        </p:txBody>
      </p:sp>
      <p:sp>
        <p:nvSpPr>
          <p:cNvPr id="7" name="Google Shape;7;p1"/>
          <p:cNvSpPr txBox="1">
            <a:spLocks noGrp="1"/>
          </p:cNvSpPr>
          <p:nvPr>
            <p:ph type="body" idx="1"/>
          </p:nvPr>
        </p:nvSpPr>
        <p:spPr>
          <a:xfrm>
            <a:off x="764950" y="1218250"/>
            <a:ext cx="5425500" cy="3169500"/>
          </a:xfrm>
          <a:prstGeom prst="rect">
            <a:avLst/>
          </a:prstGeom>
          <a:noFill/>
          <a:ln>
            <a:noFill/>
          </a:ln>
        </p:spPr>
        <p:txBody>
          <a:bodyPr spcFirstLastPara="1" wrap="square" lIns="0" tIns="0" rIns="0" bIns="0" anchor="t" anchorCtr="0">
            <a:noAutofit/>
          </a:bodyPr>
          <a:lstStyle>
            <a:lvl1pPr marL="457200" lvl="0" indent="-330200" rtl="0">
              <a:lnSpc>
                <a:spcPct val="115000"/>
              </a:lnSpc>
              <a:spcBef>
                <a:spcPts val="0"/>
              </a:spcBef>
              <a:spcAft>
                <a:spcPts val="0"/>
              </a:spcAft>
              <a:buClr>
                <a:schemeClr val="accent1"/>
              </a:buClr>
              <a:buSzPts val="1600"/>
              <a:buFont typeface="Bitter Thin"/>
              <a:buChar char="✘"/>
              <a:defRPr sz="2000">
                <a:solidFill>
                  <a:schemeClr val="dk1"/>
                </a:solidFill>
                <a:latin typeface="Bitter Thin"/>
                <a:ea typeface="Bitter Thin"/>
                <a:cs typeface="Bitter Thin"/>
                <a:sym typeface="Bitter Thin"/>
              </a:defRPr>
            </a:lvl1pPr>
            <a:lvl2pPr marL="914400" lvl="1" indent="-330200" rtl="0">
              <a:lnSpc>
                <a:spcPct val="115000"/>
              </a:lnSpc>
              <a:spcBef>
                <a:spcPts val="800"/>
              </a:spcBef>
              <a:spcAft>
                <a:spcPts val="0"/>
              </a:spcAft>
              <a:buClr>
                <a:schemeClr val="accent1"/>
              </a:buClr>
              <a:buSzPts val="1600"/>
              <a:buFont typeface="Bitter Thin"/>
              <a:buChar char="✗"/>
              <a:defRPr sz="2000">
                <a:solidFill>
                  <a:schemeClr val="dk1"/>
                </a:solidFill>
                <a:latin typeface="Bitter Thin"/>
                <a:ea typeface="Bitter Thin"/>
                <a:cs typeface="Bitter Thin"/>
                <a:sym typeface="Bitter Thin"/>
              </a:defRPr>
            </a:lvl2pPr>
            <a:lvl3pPr marL="1371600" lvl="2" indent="-355600" rtl="0">
              <a:lnSpc>
                <a:spcPct val="115000"/>
              </a:lnSpc>
              <a:spcBef>
                <a:spcPts val="800"/>
              </a:spcBef>
              <a:spcAft>
                <a:spcPts val="0"/>
              </a:spcAft>
              <a:buClr>
                <a:schemeClr val="accent1"/>
              </a:buClr>
              <a:buSzPts val="2000"/>
              <a:buFont typeface="Bitter Thin"/>
              <a:buChar char="■"/>
              <a:defRPr sz="2000">
                <a:solidFill>
                  <a:schemeClr val="dk1"/>
                </a:solidFill>
                <a:latin typeface="Bitter Thin"/>
                <a:ea typeface="Bitter Thin"/>
                <a:cs typeface="Bitter Thin"/>
                <a:sym typeface="Bitter Thin"/>
              </a:defRPr>
            </a:lvl3pPr>
            <a:lvl4pPr marL="1828800" lvl="3" indent="-355600" rtl="0">
              <a:lnSpc>
                <a:spcPct val="115000"/>
              </a:lnSpc>
              <a:spcBef>
                <a:spcPts val="800"/>
              </a:spcBef>
              <a:spcAft>
                <a:spcPts val="0"/>
              </a:spcAft>
              <a:buClr>
                <a:schemeClr val="dk1"/>
              </a:buClr>
              <a:buSzPts val="2000"/>
              <a:buFont typeface="Bitter Thin"/>
              <a:buChar char="●"/>
              <a:defRPr sz="2000">
                <a:solidFill>
                  <a:schemeClr val="dk1"/>
                </a:solidFill>
                <a:latin typeface="Bitter Thin"/>
                <a:ea typeface="Bitter Thin"/>
                <a:cs typeface="Bitter Thin"/>
                <a:sym typeface="Bitter Thin"/>
              </a:defRPr>
            </a:lvl4pPr>
            <a:lvl5pPr marL="2286000" lvl="4" indent="-355600" rtl="0">
              <a:lnSpc>
                <a:spcPct val="115000"/>
              </a:lnSpc>
              <a:spcBef>
                <a:spcPts val="800"/>
              </a:spcBef>
              <a:spcAft>
                <a:spcPts val="0"/>
              </a:spcAft>
              <a:buClr>
                <a:schemeClr val="dk1"/>
              </a:buClr>
              <a:buSzPts val="2000"/>
              <a:buFont typeface="Bitter Thin"/>
              <a:buChar char="○"/>
              <a:defRPr sz="2000">
                <a:solidFill>
                  <a:schemeClr val="dk1"/>
                </a:solidFill>
                <a:latin typeface="Bitter Thin"/>
                <a:ea typeface="Bitter Thin"/>
                <a:cs typeface="Bitter Thin"/>
                <a:sym typeface="Bitter Thin"/>
              </a:defRPr>
            </a:lvl5pPr>
            <a:lvl6pPr marL="2743200" lvl="5" indent="-355600" rtl="0">
              <a:lnSpc>
                <a:spcPct val="115000"/>
              </a:lnSpc>
              <a:spcBef>
                <a:spcPts val="800"/>
              </a:spcBef>
              <a:spcAft>
                <a:spcPts val="0"/>
              </a:spcAft>
              <a:buClr>
                <a:schemeClr val="dk1"/>
              </a:buClr>
              <a:buSzPts val="2000"/>
              <a:buFont typeface="Bitter Thin"/>
              <a:buChar char="■"/>
              <a:defRPr sz="2000">
                <a:solidFill>
                  <a:schemeClr val="dk1"/>
                </a:solidFill>
                <a:latin typeface="Bitter Thin"/>
                <a:ea typeface="Bitter Thin"/>
                <a:cs typeface="Bitter Thin"/>
                <a:sym typeface="Bitter Thin"/>
              </a:defRPr>
            </a:lvl6pPr>
            <a:lvl7pPr marL="3200400" lvl="6" indent="-355600" rtl="0">
              <a:lnSpc>
                <a:spcPct val="115000"/>
              </a:lnSpc>
              <a:spcBef>
                <a:spcPts val="800"/>
              </a:spcBef>
              <a:spcAft>
                <a:spcPts val="0"/>
              </a:spcAft>
              <a:buClr>
                <a:schemeClr val="dk1"/>
              </a:buClr>
              <a:buSzPts val="2000"/>
              <a:buFont typeface="Bitter Thin"/>
              <a:buChar char="●"/>
              <a:defRPr sz="2000">
                <a:solidFill>
                  <a:schemeClr val="dk1"/>
                </a:solidFill>
                <a:latin typeface="Bitter Thin"/>
                <a:ea typeface="Bitter Thin"/>
                <a:cs typeface="Bitter Thin"/>
                <a:sym typeface="Bitter Thin"/>
              </a:defRPr>
            </a:lvl7pPr>
            <a:lvl8pPr marL="3657600" lvl="7" indent="-355600" rtl="0">
              <a:lnSpc>
                <a:spcPct val="115000"/>
              </a:lnSpc>
              <a:spcBef>
                <a:spcPts val="800"/>
              </a:spcBef>
              <a:spcAft>
                <a:spcPts val="0"/>
              </a:spcAft>
              <a:buClr>
                <a:schemeClr val="dk1"/>
              </a:buClr>
              <a:buSzPts val="2000"/>
              <a:buFont typeface="Bitter Thin"/>
              <a:buChar char="○"/>
              <a:defRPr sz="2000">
                <a:solidFill>
                  <a:schemeClr val="dk1"/>
                </a:solidFill>
                <a:latin typeface="Bitter Thin"/>
                <a:ea typeface="Bitter Thin"/>
                <a:cs typeface="Bitter Thin"/>
                <a:sym typeface="Bitter Thin"/>
              </a:defRPr>
            </a:lvl8pPr>
            <a:lvl9pPr marL="4114800" lvl="8" indent="-355600" rtl="0">
              <a:lnSpc>
                <a:spcPct val="115000"/>
              </a:lnSpc>
              <a:spcBef>
                <a:spcPts val="800"/>
              </a:spcBef>
              <a:spcAft>
                <a:spcPts val="800"/>
              </a:spcAft>
              <a:buClr>
                <a:schemeClr val="dk1"/>
              </a:buClr>
              <a:buSzPts val="2000"/>
              <a:buFont typeface="Bitter Thin"/>
              <a:buChar char="■"/>
              <a:defRPr sz="2000">
                <a:solidFill>
                  <a:schemeClr val="dk1"/>
                </a:solidFill>
                <a:latin typeface="Bitter Thin"/>
                <a:ea typeface="Bitter Thin"/>
                <a:cs typeface="Bitter Thin"/>
                <a:sym typeface="Bitter Thin"/>
              </a:defRPr>
            </a:lvl9pPr>
          </a:lstStyle>
          <a:p>
            <a:endParaRPr/>
          </a:p>
        </p:txBody>
      </p:sp>
      <p:sp>
        <p:nvSpPr>
          <p:cNvPr id="8" name="Google Shape;8;p1"/>
          <p:cNvSpPr txBox="1">
            <a:spLocks noGrp="1"/>
          </p:cNvSpPr>
          <p:nvPr>
            <p:ph type="sldNum" idx="12"/>
          </p:nvPr>
        </p:nvSpPr>
        <p:spPr>
          <a:xfrm>
            <a:off x="8480584" y="4749851"/>
            <a:ext cx="548700" cy="393600"/>
          </a:xfrm>
          <a:prstGeom prst="rect">
            <a:avLst/>
          </a:prstGeom>
          <a:noFill/>
          <a:ln>
            <a:noFill/>
          </a:ln>
        </p:spPr>
        <p:txBody>
          <a:bodyPr spcFirstLastPara="1" wrap="square" lIns="0" tIns="0" rIns="0" bIns="0" anchor="ctr" anchorCtr="0">
            <a:noAutofit/>
          </a:bodyPr>
          <a:lstStyle>
            <a:lvl1pPr lvl="0" algn="r" rtl="0">
              <a:buNone/>
              <a:defRPr sz="1300">
                <a:solidFill>
                  <a:schemeClr val="lt1"/>
                </a:solidFill>
                <a:latin typeface="Dancing Script"/>
                <a:ea typeface="Dancing Script"/>
                <a:cs typeface="Dancing Script"/>
                <a:sym typeface="Dancing Script"/>
              </a:defRPr>
            </a:lvl1pPr>
            <a:lvl2pPr lvl="1" algn="r" rtl="0">
              <a:buNone/>
              <a:defRPr sz="1300">
                <a:solidFill>
                  <a:schemeClr val="lt1"/>
                </a:solidFill>
                <a:latin typeface="Dancing Script"/>
                <a:ea typeface="Dancing Script"/>
                <a:cs typeface="Dancing Script"/>
                <a:sym typeface="Dancing Script"/>
              </a:defRPr>
            </a:lvl2pPr>
            <a:lvl3pPr lvl="2" algn="r" rtl="0">
              <a:buNone/>
              <a:defRPr sz="1300">
                <a:solidFill>
                  <a:schemeClr val="lt1"/>
                </a:solidFill>
                <a:latin typeface="Dancing Script"/>
                <a:ea typeface="Dancing Script"/>
                <a:cs typeface="Dancing Script"/>
                <a:sym typeface="Dancing Script"/>
              </a:defRPr>
            </a:lvl3pPr>
            <a:lvl4pPr lvl="3" algn="r" rtl="0">
              <a:buNone/>
              <a:defRPr sz="1300">
                <a:solidFill>
                  <a:schemeClr val="lt1"/>
                </a:solidFill>
                <a:latin typeface="Dancing Script"/>
                <a:ea typeface="Dancing Script"/>
                <a:cs typeface="Dancing Script"/>
                <a:sym typeface="Dancing Script"/>
              </a:defRPr>
            </a:lvl4pPr>
            <a:lvl5pPr lvl="4" algn="r" rtl="0">
              <a:buNone/>
              <a:defRPr sz="1300">
                <a:solidFill>
                  <a:schemeClr val="lt1"/>
                </a:solidFill>
                <a:latin typeface="Dancing Script"/>
                <a:ea typeface="Dancing Script"/>
                <a:cs typeface="Dancing Script"/>
                <a:sym typeface="Dancing Script"/>
              </a:defRPr>
            </a:lvl5pPr>
            <a:lvl6pPr lvl="5" algn="r" rtl="0">
              <a:buNone/>
              <a:defRPr sz="1300">
                <a:solidFill>
                  <a:schemeClr val="lt1"/>
                </a:solidFill>
                <a:latin typeface="Dancing Script"/>
                <a:ea typeface="Dancing Script"/>
                <a:cs typeface="Dancing Script"/>
                <a:sym typeface="Dancing Script"/>
              </a:defRPr>
            </a:lvl6pPr>
            <a:lvl7pPr lvl="6" algn="r" rtl="0">
              <a:buNone/>
              <a:defRPr sz="1300">
                <a:solidFill>
                  <a:schemeClr val="lt1"/>
                </a:solidFill>
                <a:latin typeface="Dancing Script"/>
                <a:ea typeface="Dancing Script"/>
                <a:cs typeface="Dancing Script"/>
                <a:sym typeface="Dancing Script"/>
              </a:defRPr>
            </a:lvl7pPr>
            <a:lvl8pPr lvl="7" algn="r" rtl="0">
              <a:buNone/>
              <a:defRPr sz="1300">
                <a:solidFill>
                  <a:schemeClr val="lt1"/>
                </a:solidFill>
                <a:latin typeface="Dancing Script"/>
                <a:ea typeface="Dancing Script"/>
                <a:cs typeface="Dancing Script"/>
                <a:sym typeface="Dancing Script"/>
              </a:defRPr>
            </a:lvl8pPr>
            <a:lvl9pPr lvl="8" algn="r" rtl="0">
              <a:buNone/>
              <a:defRPr sz="1300">
                <a:solidFill>
                  <a:schemeClr val="lt1"/>
                </a:solidFill>
                <a:latin typeface="Dancing Script"/>
                <a:ea typeface="Dancing Script"/>
                <a:cs typeface="Dancing Script"/>
                <a:sym typeface="Dancing Script"/>
              </a:defRPr>
            </a:lvl9pPr>
          </a:lstStyle>
          <a:p>
            <a:pPr marL="0" lvl="0" indent="0" algn="r" rtl="0">
              <a:spcBef>
                <a:spcPts val="0"/>
              </a:spcBef>
              <a:spcAft>
                <a:spcPts val="0"/>
              </a:spcAft>
              <a:buNone/>
            </a:pPr>
            <a:fld id="{00000000-1234-1234-1234-123412341234}" type="slidenum">
              <a:rPr lang="en"/>
              <a:t>‹Nº›</a:t>
            </a:fld>
            <a:endParaRPr/>
          </a:p>
        </p:txBody>
      </p:sp>
    </p:spTree>
  </p:cSld>
  <p:clrMap bg1="lt1" tx1="dk1" bg2="dk2" tx2="lt2" accent1="accent1" accent2="accent2" accent3="accent3" accent4="accent4" accent5="accent5" accent6="accent6" hlink="hlink" folHlink="folHlink"/>
  <p:sldLayoutIdLst>
    <p:sldLayoutId id="2147483651" r:id="rId1"/>
    <p:sldLayoutId id="2147483652" r:id="rId2"/>
    <p:sldLayoutId id="2147483654" r:id="rId3"/>
    <p:sldLayoutId id="2147483655" r:id="rId4"/>
    <p:sldLayoutId id="2147483656" r:id="rId5"/>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13.jpe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7.png"/><Relationship Id="rId7" Type="http://schemas.openxmlformats.org/officeDocument/2006/relationships/diagramQuickStyle" Target="../diagrams/quickStyle1.xm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diagramLayout" Target="../diagrams/layout1.xml"/><Relationship Id="rId11" Type="http://schemas.microsoft.com/office/2007/relationships/hdphoto" Target="../media/hdphoto1.wdp"/><Relationship Id="rId5" Type="http://schemas.openxmlformats.org/officeDocument/2006/relationships/diagramData" Target="../diagrams/data1.xml"/><Relationship Id="rId10" Type="http://schemas.openxmlformats.org/officeDocument/2006/relationships/image" Target="../media/image14.png"/><Relationship Id="rId4" Type="http://schemas.openxmlformats.org/officeDocument/2006/relationships/image" Target="../media/image8.png"/><Relationship Id="rId9" Type="http://schemas.microsoft.com/office/2007/relationships/diagramDrawing" Target="../diagrams/drawing1.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6.svg"/></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image" Target="../media/image17.jpg"/><Relationship Id="rId4" Type="http://schemas.openxmlformats.org/officeDocument/2006/relationships/slide" Target="slide8.xml"/></Relationships>
</file>

<file path=ppt/slides/_rels/slide8.xml.rels><?xml version="1.0" encoding="UTF-8" standalone="yes"?>
<Relationships xmlns="http://schemas.openxmlformats.org/package/2006/relationships"><Relationship Id="rId8" Type="http://schemas.openxmlformats.org/officeDocument/2006/relationships/slide" Target="slide10.xml"/><Relationship Id="rId3" Type="http://schemas.openxmlformats.org/officeDocument/2006/relationships/image" Target="../media/image18.png"/><Relationship Id="rId7" Type="http://schemas.openxmlformats.org/officeDocument/2006/relationships/image" Target="../media/image21.jp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slide" Target="slide9.xml"/><Relationship Id="rId5" Type="http://schemas.openxmlformats.org/officeDocument/2006/relationships/image" Target="../media/image20.jpg"/><Relationship Id="rId10" Type="http://schemas.openxmlformats.org/officeDocument/2006/relationships/slide" Target="slide11.xml"/><Relationship Id="rId4" Type="http://schemas.openxmlformats.org/officeDocument/2006/relationships/image" Target="../media/image19.png"/><Relationship Id="rId9" Type="http://schemas.openxmlformats.org/officeDocument/2006/relationships/image" Target="../media/image22.jpg"/></Relationships>
</file>

<file path=ppt/slides/_rels/slide9.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20.jpg"/><Relationship Id="rId3" Type="http://schemas.openxmlformats.org/officeDocument/2006/relationships/image" Target="../media/image23.png"/><Relationship Id="rId7" Type="http://schemas.openxmlformats.org/officeDocument/2006/relationships/image" Target="../media/image310.png"/><Relationship Id="rId12" Type="http://schemas.openxmlformats.org/officeDocument/2006/relationships/image" Target="../media/image330.png"/><Relationship Id="rId2" Type="http://schemas.openxmlformats.org/officeDocument/2006/relationships/notesSlide" Target="../notesSlides/notesSlide9.xml"/><Relationship Id="rId1" Type="http://schemas.openxmlformats.org/officeDocument/2006/relationships/slideLayout" Target="../slideLayouts/slideLayout1.xml"/><Relationship Id="rId11" Type="http://schemas.openxmlformats.org/officeDocument/2006/relationships/slide" Target="slide8.xml"/><Relationship Id="rId5" Type="http://schemas.openxmlformats.org/officeDocument/2006/relationships/image" Target="../media/image25.png"/><Relationship Id="rId10" Type="http://schemas.openxmlformats.org/officeDocument/2006/relationships/image" Target="../media/image28.png"/><Relationship Id="rId4" Type="http://schemas.openxmlformats.org/officeDocument/2006/relationships/image" Target="../media/image24.svg"/><Relationship Id="rId9" Type="http://schemas.openxmlformats.org/officeDocument/2006/relationships/image" Target="../media/image27.svg"/></Relationships>
</file>

<file path=ppt/slides/_rels/slide10.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21.jpg"/><Relationship Id="rId3" Type="http://schemas.openxmlformats.org/officeDocument/2006/relationships/image" Target="../media/image23.png"/><Relationship Id="rId7" Type="http://schemas.openxmlformats.org/officeDocument/2006/relationships/image" Target="../media/image310.png"/><Relationship Id="rId12" Type="http://schemas.openxmlformats.org/officeDocument/2006/relationships/image" Target="../media/image330.png"/><Relationship Id="rId2" Type="http://schemas.openxmlformats.org/officeDocument/2006/relationships/notesSlide" Target="../notesSlides/notesSlide10.xml"/><Relationship Id="rId1" Type="http://schemas.openxmlformats.org/officeDocument/2006/relationships/slideLayout" Target="../slideLayouts/slideLayout1.xml"/><Relationship Id="rId11" Type="http://schemas.openxmlformats.org/officeDocument/2006/relationships/slide" Target="slide8.xml"/><Relationship Id="rId5" Type="http://schemas.openxmlformats.org/officeDocument/2006/relationships/image" Target="../media/image25.png"/><Relationship Id="rId10" Type="http://schemas.openxmlformats.org/officeDocument/2006/relationships/image" Target="../media/image28.png"/><Relationship Id="rId4" Type="http://schemas.openxmlformats.org/officeDocument/2006/relationships/image" Target="../media/image24.svg"/><Relationship Id="rId9" Type="http://schemas.openxmlformats.org/officeDocument/2006/relationships/image" Target="../media/image27.svg"/></Relationships>
</file>

<file path=ppt/slides/_rels/slide11.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22.jpg"/><Relationship Id="rId3" Type="http://schemas.openxmlformats.org/officeDocument/2006/relationships/image" Target="../media/image23.png"/><Relationship Id="rId7" Type="http://schemas.openxmlformats.org/officeDocument/2006/relationships/image" Target="../media/image310.png"/><Relationship Id="rId12" Type="http://schemas.openxmlformats.org/officeDocument/2006/relationships/image" Target="../media/image330.png"/><Relationship Id="rId2" Type="http://schemas.openxmlformats.org/officeDocument/2006/relationships/notesSlide" Target="../notesSlides/notesSlide11.xml"/><Relationship Id="rId1" Type="http://schemas.openxmlformats.org/officeDocument/2006/relationships/slideLayout" Target="../slideLayouts/slideLayout1.xml"/><Relationship Id="rId11" Type="http://schemas.openxmlformats.org/officeDocument/2006/relationships/slide" Target="slide8.xml"/><Relationship Id="rId5" Type="http://schemas.openxmlformats.org/officeDocument/2006/relationships/image" Target="../media/image25.png"/><Relationship Id="rId10" Type="http://schemas.openxmlformats.org/officeDocument/2006/relationships/image" Target="../media/image28.png"/><Relationship Id="rId4" Type="http://schemas.openxmlformats.org/officeDocument/2006/relationships/image" Target="../media/image24.svg"/><Relationship Id="rId9" Type="http://schemas.openxmlformats.org/officeDocument/2006/relationships/image" Target="../media/image27.svg"/></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slide" Target="slide8.xml"/><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p29"/>
          <p:cNvSpPr txBox="1">
            <a:spLocks noGrp="1"/>
          </p:cNvSpPr>
          <p:nvPr>
            <p:ph type="body" idx="1"/>
          </p:nvPr>
        </p:nvSpPr>
        <p:spPr>
          <a:xfrm>
            <a:off x="6856840" y="3128488"/>
            <a:ext cx="1496100" cy="999739"/>
          </a:xfrm>
          <a:prstGeom prst="rect">
            <a:avLst/>
          </a:prstGeom>
        </p:spPr>
        <p:txBody>
          <a:bodyPr spcFirstLastPara="1" wrap="square" lIns="0" tIns="0" rIns="0" bIns="0" anchor="t" anchorCtr="0">
            <a:noAutofit/>
          </a:bodyPr>
          <a:lstStyle/>
          <a:p>
            <a:pPr marL="0" lvl="0" indent="0" algn="ctr" rtl="0">
              <a:spcBef>
                <a:spcPts val="0"/>
              </a:spcBef>
              <a:spcAft>
                <a:spcPts val="800"/>
              </a:spcAft>
              <a:buNone/>
            </a:pPr>
            <a:r>
              <a:rPr lang="es-ES" sz="900" dirty="0"/>
              <a:t>Clic para avanzar</a:t>
            </a:r>
            <a:endParaRPr sz="900" dirty="0"/>
          </a:p>
        </p:txBody>
      </p:sp>
      <p:sp>
        <p:nvSpPr>
          <p:cNvPr id="268" name="Google Shape;268;p29"/>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1</a:t>
            </a:fld>
            <a:endParaRPr/>
          </a:p>
        </p:txBody>
      </p:sp>
      <p:cxnSp>
        <p:nvCxnSpPr>
          <p:cNvPr id="269" name="Google Shape;269;p29"/>
          <p:cNvCxnSpPr/>
          <p:nvPr/>
        </p:nvCxnSpPr>
        <p:spPr>
          <a:xfrm>
            <a:off x="952500" y="1912901"/>
            <a:ext cx="5424900" cy="0"/>
          </a:xfrm>
          <a:prstGeom prst="straightConnector1">
            <a:avLst/>
          </a:prstGeom>
          <a:noFill/>
          <a:ln w="9525" cap="flat" cmpd="sng">
            <a:solidFill>
              <a:schemeClr val="lt1"/>
            </a:solidFill>
            <a:prstDash val="solid"/>
            <a:round/>
            <a:headEnd type="none" w="med" len="med"/>
            <a:tailEnd type="none" w="med" len="med"/>
          </a:ln>
        </p:spPr>
      </p:cxnSp>
      <p:cxnSp>
        <p:nvCxnSpPr>
          <p:cNvPr id="270" name="Google Shape;270;p29"/>
          <p:cNvCxnSpPr/>
          <p:nvPr/>
        </p:nvCxnSpPr>
        <p:spPr>
          <a:xfrm>
            <a:off x="952500" y="2448212"/>
            <a:ext cx="5424900" cy="0"/>
          </a:xfrm>
          <a:prstGeom prst="straightConnector1">
            <a:avLst/>
          </a:prstGeom>
          <a:noFill/>
          <a:ln w="9525" cap="flat" cmpd="sng">
            <a:solidFill>
              <a:schemeClr val="lt1"/>
            </a:solidFill>
            <a:prstDash val="solid"/>
            <a:round/>
            <a:headEnd type="none" w="med" len="med"/>
            <a:tailEnd type="none" w="med" len="med"/>
          </a:ln>
        </p:spPr>
      </p:cxnSp>
      <p:cxnSp>
        <p:nvCxnSpPr>
          <p:cNvPr id="271" name="Google Shape;271;p29"/>
          <p:cNvCxnSpPr/>
          <p:nvPr/>
        </p:nvCxnSpPr>
        <p:spPr>
          <a:xfrm>
            <a:off x="952500" y="2950864"/>
            <a:ext cx="5424900" cy="0"/>
          </a:xfrm>
          <a:prstGeom prst="straightConnector1">
            <a:avLst/>
          </a:prstGeom>
          <a:noFill/>
          <a:ln w="9525" cap="flat" cmpd="sng">
            <a:solidFill>
              <a:schemeClr val="lt1"/>
            </a:solidFill>
            <a:prstDash val="solid"/>
            <a:round/>
            <a:headEnd type="none" w="med" len="med"/>
            <a:tailEnd type="none" w="med" len="med"/>
          </a:ln>
        </p:spPr>
      </p:cxnSp>
      <p:sp>
        <p:nvSpPr>
          <p:cNvPr id="27" name="Google Shape;299;p30">
            <a:extLst>
              <a:ext uri="{FF2B5EF4-FFF2-40B4-BE49-F238E27FC236}">
                <a16:creationId xmlns:a16="http://schemas.microsoft.com/office/drawing/2014/main" id="{909DE90C-99CC-464C-BA7E-AF162D9C5427}"/>
              </a:ext>
            </a:extLst>
          </p:cNvPr>
          <p:cNvSpPr txBox="1">
            <a:spLocks noGrp="1"/>
          </p:cNvSpPr>
          <p:nvPr/>
        </p:nvSpPr>
        <p:spPr>
          <a:xfrm>
            <a:off x="952500" y="1015273"/>
            <a:ext cx="5479475" cy="4809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2400"/>
              <a:buFont typeface="Dancing Script"/>
              <a:buNone/>
              <a:defRPr sz="2400" b="0" i="0" u="none" strike="noStrike" cap="none">
                <a:solidFill>
                  <a:schemeClr val="dk1"/>
                </a:solidFill>
                <a:latin typeface="Dancing Script"/>
                <a:ea typeface="Dancing Script"/>
                <a:cs typeface="Dancing Script"/>
                <a:sym typeface="Dancing Script"/>
              </a:defRPr>
            </a:lvl1pPr>
            <a:lvl2pPr marR="0" lvl="1" algn="ctr" rtl="0">
              <a:lnSpc>
                <a:spcPct val="90000"/>
              </a:lnSpc>
              <a:spcBef>
                <a:spcPts val="0"/>
              </a:spcBef>
              <a:spcAft>
                <a:spcPts val="0"/>
              </a:spcAft>
              <a:buClr>
                <a:schemeClr val="dk1"/>
              </a:buClr>
              <a:buSzPts val="2400"/>
              <a:buFont typeface="Dancing Script"/>
              <a:buNone/>
              <a:defRPr sz="2400" b="0" i="0" u="none" strike="noStrike" cap="none">
                <a:solidFill>
                  <a:schemeClr val="dk1"/>
                </a:solidFill>
                <a:latin typeface="Dancing Script"/>
                <a:ea typeface="Dancing Script"/>
                <a:cs typeface="Dancing Script"/>
                <a:sym typeface="Dancing Script"/>
              </a:defRPr>
            </a:lvl2pPr>
            <a:lvl3pPr marR="0" lvl="2" algn="ctr" rtl="0">
              <a:lnSpc>
                <a:spcPct val="90000"/>
              </a:lnSpc>
              <a:spcBef>
                <a:spcPts val="0"/>
              </a:spcBef>
              <a:spcAft>
                <a:spcPts val="0"/>
              </a:spcAft>
              <a:buClr>
                <a:schemeClr val="dk1"/>
              </a:buClr>
              <a:buSzPts val="2400"/>
              <a:buFont typeface="Dancing Script"/>
              <a:buNone/>
              <a:defRPr sz="2400" b="0" i="0" u="none" strike="noStrike" cap="none">
                <a:solidFill>
                  <a:schemeClr val="dk1"/>
                </a:solidFill>
                <a:latin typeface="Dancing Script"/>
                <a:ea typeface="Dancing Script"/>
                <a:cs typeface="Dancing Script"/>
                <a:sym typeface="Dancing Script"/>
              </a:defRPr>
            </a:lvl3pPr>
            <a:lvl4pPr marR="0" lvl="3" algn="ctr" rtl="0">
              <a:lnSpc>
                <a:spcPct val="90000"/>
              </a:lnSpc>
              <a:spcBef>
                <a:spcPts val="0"/>
              </a:spcBef>
              <a:spcAft>
                <a:spcPts val="0"/>
              </a:spcAft>
              <a:buClr>
                <a:schemeClr val="dk1"/>
              </a:buClr>
              <a:buSzPts val="2400"/>
              <a:buFont typeface="Dancing Script"/>
              <a:buNone/>
              <a:defRPr sz="2400" b="0" i="0" u="none" strike="noStrike" cap="none">
                <a:solidFill>
                  <a:schemeClr val="dk1"/>
                </a:solidFill>
                <a:latin typeface="Dancing Script"/>
                <a:ea typeface="Dancing Script"/>
                <a:cs typeface="Dancing Script"/>
                <a:sym typeface="Dancing Script"/>
              </a:defRPr>
            </a:lvl4pPr>
            <a:lvl5pPr marR="0" lvl="4" algn="ctr" rtl="0">
              <a:lnSpc>
                <a:spcPct val="90000"/>
              </a:lnSpc>
              <a:spcBef>
                <a:spcPts val="0"/>
              </a:spcBef>
              <a:spcAft>
                <a:spcPts val="0"/>
              </a:spcAft>
              <a:buClr>
                <a:schemeClr val="dk1"/>
              </a:buClr>
              <a:buSzPts val="2400"/>
              <a:buFont typeface="Dancing Script"/>
              <a:buNone/>
              <a:defRPr sz="2400" b="0" i="0" u="none" strike="noStrike" cap="none">
                <a:solidFill>
                  <a:schemeClr val="dk1"/>
                </a:solidFill>
                <a:latin typeface="Dancing Script"/>
                <a:ea typeface="Dancing Script"/>
                <a:cs typeface="Dancing Script"/>
                <a:sym typeface="Dancing Script"/>
              </a:defRPr>
            </a:lvl5pPr>
            <a:lvl6pPr marR="0" lvl="5" algn="ctr" rtl="0">
              <a:lnSpc>
                <a:spcPct val="90000"/>
              </a:lnSpc>
              <a:spcBef>
                <a:spcPts val="0"/>
              </a:spcBef>
              <a:spcAft>
                <a:spcPts val="0"/>
              </a:spcAft>
              <a:buClr>
                <a:schemeClr val="dk1"/>
              </a:buClr>
              <a:buSzPts val="2400"/>
              <a:buFont typeface="Dancing Script"/>
              <a:buNone/>
              <a:defRPr sz="2400" b="0" i="0" u="none" strike="noStrike" cap="none">
                <a:solidFill>
                  <a:schemeClr val="dk1"/>
                </a:solidFill>
                <a:latin typeface="Dancing Script"/>
                <a:ea typeface="Dancing Script"/>
                <a:cs typeface="Dancing Script"/>
                <a:sym typeface="Dancing Script"/>
              </a:defRPr>
            </a:lvl6pPr>
            <a:lvl7pPr marR="0" lvl="6" algn="ctr" rtl="0">
              <a:lnSpc>
                <a:spcPct val="90000"/>
              </a:lnSpc>
              <a:spcBef>
                <a:spcPts val="0"/>
              </a:spcBef>
              <a:spcAft>
                <a:spcPts val="0"/>
              </a:spcAft>
              <a:buClr>
                <a:schemeClr val="dk1"/>
              </a:buClr>
              <a:buSzPts val="2400"/>
              <a:buFont typeface="Dancing Script"/>
              <a:buNone/>
              <a:defRPr sz="2400" b="0" i="0" u="none" strike="noStrike" cap="none">
                <a:solidFill>
                  <a:schemeClr val="dk1"/>
                </a:solidFill>
                <a:latin typeface="Dancing Script"/>
                <a:ea typeface="Dancing Script"/>
                <a:cs typeface="Dancing Script"/>
                <a:sym typeface="Dancing Script"/>
              </a:defRPr>
            </a:lvl7pPr>
            <a:lvl8pPr marR="0" lvl="7" algn="ctr" rtl="0">
              <a:lnSpc>
                <a:spcPct val="90000"/>
              </a:lnSpc>
              <a:spcBef>
                <a:spcPts val="0"/>
              </a:spcBef>
              <a:spcAft>
                <a:spcPts val="0"/>
              </a:spcAft>
              <a:buClr>
                <a:schemeClr val="dk1"/>
              </a:buClr>
              <a:buSzPts val="2400"/>
              <a:buFont typeface="Dancing Script"/>
              <a:buNone/>
              <a:defRPr sz="2400" b="0" i="0" u="none" strike="noStrike" cap="none">
                <a:solidFill>
                  <a:schemeClr val="dk1"/>
                </a:solidFill>
                <a:latin typeface="Dancing Script"/>
                <a:ea typeface="Dancing Script"/>
                <a:cs typeface="Dancing Script"/>
                <a:sym typeface="Dancing Script"/>
              </a:defRPr>
            </a:lvl8pPr>
            <a:lvl9pPr marR="0" lvl="8" algn="ctr" rtl="0">
              <a:lnSpc>
                <a:spcPct val="90000"/>
              </a:lnSpc>
              <a:spcBef>
                <a:spcPts val="0"/>
              </a:spcBef>
              <a:spcAft>
                <a:spcPts val="0"/>
              </a:spcAft>
              <a:buClr>
                <a:schemeClr val="dk1"/>
              </a:buClr>
              <a:buSzPts val="2400"/>
              <a:buFont typeface="Dancing Script"/>
              <a:buNone/>
              <a:defRPr sz="2400" b="0" i="0" u="none" strike="noStrike" cap="none">
                <a:solidFill>
                  <a:schemeClr val="dk1"/>
                </a:solidFill>
                <a:latin typeface="Dancing Script"/>
                <a:ea typeface="Dancing Script"/>
                <a:cs typeface="Dancing Script"/>
                <a:sym typeface="Dancing Script"/>
              </a:defRPr>
            </a:lvl9pPr>
          </a:lstStyle>
          <a:p>
            <a:pPr marL="0" lvl="0" indent="0" algn="ctr" rtl="0">
              <a:spcBef>
                <a:spcPts val="0"/>
              </a:spcBef>
              <a:spcAft>
                <a:spcPts val="0"/>
              </a:spcAft>
              <a:buNone/>
            </a:pPr>
            <a:r>
              <a:rPr lang="en" sz="4000" b="1" dirty="0" err="1">
                <a:solidFill>
                  <a:schemeClr val="accent5"/>
                </a:solidFill>
                <a:effectLst>
                  <a:outerShdw blurRad="50800" dist="38100" dir="2700000" algn="tl" rotWithShape="0">
                    <a:prstClr val="black">
                      <a:alpha val="40000"/>
                    </a:prstClr>
                  </a:outerShdw>
                </a:effectLst>
              </a:rPr>
              <a:t>Práctica</a:t>
            </a:r>
            <a:r>
              <a:rPr lang="en" sz="4000" b="1" dirty="0">
                <a:solidFill>
                  <a:schemeClr val="accent5"/>
                </a:solidFill>
                <a:effectLst>
                  <a:outerShdw blurRad="50800" dist="38100" dir="2700000" algn="tl" rotWithShape="0">
                    <a:prstClr val="black">
                      <a:alpha val="40000"/>
                    </a:prstClr>
                  </a:outerShdw>
                </a:effectLst>
              </a:rPr>
              <a:t> 11</a:t>
            </a:r>
            <a:endParaRPr sz="4000" b="1" dirty="0">
              <a:solidFill>
                <a:schemeClr val="accent5"/>
              </a:solidFill>
              <a:effectLst>
                <a:outerShdw blurRad="50800" dist="38100" dir="2700000" algn="tl" rotWithShape="0">
                  <a:prstClr val="black">
                    <a:alpha val="40000"/>
                  </a:prstClr>
                </a:outerShdw>
              </a:effectLst>
            </a:endParaRPr>
          </a:p>
        </p:txBody>
      </p:sp>
      <p:sp>
        <p:nvSpPr>
          <p:cNvPr id="28" name="Google Shape;74;p13">
            <a:extLst>
              <a:ext uri="{FF2B5EF4-FFF2-40B4-BE49-F238E27FC236}">
                <a16:creationId xmlns:a16="http://schemas.microsoft.com/office/drawing/2014/main" id="{2FC716C8-09BF-F243-BE8C-F43267BCE7B6}"/>
              </a:ext>
            </a:extLst>
          </p:cNvPr>
          <p:cNvSpPr txBox="1">
            <a:spLocks noGrp="1"/>
          </p:cNvSpPr>
          <p:nvPr/>
        </p:nvSpPr>
        <p:spPr>
          <a:xfrm>
            <a:off x="651537" y="2140293"/>
            <a:ext cx="6026825" cy="1160375"/>
          </a:xfrm>
          <a:prstGeom prst="rect">
            <a:avLst/>
          </a:prstGeom>
          <a:noFill/>
          <a:ln>
            <a:noFill/>
          </a:ln>
          <a:effectLst>
            <a:outerShdw blurRad="14288" dist="9525" dir="5400000" algn="bl" rotWithShape="0">
              <a:schemeClr val="lt2">
                <a:alpha val="70000"/>
              </a:schemeClr>
            </a:outerShdw>
          </a:effectLst>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30200" algn="l" rtl="0">
              <a:lnSpc>
                <a:spcPct val="115000"/>
              </a:lnSpc>
              <a:spcBef>
                <a:spcPts val="0"/>
              </a:spcBef>
              <a:spcAft>
                <a:spcPts val="0"/>
              </a:spcAft>
              <a:buClr>
                <a:schemeClr val="accent1"/>
              </a:buClr>
              <a:buSzPts val="1600"/>
              <a:buFont typeface="Bitter Thin"/>
              <a:buChar char="✘"/>
              <a:defRPr sz="2000" b="0" i="0" u="none" strike="noStrike" cap="none">
                <a:solidFill>
                  <a:schemeClr val="dk1"/>
                </a:solidFill>
                <a:latin typeface="Bitter Thin"/>
                <a:ea typeface="Bitter Thin"/>
                <a:cs typeface="Bitter Thin"/>
                <a:sym typeface="Bitter Thin"/>
              </a:defRPr>
            </a:lvl1pPr>
            <a:lvl2pPr marL="914400" marR="0" lvl="1" indent="-330200" algn="l" rtl="0">
              <a:lnSpc>
                <a:spcPct val="115000"/>
              </a:lnSpc>
              <a:spcBef>
                <a:spcPts val="800"/>
              </a:spcBef>
              <a:spcAft>
                <a:spcPts val="0"/>
              </a:spcAft>
              <a:buClr>
                <a:schemeClr val="accent1"/>
              </a:buClr>
              <a:buSzPts val="1600"/>
              <a:buFont typeface="Bitter Thin"/>
              <a:buChar char="✗"/>
              <a:defRPr sz="2000" b="0" i="0" u="none" strike="noStrike" cap="none">
                <a:solidFill>
                  <a:schemeClr val="dk1"/>
                </a:solidFill>
                <a:latin typeface="Bitter Thin"/>
                <a:ea typeface="Bitter Thin"/>
                <a:cs typeface="Bitter Thin"/>
                <a:sym typeface="Bitter Thin"/>
              </a:defRPr>
            </a:lvl2pPr>
            <a:lvl3pPr marL="1371600" marR="0" lvl="2" indent="-355600" algn="l" rtl="0">
              <a:lnSpc>
                <a:spcPct val="115000"/>
              </a:lnSpc>
              <a:spcBef>
                <a:spcPts val="800"/>
              </a:spcBef>
              <a:spcAft>
                <a:spcPts val="0"/>
              </a:spcAft>
              <a:buClr>
                <a:schemeClr val="accent1"/>
              </a:buClr>
              <a:buSzPts val="2000"/>
              <a:buFont typeface="Bitter Thin"/>
              <a:buChar char="■"/>
              <a:defRPr sz="2000" b="0" i="0" u="none" strike="noStrike" cap="none">
                <a:solidFill>
                  <a:schemeClr val="dk1"/>
                </a:solidFill>
                <a:latin typeface="Bitter Thin"/>
                <a:ea typeface="Bitter Thin"/>
                <a:cs typeface="Bitter Thin"/>
                <a:sym typeface="Bitter Thin"/>
              </a:defRPr>
            </a:lvl3pPr>
            <a:lvl4pPr marL="1828800" marR="0" lvl="3" indent="-355600" algn="l" rtl="0">
              <a:lnSpc>
                <a:spcPct val="115000"/>
              </a:lnSpc>
              <a:spcBef>
                <a:spcPts val="800"/>
              </a:spcBef>
              <a:spcAft>
                <a:spcPts val="0"/>
              </a:spcAft>
              <a:buClr>
                <a:schemeClr val="dk1"/>
              </a:buClr>
              <a:buSzPts val="2000"/>
              <a:buFont typeface="Bitter Thin"/>
              <a:buChar char="●"/>
              <a:defRPr sz="2000" b="0" i="0" u="none" strike="noStrike" cap="none">
                <a:solidFill>
                  <a:schemeClr val="dk1"/>
                </a:solidFill>
                <a:latin typeface="Bitter Thin"/>
                <a:ea typeface="Bitter Thin"/>
                <a:cs typeface="Bitter Thin"/>
                <a:sym typeface="Bitter Thin"/>
              </a:defRPr>
            </a:lvl4pPr>
            <a:lvl5pPr marL="2286000" marR="0" lvl="4" indent="-355600" algn="l" rtl="0">
              <a:lnSpc>
                <a:spcPct val="115000"/>
              </a:lnSpc>
              <a:spcBef>
                <a:spcPts val="800"/>
              </a:spcBef>
              <a:spcAft>
                <a:spcPts val="0"/>
              </a:spcAft>
              <a:buClr>
                <a:schemeClr val="dk1"/>
              </a:buClr>
              <a:buSzPts val="2000"/>
              <a:buFont typeface="Bitter Thin"/>
              <a:buChar char="○"/>
              <a:defRPr sz="2000" b="0" i="0" u="none" strike="noStrike" cap="none">
                <a:solidFill>
                  <a:schemeClr val="dk1"/>
                </a:solidFill>
                <a:latin typeface="Bitter Thin"/>
                <a:ea typeface="Bitter Thin"/>
                <a:cs typeface="Bitter Thin"/>
                <a:sym typeface="Bitter Thin"/>
              </a:defRPr>
            </a:lvl5pPr>
            <a:lvl6pPr marL="2743200" marR="0" lvl="5" indent="-355600" algn="l" rtl="0">
              <a:lnSpc>
                <a:spcPct val="115000"/>
              </a:lnSpc>
              <a:spcBef>
                <a:spcPts val="800"/>
              </a:spcBef>
              <a:spcAft>
                <a:spcPts val="0"/>
              </a:spcAft>
              <a:buClr>
                <a:schemeClr val="dk1"/>
              </a:buClr>
              <a:buSzPts val="2000"/>
              <a:buFont typeface="Bitter Thin"/>
              <a:buChar char="■"/>
              <a:defRPr sz="2000" b="0" i="0" u="none" strike="noStrike" cap="none">
                <a:solidFill>
                  <a:schemeClr val="dk1"/>
                </a:solidFill>
                <a:latin typeface="Bitter Thin"/>
                <a:ea typeface="Bitter Thin"/>
                <a:cs typeface="Bitter Thin"/>
                <a:sym typeface="Bitter Thin"/>
              </a:defRPr>
            </a:lvl6pPr>
            <a:lvl7pPr marL="3200400" marR="0" lvl="6" indent="-355600" algn="l" rtl="0">
              <a:lnSpc>
                <a:spcPct val="115000"/>
              </a:lnSpc>
              <a:spcBef>
                <a:spcPts val="800"/>
              </a:spcBef>
              <a:spcAft>
                <a:spcPts val="0"/>
              </a:spcAft>
              <a:buClr>
                <a:schemeClr val="dk1"/>
              </a:buClr>
              <a:buSzPts val="2000"/>
              <a:buFont typeface="Bitter Thin"/>
              <a:buChar char="●"/>
              <a:defRPr sz="2000" b="0" i="0" u="none" strike="noStrike" cap="none">
                <a:solidFill>
                  <a:schemeClr val="dk1"/>
                </a:solidFill>
                <a:latin typeface="Bitter Thin"/>
                <a:ea typeface="Bitter Thin"/>
                <a:cs typeface="Bitter Thin"/>
                <a:sym typeface="Bitter Thin"/>
              </a:defRPr>
            </a:lvl7pPr>
            <a:lvl8pPr marL="3657600" marR="0" lvl="7" indent="-355600" algn="l" rtl="0">
              <a:lnSpc>
                <a:spcPct val="115000"/>
              </a:lnSpc>
              <a:spcBef>
                <a:spcPts val="800"/>
              </a:spcBef>
              <a:spcAft>
                <a:spcPts val="0"/>
              </a:spcAft>
              <a:buClr>
                <a:schemeClr val="dk1"/>
              </a:buClr>
              <a:buSzPts val="2000"/>
              <a:buFont typeface="Bitter Thin"/>
              <a:buChar char="○"/>
              <a:defRPr sz="2000" b="0" i="0" u="none" strike="noStrike" cap="none">
                <a:solidFill>
                  <a:schemeClr val="dk1"/>
                </a:solidFill>
                <a:latin typeface="Bitter Thin"/>
                <a:ea typeface="Bitter Thin"/>
                <a:cs typeface="Bitter Thin"/>
                <a:sym typeface="Bitter Thin"/>
              </a:defRPr>
            </a:lvl8pPr>
            <a:lvl9pPr marL="4114800" marR="0" lvl="8" indent="-355600" algn="l" rtl="0">
              <a:lnSpc>
                <a:spcPct val="115000"/>
              </a:lnSpc>
              <a:spcBef>
                <a:spcPts val="800"/>
              </a:spcBef>
              <a:spcAft>
                <a:spcPts val="800"/>
              </a:spcAft>
              <a:buClr>
                <a:schemeClr val="dk1"/>
              </a:buClr>
              <a:buSzPts val="2000"/>
              <a:buFont typeface="Bitter Thin"/>
              <a:buChar char="■"/>
              <a:defRPr sz="2000" b="0" i="0" u="none" strike="noStrike" cap="none">
                <a:solidFill>
                  <a:schemeClr val="dk1"/>
                </a:solidFill>
                <a:latin typeface="Bitter Thin"/>
                <a:ea typeface="Bitter Thin"/>
                <a:cs typeface="Bitter Thin"/>
                <a:sym typeface="Bitter Thin"/>
              </a:defRPr>
            </a:lvl9pPr>
          </a:lstStyle>
          <a:p>
            <a:pPr marL="0" lvl="0" indent="0" algn="ctr">
              <a:buNone/>
            </a:pPr>
            <a:r>
              <a:rPr lang="es-MX" sz="1800" b="1" dirty="0"/>
              <a:t>Observación de las características microscopicas </a:t>
            </a:r>
          </a:p>
          <a:p>
            <a:pPr marL="0" lvl="0" indent="0" algn="ctr">
              <a:buNone/>
            </a:pPr>
            <a:r>
              <a:rPr lang="es-MX" sz="1800" b="1" dirty="0"/>
              <a:t>de algunas células del reino animal</a:t>
            </a:r>
          </a:p>
        </p:txBody>
      </p:sp>
      <p:sp>
        <p:nvSpPr>
          <p:cNvPr id="31" name="Google Shape;159;p22">
            <a:extLst>
              <a:ext uri="{FF2B5EF4-FFF2-40B4-BE49-F238E27FC236}">
                <a16:creationId xmlns:a16="http://schemas.microsoft.com/office/drawing/2014/main" id="{BB2B37B7-EFE5-D04E-AB56-DBF3709C7B7D}"/>
              </a:ext>
            </a:extLst>
          </p:cNvPr>
          <p:cNvSpPr txBox="1">
            <a:spLocks noGrp="1"/>
          </p:cNvSpPr>
          <p:nvPr/>
        </p:nvSpPr>
        <p:spPr>
          <a:xfrm>
            <a:off x="1267787" y="3575927"/>
            <a:ext cx="5052820" cy="5523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2400"/>
              <a:buFont typeface="Dancing Script"/>
              <a:buNone/>
              <a:defRPr sz="2400" b="0" i="0" u="none" strike="noStrike" cap="none">
                <a:solidFill>
                  <a:schemeClr val="dk1"/>
                </a:solidFill>
                <a:latin typeface="Dancing Script"/>
                <a:ea typeface="Dancing Script"/>
                <a:cs typeface="Dancing Script"/>
                <a:sym typeface="Dancing Script"/>
              </a:defRPr>
            </a:lvl1pPr>
            <a:lvl2pPr marR="0" lvl="1" algn="ctr" rtl="0">
              <a:lnSpc>
                <a:spcPct val="90000"/>
              </a:lnSpc>
              <a:spcBef>
                <a:spcPts val="0"/>
              </a:spcBef>
              <a:spcAft>
                <a:spcPts val="0"/>
              </a:spcAft>
              <a:buClr>
                <a:schemeClr val="dk1"/>
              </a:buClr>
              <a:buSzPts val="2400"/>
              <a:buFont typeface="Dancing Script"/>
              <a:buNone/>
              <a:defRPr sz="2400" b="0" i="0" u="none" strike="noStrike" cap="none">
                <a:solidFill>
                  <a:schemeClr val="dk1"/>
                </a:solidFill>
                <a:latin typeface="Dancing Script"/>
                <a:ea typeface="Dancing Script"/>
                <a:cs typeface="Dancing Script"/>
                <a:sym typeface="Dancing Script"/>
              </a:defRPr>
            </a:lvl2pPr>
            <a:lvl3pPr marR="0" lvl="2" algn="ctr" rtl="0">
              <a:lnSpc>
                <a:spcPct val="90000"/>
              </a:lnSpc>
              <a:spcBef>
                <a:spcPts val="0"/>
              </a:spcBef>
              <a:spcAft>
                <a:spcPts val="0"/>
              </a:spcAft>
              <a:buClr>
                <a:schemeClr val="dk1"/>
              </a:buClr>
              <a:buSzPts val="2400"/>
              <a:buFont typeface="Dancing Script"/>
              <a:buNone/>
              <a:defRPr sz="2400" b="0" i="0" u="none" strike="noStrike" cap="none">
                <a:solidFill>
                  <a:schemeClr val="dk1"/>
                </a:solidFill>
                <a:latin typeface="Dancing Script"/>
                <a:ea typeface="Dancing Script"/>
                <a:cs typeface="Dancing Script"/>
                <a:sym typeface="Dancing Script"/>
              </a:defRPr>
            </a:lvl3pPr>
            <a:lvl4pPr marR="0" lvl="3" algn="ctr" rtl="0">
              <a:lnSpc>
                <a:spcPct val="90000"/>
              </a:lnSpc>
              <a:spcBef>
                <a:spcPts val="0"/>
              </a:spcBef>
              <a:spcAft>
                <a:spcPts val="0"/>
              </a:spcAft>
              <a:buClr>
                <a:schemeClr val="dk1"/>
              </a:buClr>
              <a:buSzPts val="2400"/>
              <a:buFont typeface="Dancing Script"/>
              <a:buNone/>
              <a:defRPr sz="2400" b="0" i="0" u="none" strike="noStrike" cap="none">
                <a:solidFill>
                  <a:schemeClr val="dk1"/>
                </a:solidFill>
                <a:latin typeface="Dancing Script"/>
                <a:ea typeface="Dancing Script"/>
                <a:cs typeface="Dancing Script"/>
                <a:sym typeface="Dancing Script"/>
              </a:defRPr>
            </a:lvl4pPr>
            <a:lvl5pPr marR="0" lvl="4" algn="ctr" rtl="0">
              <a:lnSpc>
                <a:spcPct val="90000"/>
              </a:lnSpc>
              <a:spcBef>
                <a:spcPts val="0"/>
              </a:spcBef>
              <a:spcAft>
                <a:spcPts val="0"/>
              </a:spcAft>
              <a:buClr>
                <a:schemeClr val="dk1"/>
              </a:buClr>
              <a:buSzPts val="2400"/>
              <a:buFont typeface="Dancing Script"/>
              <a:buNone/>
              <a:defRPr sz="2400" b="0" i="0" u="none" strike="noStrike" cap="none">
                <a:solidFill>
                  <a:schemeClr val="dk1"/>
                </a:solidFill>
                <a:latin typeface="Dancing Script"/>
                <a:ea typeface="Dancing Script"/>
                <a:cs typeface="Dancing Script"/>
                <a:sym typeface="Dancing Script"/>
              </a:defRPr>
            </a:lvl5pPr>
            <a:lvl6pPr marR="0" lvl="5" algn="ctr" rtl="0">
              <a:lnSpc>
                <a:spcPct val="90000"/>
              </a:lnSpc>
              <a:spcBef>
                <a:spcPts val="0"/>
              </a:spcBef>
              <a:spcAft>
                <a:spcPts val="0"/>
              </a:spcAft>
              <a:buClr>
                <a:schemeClr val="dk1"/>
              </a:buClr>
              <a:buSzPts val="2400"/>
              <a:buFont typeface="Dancing Script"/>
              <a:buNone/>
              <a:defRPr sz="2400" b="0" i="0" u="none" strike="noStrike" cap="none">
                <a:solidFill>
                  <a:schemeClr val="dk1"/>
                </a:solidFill>
                <a:latin typeface="Dancing Script"/>
                <a:ea typeface="Dancing Script"/>
                <a:cs typeface="Dancing Script"/>
                <a:sym typeface="Dancing Script"/>
              </a:defRPr>
            </a:lvl6pPr>
            <a:lvl7pPr marR="0" lvl="6" algn="ctr" rtl="0">
              <a:lnSpc>
                <a:spcPct val="90000"/>
              </a:lnSpc>
              <a:spcBef>
                <a:spcPts val="0"/>
              </a:spcBef>
              <a:spcAft>
                <a:spcPts val="0"/>
              </a:spcAft>
              <a:buClr>
                <a:schemeClr val="dk1"/>
              </a:buClr>
              <a:buSzPts val="2400"/>
              <a:buFont typeface="Dancing Script"/>
              <a:buNone/>
              <a:defRPr sz="2400" b="0" i="0" u="none" strike="noStrike" cap="none">
                <a:solidFill>
                  <a:schemeClr val="dk1"/>
                </a:solidFill>
                <a:latin typeface="Dancing Script"/>
                <a:ea typeface="Dancing Script"/>
                <a:cs typeface="Dancing Script"/>
                <a:sym typeface="Dancing Script"/>
              </a:defRPr>
            </a:lvl7pPr>
            <a:lvl8pPr marR="0" lvl="7" algn="ctr" rtl="0">
              <a:lnSpc>
                <a:spcPct val="90000"/>
              </a:lnSpc>
              <a:spcBef>
                <a:spcPts val="0"/>
              </a:spcBef>
              <a:spcAft>
                <a:spcPts val="0"/>
              </a:spcAft>
              <a:buClr>
                <a:schemeClr val="dk1"/>
              </a:buClr>
              <a:buSzPts val="2400"/>
              <a:buFont typeface="Dancing Script"/>
              <a:buNone/>
              <a:defRPr sz="2400" b="0" i="0" u="none" strike="noStrike" cap="none">
                <a:solidFill>
                  <a:schemeClr val="dk1"/>
                </a:solidFill>
                <a:latin typeface="Dancing Script"/>
                <a:ea typeface="Dancing Script"/>
                <a:cs typeface="Dancing Script"/>
                <a:sym typeface="Dancing Script"/>
              </a:defRPr>
            </a:lvl8pPr>
            <a:lvl9pPr marR="0" lvl="8" algn="ctr" rtl="0">
              <a:lnSpc>
                <a:spcPct val="90000"/>
              </a:lnSpc>
              <a:spcBef>
                <a:spcPts val="0"/>
              </a:spcBef>
              <a:spcAft>
                <a:spcPts val="0"/>
              </a:spcAft>
              <a:buClr>
                <a:schemeClr val="dk1"/>
              </a:buClr>
              <a:buSzPts val="2400"/>
              <a:buFont typeface="Dancing Script"/>
              <a:buNone/>
              <a:defRPr sz="2400" b="0" i="0" u="none" strike="noStrike" cap="none">
                <a:solidFill>
                  <a:schemeClr val="dk1"/>
                </a:solidFill>
                <a:latin typeface="Dancing Script"/>
                <a:ea typeface="Dancing Script"/>
                <a:cs typeface="Dancing Script"/>
                <a:sym typeface="Dancing Script"/>
              </a:defRPr>
            </a:lvl9pPr>
          </a:lstStyle>
          <a:p>
            <a:pPr marL="0" lvl="0" indent="0" algn="ctr" rtl="0">
              <a:spcBef>
                <a:spcPts val="0"/>
              </a:spcBef>
              <a:spcAft>
                <a:spcPts val="0"/>
              </a:spcAft>
              <a:buNone/>
            </a:pPr>
            <a:r>
              <a:rPr lang="en" dirty="0"/>
              <a:t>Perla Urquidez Bejarano</a:t>
            </a:r>
          </a:p>
          <a:p>
            <a:pPr marL="0" lvl="0" indent="0" algn="ctr" rtl="0">
              <a:spcBef>
                <a:spcPts val="0"/>
              </a:spcBef>
              <a:spcAft>
                <a:spcPts val="0"/>
              </a:spcAft>
              <a:buNone/>
            </a:pPr>
            <a:r>
              <a:rPr lang="en" dirty="0"/>
              <a:t>Erick Jose Ponce </a:t>
            </a:r>
            <a:r>
              <a:rPr lang="en" dirty="0" err="1"/>
              <a:t>Manjarrez</a:t>
            </a:r>
            <a:endParaRPr dirty="0"/>
          </a:p>
        </p:txBody>
      </p:sp>
      <p:sp>
        <p:nvSpPr>
          <p:cNvPr id="32" name="Google Shape;703;p46">
            <a:hlinkClick r:id="" action="ppaction://hlinkshowjump?jump=nextslide"/>
            <a:extLst>
              <a:ext uri="{FF2B5EF4-FFF2-40B4-BE49-F238E27FC236}">
                <a16:creationId xmlns:a16="http://schemas.microsoft.com/office/drawing/2014/main" id="{364332C6-9DFA-CA40-AFC1-9F19D0757249}"/>
              </a:ext>
            </a:extLst>
          </p:cNvPr>
          <p:cNvSpPr/>
          <p:nvPr/>
        </p:nvSpPr>
        <p:spPr>
          <a:xfrm>
            <a:off x="7030149" y="2039505"/>
            <a:ext cx="975312" cy="999739"/>
          </a:xfrm>
          <a:custGeom>
            <a:avLst/>
            <a:gdLst/>
            <a:ahLst/>
            <a:cxnLst/>
            <a:rect l="l" t="t" r="r" b="b"/>
            <a:pathLst>
              <a:path w="16620" h="16644" extrusionOk="0">
                <a:moveTo>
                  <a:pt x="11437" y="5767"/>
                </a:moveTo>
                <a:lnTo>
                  <a:pt x="11753" y="6132"/>
                </a:lnTo>
                <a:lnTo>
                  <a:pt x="12094" y="6522"/>
                </a:lnTo>
                <a:lnTo>
                  <a:pt x="11510" y="7179"/>
                </a:lnTo>
                <a:lnTo>
                  <a:pt x="11291" y="7008"/>
                </a:lnTo>
                <a:lnTo>
                  <a:pt x="11096" y="6862"/>
                </a:lnTo>
                <a:lnTo>
                  <a:pt x="10877" y="6668"/>
                </a:lnTo>
                <a:lnTo>
                  <a:pt x="10756" y="6570"/>
                </a:lnTo>
                <a:lnTo>
                  <a:pt x="10610" y="6497"/>
                </a:lnTo>
                <a:lnTo>
                  <a:pt x="10926" y="6230"/>
                </a:lnTo>
                <a:lnTo>
                  <a:pt x="10975" y="6303"/>
                </a:lnTo>
                <a:lnTo>
                  <a:pt x="11048" y="6400"/>
                </a:lnTo>
                <a:lnTo>
                  <a:pt x="11194" y="6546"/>
                </a:lnTo>
                <a:lnTo>
                  <a:pt x="11388" y="6789"/>
                </a:lnTo>
                <a:lnTo>
                  <a:pt x="11486" y="6887"/>
                </a:lnTo>
                <a:lnTo>
                  <a:pt x="11632" y="6960"/>
                </a:lnTo>
                <a:lnTo>
                  <a:pt x="11680" y="6960"/>
                </a:lnTo>
                <a:lnTo>
                  <a:pt x="11705" y="6911"/>
                </a:lnTo>
                <a:lnTo>
                  <a:pt x="11680" y="6765"/>
                </a:lnTo>
                <a:lnTo>
                  <a:pt x="11632" y="6619"/>
                </a:lnTo>
                <a:lnTo>
                  <a:pt x="11534" y="6522"/>
                </a:lnTo>
                <a:lnTo>
                  <a:pt x="11437" y="6400"/>
                </a:lnTo>
                <a:lnTo>
                  <a:pt x="11291" y="6205"/>
                </a:lnTo>
                <a:lnTo>
                  <a:pt x="11218" y="6108"/>
                </a:lnTo>
                <a:lnTo>
                  <a:pt x="11121" y="6059"/>
                </a:lnTo>
                <a:lnTo>
                  <a:pt x="11437" y="5767"/>
                </a:lnTo>
                <a:close/>
                <a:moveTo>
                  <a:pt x="10464" y="6643"/>
                </a:moveTo>
                <a:lnTo>
                  <a:pt x="10537" y="6765"/>
                </a:lnTo>
                <a:lnTo>
                  <a:pt x="10634" y="6887"/>
                </a:lnTo>
                <a:lnTo>
                  <a:pt x="10853" y="7106"/>
                </a:lnTo>
                <a:lnTo>
                  <a:pt x="11048" y="7300"/>
                </a:lnTo>
                <a:lnTo>
                  <a:pt x="11242" y="7495"/>
                </a:lnTo>
                <a:lnTo>
                  <a:pt x="11121" y="7641"/>
                </a:lnTo>
                <a:lnTo>
                  <a:pt x="10902" y="7446"/>
                </a:lnTo>
                <a:lnTo>
                  <a:pt x="10658" y="7276"/>
                </a:lnTo>
                <a:lnTo>
                  <a:pt x="10440" y="7057"/>
                </a:lnTo>
                <a:lnTo>
                  <a:pt x="10318" y="6960"/>
                </a:lnTo>
                <a:lnTo>
                  <a:pt x="10172" y="6887"/>
                </a:lnTo>
                <a:lnTo>
                  <a:pt x="10464" y="6643"/>
                </a:lnTo>
                <a:close/>
                <a:moveTo>
                  <a:pt x="10075" y="6984"/>
                </a:moveTo>
                <a:lnTo>
                  <a:pt x="10075" y="7057"/>
                </a:lnTo>
                <a:lnTo>
                  <a:pt x="10123" y="7130"/>
                </a:lnTo>
                <a:lnTo>
                  <a:pt x="10196" y="7276"/>
                </a:lnTo>
                <a:lnTo>
                  <a:pt x="10318" y="7398"/>
                </a:lnTo>
                <a:lnTo>
                  <a:pt x="10415" y="7519"/>
                </a:lnTo>
                <a:lnTo>
                  <a:pt x="10658" y="7714"/>
                </a:lnTo>
                <a:lnTo>
                  <a:pt x="10780" y="7811"/>
                </a:lnTo>
                <a:lnTo>
                  <a:pt x="10926" y="7909"/>
                </a:lnTo>
                <a:lnTo>
                  <a:pt x="10683" y="8176"/>
                </a:lnTo>
                <a:lnTo>
                  <a:pt x="10585" y="8055"/>
                </a:lnTo>
                <a:lnTo>
                  <a:pt x="10488" y="7957"/>
                </a:lnTo>
                <a:lnTo>
                  <a:pt x="10269" y="7787"/>
                </a:lnTo>
                <a:lnTo>
                  <a:pt x="10002" y="7519"/>
                </a:lnTo>
                <a:lnTo>
                  <a:pt x="9734" y="7276"/>
                </a:lnTo>
                <a:lnTo>
                  <a:pt x="10075" y="6984"/>
                </a:lnTo>
                <a:close/>
                <a:moveTo>
                  <a:pt x="9515" y="7495"/>
                </a:moveTo>
                <a:lnTo>
                  <a:pt x="9612" y="7617"/>
                </a:lnTo>
                <a:lnTo>
                  <a:pt x="9710" y="7738"/>
                </a:lnTo>
                <a:lnTo>
                  <a:pt x="9953" y="7957"/>
                </a:lnTo>
                <a:lnTo>
                  <a:pt x="10172" y="8201"/>
                </a:lnTo>
                <a:lnTo>
                  <a:pt x="10318" y="8347"/>
                </a:lnTo>
                <a:lnTo>
                  <a:pt x="10464" y="8444"/>
                </a:lnTo>
                <a:lnTo>
                  <a:pt x="10172" y="8809"/>
                </a:lnTo>
                <a:lnTo>
                  <a:pt x="9904" y="8468"/>
                </a:lnTo>
                <a:lnTo>
                  <a:pt x="9661" y="8176"/>
                </a:lnTo>
                <a:lnTo>
                  <a:pt x="9466" y="7933"/>
                </a:lnTo>
                <a:lnTo>
                  <a:pt x="9369" y="7811"/>
                </a:lnTo>
                <a:lnTo>
                  <a:pt x="9272" y="7714"/>
                </a:lnTo>
                <a:lnTo>
                  <a:pt x="9515" y="7495"/>
                </a:lnTo>
                <a:close/>
                <a:moveTo>
                  <a:pt x="9004" y="7933"/>
                </a:moveTo>
                <a:lnTo>
                  <a:pt x="9126" y="8128"/>
                </a:lnTo>
                <a:lnTo>
                  <a:pt x="9272" y="8298"/>
                </a:lnTo>
                <a:lnTo>
                  <a:pt x="9564" y="8663"/>
                </a:lnTo>
                <a:lnTo>
                  <a:pt x="9880" y="9028"/>
                </a:lnTo>
                <a:lnTo>
                  <a:pt x="9904" y="9077"/>
                </a:lnTo>
                <a:lnTo>
                  <a:pt x="9856" y="9125"/>
                </a:lnTo>
                <a:lnTo>
                  <a:pt x="9734" y="9271"/>
                </a:lnTo>
                <a:lnTo>
                  <a:pt x="9710" y="9198"/>
                </a:lnTo>
                <a:lnTo>
                  <a:pt x="9442" y="8858"/>
                </a:lnTo>
                <a:lnTo>
                  <a:pt x="9126" y="8517"/>
                </a:lnTo>
                <a:lnTo>
                  <a:pt x="8955" y="8322"/>
                </a:lnTo>
                <a:lnTo>
                  <a:pt x="8785" y="8152"/>
                </a:lnTo>
                <a:lnTo>
                  <a:pt x="9004" y="7933"/>
                </a:lnTo>
                <a:close/>
                <a:moveTo>
                  <a:pt x="8517" y="8371"/>
                </a:moveTo>
                <a:lnTo>
                  <a:pt x="8663" y="8590"/>
                </a:lnTo>
                <a:lnTo>
                  <a:pt x="8809" y="8785"/>
                </a:lnTo>
                <a:lnTo>
                  <a:pt x="9101" y="9150"/>
                </a:lnTo>
                <a:lnTo>
                  <a:pt x="9272" y="9320"/>
                </a:lnTo>
                <a:lnTo>
                  <a:pt x="9442" y="9466"/>
                </a:lnTo>
                <a:lnTo>
                  <a:pt x="9515" y="9490"/>
                </a:lnTo>
                <a:lnTo>
                  <a:pt x="9199" y="9806"/>
                </a:lnTo>
                <a:lnTo>
                  <a:pt x="9174" y="9709"/>
                </a:lnTo>
                <a:lnTo>
                  <a:pt x="9150" y="9612"/>
                </a:lnTo>
                <a:lnTo>
                  <a:pt x="9053" y="9442"/>
                </a:lnTo>
                <a:lnTo>
                  <a:pt x="8931" y="9271"/>
                </a:lnTo>
                <a:lnTo>
                  <a:pt x="8785" y="9125"/>
                </a:lnTo>
                <a:lnTo>
                  <a:pt x="8590" y="8833"/>
                </a:lnTo>
                <a:lnTo>
                  <a:pt x="8444" y="8663"/>
                </a:lnTo>
                <a:lnTo>
                  <a:pt x="8323" y="8541"/>
                </a:lnTo>
                <a:lnTo>
                  <a:pt x="8517" y="8371"/>
                </a:lnTo>
                <a:close/>
                <a:moveTo>
                  <a:pt x="5476" y="7787"/>
                </a:moveTo>
                <a:lnTo>
                  <a:pt x="5622" y="7982"/>
                </a:lnTo>
                <a:lnTo>
                  <a:pt x="5816" y="8176"/>
                </a:lnTo>
                <a:lnTo>
                  <a:pt x="6133" y="8444"/>
                </a:lnTo>
                <a:lnTo>
                  <a:pt x="6449" y="8736"/>
                </a:lnTo>
                <a:lnTo>
                  <a:pt x="6790" y="8979"/>
                </a:lnTo>
                <a:lnTo>
                  <a:pt x="6984" y="9125"/>
                </a:lnTo>
                <a:lnTo>
                  <a:pt x="7057" y="9174"/>
                </a:lnTo>
                <a:lnTo>
                  <a:pt x="7155" y="9198"/>
                </a:lnTo>
                <a:lnTo>
                  <a:pt x="7155" y="9247"/>
                </a:lnTo>
                <a:lnTo>
                  <a:pt x="7179" y="9296"/>
                </a:lnTo>
                <a:lnTo>
                  <a:pt x="7301" y="9296"/>
                </a:lnTo>
                <a:lnTo>
                  <a:pt x="7398" y="9271"/>
                </a:lnTo>
                <a:lnTo>
                  <a:pt x="7568" y="9198"/>
                </a:lnTo>
                <a:lnTo>
                  <a:pt x="7617" y="9344"/>
                </a:lnTo>
                <a:lnTo>
                  <a:pt x="7690" y="9490"/>
                </a:lnTo>
                <a:lnTo>
                  <a:pt x="7885" y="9758"/>
                </a:lnTo>
                <a:lnTo>
                  <a:pt x="8006" y="9952"/>
                </a:lnTo>
                <a:lnTo>
                  <a:pt x="8177" y="10098"/>
                </a:lnTo>
                <a:lnTo>
                  <a:pt x="8250" y="10171"/>
                </a:lnTo>
                <a:lnTo>
                  <a:pt x="8347" y="10220"/>
                </a:lnTo>
                <a:lnTo>
                  <a:pt x="8469" y="10269"/>
                </a:lnTo>
                <a:lnTo>
                  <a:pt x="8566" y="10293"/>
                </a:lnTo>
                <a:lnTo>
                  <a:pt x="8615" y="10269"/>
                </a:lnTo>
                <a:lnTo>
                  <a:pt x="8615" y="10244"/>
                </a:lnTo>
                <a:lnTo>
                  <a:pt x="8542" y="10074"/>
                </a:lnTo>
                <a:lnTo>
                  <a:pt x="8420" y="9904"/>
                </a:lnTo>
                <a:lnTo>
                  <a:pt x="8177" y="9636"/>
                </a:lnTo>
                <a:lnTo>
                  <a:pt x="8055" y="9490"/>
                </a:lnTo>
                <a:lnTo>
                  <a:pt x="7982" y="9344"/>
                </a:lnTo>
                <a:lnTo>
                  <a:pt x="7885" y="9174"/>
                </a:lnTo>
                <a:lnTo>
                  <a:pt x="7763" y="9052"/>
                </a:lnTo>
                <a:lnTo>
                  <a:pt x="8079" y="8760"/>
                </a:lnTo>
                <a:lnTo>
                  <a:pt x="8128" y="8906"/>
                </a:lnTo>
                <a:lnTo>
                  <a:pt x="8225" y="9028"/>
                </a:lnTo>
                <a:lnTo>
                  <a:pt x="8420" y="9271"/>
                </a:lnTo>
                <a:lnTo>
                  <a:pt x="8542" y="9466"/>
                </a:lnTo>
                <a:lnTo>
                  <a:pt x="8688" y="9661"/>
                </a:lnTo>
                <a:lnTo>
                  <a:pt x="8785" y="9758"/>
                </a:lnTo>
                <a:lnTo>
                  <a:pt x="8882" y="9831"/>
                </a:lnTo>
                <a:lnTo>
                  <a:pt x="8980" y="9879"/>
                </a:lnTo>
                <a:lnTo>
                  <a:pt x="9077" y="9928"/>
                </a:lnTo>
                <a:lnTo>
                  <a:pt x="8615" y="10366"/>
                </a:lnTo>
                <a:lnTo>
                  <a:pt x="8250" y="10682"/>
                </a:lnTo>
                <a:lnTo>
                  <a:pt x="8225" y="10634"/>
                </a:lnTo>
                <a:lnTo>
                  <a:pt x="8201" y="10585"/>
                </a:lnTo>
                <a:lnTo>
                  <a:pt x="8031" y="10366"/>
                </a:lnTo>
                <a:lnTo>
                  <a:pt x="7812" y="10171"/>
                </a:lnTo>
                <a:lnTo>
                  <a:pt x="7374" y="9782"/>
                </a:lnTo>
                <a:lnTo>
                  <a:pt x="6960" y="9393"/>
                </a:lnTo>
                <a:lnTo>
                  <a:pt x="6546" y="9004"/>
                </a:lnTo>
                <a:lnTo>
                  <a:pt x="5670" y="8225"/>
                </a:lnTo>
                <a:lnTo>
                  <a:pt x="5500" y="8079"/>
                </a:lnTo>
                <a:lnTo>
                  <a:pt x="5330" y="7933"/>
                </a:lnTo>
                <a:lnTo>
                  <a:pt x="5476" y="7787"/>
                </a:lnTo>
                <a:close/>
                <a:moveTo>
                  <a:pt x="5062" y="8152"/>
                </a:moveTo>
                <a:lnTo>
                  <a:pt x="5232" y="8322"/>
                </a:lnTo>
                <a:lnTo>
                  <a:pt x="5403" y="8493"/>
                </a:lnTo>
                <a:lnTo>
                  <a:pt x="6279" y="9271"/>
                </a:lnTo>
                <a:lnTo>
                  <a:pt x="6692" y="9636"/>
                </a:lnTo>
                <a:lnTo>
                  <a:pt x="7155" y="10025"/>
                </a:lnTo>
                <a:lnTo>
                  <a:pt x="7374" y="10220"/>
                </a:lnTo>
                <a:lnTo>
                  <a:pt x="7593" y="10415"/>
                </a:lnTo>
                <a:lnTo>
                  <a:pt x="7812" y="10609"/>
                </a:lnTo>
                <a:lnTo>
                  <a:pt x="8055" y="10780"/>
                </a:lnTo>
                <a:lnTo>
                  <a:pt x="8104" y="10804"/>
                </a:lnTo>
                <a:lnTo>
                  <a:pt x="7982" y="10901"/>
                </a:lnTo>
                <a:lnTo>
                  <a:pt x="6254" y="9466"/>
                </a:lnTo>
                <a:lnTo>
                  <a:pt x="5597" y="8882"/>
                </a:lnTo>
                <a:lnTo>
                  <a:pt x="5232" y="8590"/>
                </a:lnTo>
                <a:lnTo>
                  <a:pt x="5062" y="8468"/>
                </a:lnTo>
                <a:lnTo>
                  <a:pt x="4867" y="8347"/>
                </a:lnTo>
                <a:lnTo>
                  <a:pt x="5038" y="8176"/>
                </a:lnTo>
                <a:lnTo>
                  <a:pt x="5062" y="8152"/>
                </a:lnTo>
                <a:close/>
                <a:moveTo>
                  <a:pt x="4746" y="8493"/>
                </a:moveTo>
                <a:lnTo>
                  <a:pt x="4867" y="8663"/>
                </a:lnTo>
                <a:lnTo>
                  <a:pt x="5038" y="8809"/>
                </a:lnTo>
                <a:lnTo>
                  <a:pt x="5378" y="9101"/>
                </a:lnTo>
                <a:lnTo>
                  <a:pt x="6060" y="9636"/>
                </a:lnTo>
                <a:lnTo>
                  <a:pt x="7787" y="11072"/>
                </a:lnTo>
                <a:lnTo>
                  <a:pt x="7617" y="11218"/>
                </a:lnTo>
                <a:lnTo>
                  <a:pt x="7398" y="11047"/>
                </a:lnTo>
                <a:lnTo>
                  <a:pt x="7155" y="10877"/>
                </a:lnTo>
                <a:lnTo>
                  <a:pt x="6911" y="10707"/>
                </a:lnTo>
                <a:lnTo>
                  <a:pt x="6668" y="10536"/>
                </a:lnTo>
                <a:lnTo>
                  <a:pt x="6181" y="10123"/>
                </a:lnTo>
                <a:lnTo>
                  <a:pt x="5719" y="9709"/>
                </a:lnTo>
                <a:lnTo>
                  <a:pt x="5281" y="9247"/>
                </a:lnTo>
                <a:lnTo>
                  <a:pt x="4867" y="8760"/>
                </a:lnTo>
                <a:lnTo>
                  <a:pt x="4770" y="8663"/>
                </a:lnTo>
                <a:lnTo>
                  <a:pt x="4673" y="8566"/>
                </a:lnTo>
                <a:lnTo>
                  <a:pt x="4746" y="8493"/>
                </a:lnTo>
                <a:close/>
                <a:moveTo>
                  <a:pt x="11437" y="5256"/>
                </a:moveTo>
                <a:lnTo>
                  <a:pt x="11364" y="5281"/>
                </a:lnTo>
                <a:lnTo>
                  <a:pt x="11315" y="5305"/>
                </a:lnTo>
                <a:lnTo>
                  <a:pt x="11218" y="5354"/>
                </a:lnTo>
                <a:lnTo>
                  <a:pt x="10075" y="6376"/>
                </a:lnTo>
                <a:lnTo>
                  <a:pt x="8931" y="7422"/>
                </a:lnTo>
                <a:lnTo>
                  <a:pt x="8347" y="7933"/>
                </a:lnTo>
                <a:lnTo>
                  <a:pt x="7787" y="8468"/>
                </a:lnTo>
                <a:lnTo>
                  <a:pt x="7544" y="8663"/>
                </a:lnTo>
                <a:lnTo>
                  <a:pt x="7325" y="8882"/>
                </a:lnTo>
                <a:lnTo>
                  <a:pt x="7228" y="8785"/>
                </a:lnTo>
                <a:lnTo>
                  <a:pt x="7106" y="8712"/>
                </a:lnTo>
                <a:lnTo>
                  <a:pt x="6717" y="8395"/>
                </a:lnTo>
                <a:lnTo>
                  <a:pt x="6327" y="8079"/>
                </a:lnTo>
                <a:lnTo>
                  <a:pt x="6011" y="7763"/>
                </a:lnTo>
                <a:lnTo>
                  <a:pt x="5768" y="7568"/>
                </a:lnTo>
                <a:lnTo>
                  <a:pt x="5670" y="7495"/>
                </a:lnTo>
                <a:lnTo>
                  <a:pt x="5573" y="7446"/>
                </a:lnTo>
                <a:lnTo>
                  <a:pt x="5524" y="7422"/>
                </a:lnTo>
                <a:lnTo>
                  <a:pt x="5427" y="7373"/>
                </a:lnTo>
                <a:lnTo>
                  <a:pt x="5330" y="7373"/>
                </a:lnTo>
                <a:lnTo>
                  <a:pt x="5232" y="7398"/>
                </a:lnTo>
                <a:lnTo>
                  <a:pt x="5135" y="7446"/>
                </a:lnTo>
                <a:lnTo>
                  <a:pt x="4940" y="7568"/>
                </a:lnTo>
                <a:lnTo>
                  <a:pt x="4794" y="7690"/>
                </a:lnTo>
                <a:lnTo>
                  <a:pt x="4575" y="7860"/>
                </a:lnTo>
                <a:lnTo>
                  <a:pt x="4381" y="8030"/>
                </a:lnTo>
                <a:lnTo>
                  <a:pt x="4283" y="8152"/>
                </a:lnTo>
                <a:lnTo>
                  <a:pt x="4210" y="8249"/>
                </a:lnTo>
                <a:lnTo>
                  <a:pt x="4162" y="8371"/>
                </a:lnTo>
                <a:lnTo>
                  <a:pt x="4137" y="8493"/>
                </a:lnTo>
                <a:lnTo>
                  <a:pt x="4162" y="8566"/>
                </a:lnTo>
                <a:lnTo>
                  <a:pt x="4210" y="8639"/>
                </a:lnTo>
                <a:lnTo>
                  <a:pt x="4259" y="8687"/>
                </a:lnTo>
                <a:lnTo>
                  <a:pt x="4332" y="8712"/>
                </a:lnTo>
                <a:lnTo>
                  <a:pt x="4356" y="8809"/>
                </a:lnTo>
                <a:lnTo>
                  <a:pt x="4405" y="8906"/>
                </a:lnTo>
                <a:lnTo>
                  <a:pt x="4478" y="9028"/>
                </a:lnTo>
                <a:lnTo>
                  <a:pt x="4551" y="9150"/>
                </a:lnTo>
                <a:lnTo>
                  <a:pt x="4721" y="9344"/>
                </a:lnTo>
                <a:lnTo>
                  <a:pt x="4940" y="9588"/>
                </a:lnTo>
                <a:lnTo>
                  <a:pt x="5135" y="9831"/>
                </a:lnTo>
                <a:lnTo>
                  <a:pt x="5597" y="10269"/>
                </a:lnTo>
                <a:lnTo>
                  <a:pt x="5987" y="10634"/>
                </a:lnTo>
                <a:lnTo>
                  <a:pt x="6425" y="10999"/>
                </a:lnTo>
                <a:lnTo>
                  <a:pt x="6668" y="11169"/>
                </a:lnTo>
                <a:lnTo>
                  <a:pt x="6887" y="11315"/>
                </a:lnTo>
                <a:lnTo>
                  <a:pt x="7130" y="11461"/>
                </a:lnTo>
                <a:lnTo>
                  <a:pt x="7374" y="11583"/>
                </a:lnTo>
                <a:lnTo>
                  <a:pt x="7349" y="11607"/>
                </a:lnTo>
                <a:lnTo>
                  <a:pt x="7349" y="11680"/>
                </a:lnTo>
                <a:lnTo>
                  <a:pt x="7374" y="11753"/>
                </a:lnTo>
                <a:lnTo>
                  <a:pt x="7422" y="11777"/>
                </a:lnTo>
                <a:lnTo>
                  <a:pt x="7495" y="11777"/>
                </a:lnTo>
                <a:lnTo>
                  <a:pt x="7666" y="11729"/>
                </a:lnTo>
                <a:lnTo>
                  <a:pt x="7836" y="11631"/>
                </a:lnTo>
                <a:lnTo>
                  <a:pt x="7982" y="11534"/>
                </a:lnTo>
                <a:lnTo>
                  <a:pt x="8128" y="11412"/>
                </a:lnTo>
                <a:lnTo>
                  <a:pt x="8420" y="11145"/>
                </a:lnTo>
                <a:lnTo>
                  <a:pt x="8663" y="10901"/>
                </a:lnTo>
                <a:lnTo>
                  <a:pt x="9369" y="10244"/>
                </a:lnTo>
                <a:lnTo>
                  <a:pt x="10050" y="9563"/>
                </a:lnTo>
                <a:lnTo>
                  <a:pt x="10658" y="8955"/>
                </a:lnTo>
                <a:lnTo>
                  <a:pt x="11291" y="8298"/>
                </a:lnTo>
                <a:lnTo>
                  <a:pt x="11875" y="7617"/>
                </a:lnTo>
                <a:lnTo>
                  <a:pt x="12143" y="7276"/>
                </a:lnTo>
                <a:lnTo>
                  <a:pt x="12410" y="6911"/>
                </a:lnTo>
                <a:lnTo>
                  <a:pt x="12483" y="6960"/>
                </a:lnTo>
                <a:lnTo>
                  <a:pt x="12556" y="6984"/>
                </a:lnTo>
                <a:lnTo>
                  <a:pt x="12654" y="6984"/>
                </a:lnTo>
                <a:lnTo>
                  <a:pt x="12727" y="6935"/>
                </a:lnTo>
                <a:lnTo>
                  <a:pt x="12775" y="6887"/>
                </a:lnTo>
                <a:lnTo>
                  <a:pt x="12824" y="6814"/>
                </a:lnTo>
                <a:lnTo>
                  <a:pt x="12824" y="6741"/>
                </a:lnTo>
                <a:lnTo>
                  <a:pt x="12775" y="6643"/>
                </a:lnTo>
                <a:lnTo>
                  <a:pt x="12532" y="6327"/>
                </a:lnTo>
                <a:lnTo>
                  <a:pt x="12240" y="6011"/>
                </a:lnTo>
                <a:lnTo>
                  <a:pt x="11924" y="5646"/>
                </a:lnTo>
                <a:lnTo>
                  <a:pt x="11778" y="5475"/>
                </a:lnTo>
                <a:lnTo>
                  <a:pt x="11583" y="5305"/>
                </a:lnTo>
                <a:lnTo>
                  <a:pt x="11510" y="5256"/>
                </a:lnTo>
                <a:close/>
                <a:moveTo>
                  <a:pt x="8104" y="439"/>
                </a:moveTo>
                <a:lnTo>
                  <a:pt x="8371" y="487"/>
                </a:lnTo>
                <a:lnTo>
                  <a:pt x="8663" y="536"/>
                </a:lnTo>
                <a:lnTo>
                  <a:pt x="9247" y="585"/>
                </a:lnTo>
                <a:lnTo>
                  <a:pt x="9588" y="633"/>
                </a:lnTo>
                <a:lnTo>
                  <a:pt x="9904" y="706"/>
                </a:lnTo>
                <a:lnTo>
                  <a:pt x="10537" y="877"/>
                </a:lnTo>
                <a:lnTo>
                  <a:pt x="10877" y="998"/>
                </a:lnTo>
                <a:lnTo>
                  <a:pt x="11218" y="1120"/>
                </a:lnTo>
                <a:lnTo>
                  <a:pt x="11559" y="1266"/>
                </a:lnTo>
                <a:lnTo>
                  <a:pt x="11875" y="1412"/>
                </a:lnTo>
                <a:lnTo>
                  <a:pt x="12191" y="1582"/>
                </a:lnTo>
                <a:lnTo>
                  <a:pt x="12508" y="1752"/>
                </a:lnTo>
                <a:lnTo>
                  <a:pt x="13116" y="2166"/>
                </a:lnTo>
                <a:lnTo>
                  <a:pt x="13408" y="2385"/>
                </a:lnTo>
                <a:lnTo>
                  <a:pt x="13700" y="2628"/>
                </a:lnTo>
                <a:lnTo>
                  <a:pt x="13968" y="2896"/>
                </a:lnTo>
                <a:lnTo>
                  <a:pt x="14235" y="3188"/>
                </a:lnTo>
                <a:lnTo>
                  <a:pt x="14479" y="3456"/>
                </a:lnTo>
                <a:lnTo>
                  <a:pt x="14698" y="3772"/>
                </a:lnTo>
                <a:lnTo>
                  <a:pt x="14917" y="4088"/>
                </a:lnTo>
                <a:lnTo>
                  <a:pt x="15111" y="4405"/>
                </a:lnTo>
                <a:lnTo>
                  <a:pt x="15282" y="4745"/>
                </a:lnTo>
                <a:lnTo>
                  <a:pt x="15452" y="5086"/>
                </a:lnTo>
                <a:lnTo>
                  <a:pt x="15574" y="5427"/>
                </a:lnTo>
                <a:lnTo>
                  <a:pt x="15720" y="5792"/>
                </a:lnTo>
                <a:lnTo>
                  <a:pt x="15817" y="6157"/>
                </a:lnTo>
                <a:lnTo>
                  <a:pt x="15914" y="6522"/>
                </a:lnTo>
                <a:lnTo>
                  <a:pt x="15987" y="6887"/>
                </a:lnTo>
                <a:lnTo>
                  <a:pt x="16036" y="7276"/>
                </a:lnTo>
                <a:lnTo>
                  <a:pt x="16109" y="8079"/>
                </a:lnTo>
                <a:lnTo>
                  <a:pt x="16109" y="8468"/>
                </a:lnTo>
                <a:lnTo>
                  <a:pt x="16109" y="8858"/>
                </a:lnTo>
                <a:lnTo>
                  <a:pt x="16085" y="9271"/>
                </a:lnTo>
                <a:lnTo>
                  <a:pt x="16060" y="9661"/>
                </a:lnTo>
                <a:lnTo>
                  <a:pt x="15987" y="10050"/>
                </a:lnTo>
                <a:lnTo>
                  <a:pt x="15914" y="10439"/>
                </a:lnTo>
                <a:lnTo>
                  <a:pt x="15817" y="10828"/>
                </a:lnTo>
                <a:lnTo>
                  <a:pt x="15695" y="11193"/>
                </a:lnTo>
                <a:lnTo>
                  <a:pt x="15549" y="11558"/>
                </a:lnTo>
                <a:lnTo>
                  <a:pt x="15379" y="11899"/>
                </a:lnTo>
                <a:lnTo>
                  <a:pt x="15184" y="12240"/>
                </a:lnTo>
                <a:lnTo>
                  <a:pt x="14965" y="12580"/>
                </a:lnTo>
                <a:lnTo>
                  <a:pt x="14722" y="12872"/>
                </a:lnTo>
                <a:lnTo>
                  <a:pt x="14430" y="13189"/>
                </a:lnTo>
                <a:lnTo>
                  <a:pt x="14138" y="13456"/>
                </a:lnTo>
                <a:lnTo>
                  <a:pt x="13846" y="13700"/>
                </a:lnTo>
                <a:lnTo>
                  <a:pt x="13530" y="13943"/>
                </a:lnTo>
                <a:lnTo>
                  <a:pt x="13213" y="14186"/>
                </a:lnTo>
                <a:lnTo>
                  <a:pt x="12532" y="14624"/>
                </a:lnTo>
                <a:lnTo>
                  <a:pt x="11851" y="15014"/>
                </a:lnTo>
                <a:lnTo>
                  <a:pt x="11510" y="15184"/>
                </a:lnTo>
                <a:lnTo>
                  <a:pt x="11145" y="15330"/>
                </a:lnTo>
                <a:lnTo>
                  <a:pt x="10415" y="15622"/>
                </a:lnTo>
                <a:lnTo>
                  <a:pt x="10050" y="15744"/>
                </a:lnTo>
                <a:lnTo>
                  <a:pt x="9685" y="15841"/>
                </a:lnTo>
                <a:lnTo>
                  <a:pt x="9320" y="15963"/>
                </a:lnTo>
                <a:lnTo>
                  <a:pt x="8980" y="16109"/>
                </a:lnTo>
                <a:lnTo>
                  <a:pt x="8907" y="16157"/>
                </a:lnTo>
                <a:lnTo>
                  <a:pt x="8882" y="16230"/>
                </a:lnTo>
                <a:lnTo>
                  <a:pt x="8104" y="16230"/>
                </a:lnTo>
                <a:lnTo>
                  <a:pt x="7739" y="16206"/>
                </a:lnTo>
                <a:lnTo>
                  <a:pt x="7349" y="16157"/>
                </a:lnTo>
                <a:lnTo>
                  <a:pt x="6984" y="16109"/>
                </a:lnTo>
                <a:lnTo>
                  <a:pt x="6619" y="16011"/>
                </a:lnTo>
                <a:lnTo>
                  <a:pt x="6254" y="15914"/>
                </a:lnTo>
                <a:lnTo>
                  <a:pt x="5889" y="15817"/>
                </a:lnTo>
                <a:lnTo>
                  <a:pt x="5524" y="15695"/>
                </a:lnTo>
                <a:lnTo>
                  <a:pt x="5184" y="15549"/>
                </a:lnTo>
                <a:lnTo>
                  <a:pt x="4843" y="15379"/>
                </a:lnTo>
                <a:lnTo>
                  <a:pt x="4502" y="15208"/>
                </a:lnTo>
                <a:lnTo>
                  <a:pt x="4162" y="15014"/>
                </a:lnTo>
                <a:lnTo>
                  <a:pt x="3845" y="14795"/>
                </a:lnTo>
                <a:lnTo>
                  <a:pt x="3553" y="14576"/>
                </a:lnTo>
                <a:lnTo>
                  <a:pt x="3237" y="14357"/>
                </a:lnTo>
                <a:lnTo>
                  <a:pt x="2921" y="14065"/>
                </a:lnTo>
                <a:lnTo>
                  <a:pt x="2629" y="13797"/>
                </a:lnTo>
                <a:lnTo>
                  <a:pt x="2361" y="13481"/>
                </a:lnTo>
                <a:lnTo>
                  <a:pt x="2094" y="13164"/>
                </a:lnTo>
                <a:lnTo>
                  <a:pt x="1850" y="12824"/>
                </a:lnTo>
                <a:lnTo>
                  <a:pt x="1631" y="12483"/>
                </a:lnTo>
                <a:lnTo>
                  <a:pt x="1437" y="12142"/>
                </a:lnTo>
                <a:lnTo>
                  <a:pt x="1242" y="11777"/>
                </a:lnTo>
                <a:lnTo>
                  <a:pt x="1096" y="11412"/>
                </a:lnTo>
                <a:lnTo>
                  <a:pt x="950" y="11023"/>
                </a:lnTo>
                <a:lnTo>
                  <a:pt x="804" y="10634"/>
                </a:lnTo>
                <a:lnTo>
                  <a:pt x="707" y="10244"/>
                </a:lnTo>
                <a:lnTo>
                  <a:pt x="609" y="9831"/>
                </a:lnTo>
                <a:lnTo>
                  <a:pt x="561" y="9442"/>
                </a:lnTo>
                <a:lnTo>
                  <a:pt x="512" y="9028"/>
                </a:lnTo>
                <a:lnTo>
                  <a:pt x="463" y="8614"/>
                </a:lnTo>
                <a:lnTo>
                  <a:pt x="463" y="8201"/>
                </a:lnTo>
                <a:lnTo>
                  <a:pt x="488" y="7787"/>
                </a:lnTo>
                <a:lnTo>
                  <a:pt x="512" y="7373"/>
                </a:lnTo>
                <a:lnTo>
                  <a:pt x="585" y="6960"/>
                </a:lnTo>
                <a:lnTo>
                  <a:pt x="658" y="6570"/>
                </a:lnTo>
                <a:lnTo>
                  <a:pt x="755" y="6181"/>
                </a:lnTo>
                <a:lnTo>
                  <a:pt x="877" y="5792"/>
                </a:lnTo>
                <a:lnTo>
                  <a:pt x="1023" y="5402"/>
                </a:lnTo>
                <a:lnTo>
                  <a:pt x="1169" y="5037"/>
                </a:lnTo>
                <a:lnTo>
                  <a:pt x="1364" y="4672"/>
                </a:lnTo>
                <a:lnTo>
                  <a:pt x="1558" y="4307"/>
                </a:lnTo>
                <a:lnTo>
                  <a:pt x="1777" y="3967"/>
                </a:lnTo>
                <a:lnTo>
                  <a:pt x="1996" y="3626"/>
                </a:lnTo>
                <a:lnTo>
                  <a:pt x="2264" y="3310"/>
                </a:lnTo>
                <a:lnTo>
                  <a:pt x="2532" y="2993"/>
                </a:lnTo>
                <a:lnTo>
                  <a:pt x="2823" y="2701"/>
                </a:lnTo>
                <a:lnTo>
                  <a:pt x="3115" y="2434"/>
                </a:lnTo>
                <a:lnTo>
                  <a:pt x="3432" y="2190"/>
                </a:lnTo>
                <a:lnTo>
                  <a:pt x="3748" y="1947"/>
                </a:lnTo>
                <a:lnTo>
                  <a:pt x="4089" y="1728"/>
                </a:lnTo>
                <a:lnTo>
                  <a:pt x="4429" y="1509"/>
                </a:lnTo>
                <a:lnTo>
                  <a:pt x="4794" y="1339"/>
                </a:lnTo>
                <a:lnTo>
                  <a:pt x="5159" y="1169"/>
                </a:lnTo>
                <a:lnTo>
                  <a:pt x="5524" y="998"/>
                </a:lnTo>
                <a:lnTo>
                  <a:pt x="5865" y="877"/>
                </a:lnTo>
                <a:lnTo>
                  <a:pt x="6206" y="779"/>
                </a:lnTo>
                <a:lnTo>
                  <a:pt x="6911" y="609"/>
                </a:lnTo>
                <a:lnTo>
                  <a:pt x="7203" y="560"/>
                </a:lnTo>
                <a:lnTo>
                  <a:pt x="7520" y="536"/>
                </a:lnTo>
                <a:lnTo>
                  <a:pt x="7812" y="487"/>
                </a:lnTo>
                <a:lnTo>
                  <a:pt x="8104" y="439"/>
                </a:lnTo>
                <a:close/>
                <a:moveTo>
                  <a:pt x="7690" y="1"/>
                </a:moveTo>
                <a:lnTo>
                  <a:pt x="7374" y="25"/>
                </a:lnTo>
                <a:lnTo>
                  <a:pt x="7057" y="74"/>
                </a:lnTo>
                <a:lnTo>
                  <a:pt x="6644" y="147"/>
                </a:lnTo>
                <a:lnTo>
                  <a:pt x="6206" y="244"/>
                </a:lnTo>
                <a:lnTo>
                  <a:pt x="5792" y="366"/>
                </a:lnTo>
                <a:lnTo>
                  <a:pt x="5403" y="512"/>
                </a:lnTo>
                <a:lnTo>
                  <a:pt x="5013" y="682"/>
                </a:lnTo>
                <a:lnTo>
                  <a:pt x="4624" y="852"/>
                </a:lnTo>
                <a:lnTo>
                  <a:pt x="4259" y="1047"/>
                </a:lnTo>
                <a:lnTo>
                  <a:pt x="3918" y="1266"/>
                </a:lnTo>
                <a:lnTo>
                  <a:pt x="3578" y="1485"/>
                </a:lnTo>
                <a:lnTo>
                  <a:pt x="3237" y="1752"/>
                </a:lnTo>
                <a:lnTo>
                  <a:pt x="2921" y="1996"/>
                </a:lnTo>
                <a:lnTo>
                  <a:pt x="2604" y="2288"/>
                </a:lnTo>
                <a:lnTo>
                  <a:pt x="2288" y="2580"/>
                </a:lnTo>
                <a:lnTo>
                  <a:pt x="1996" y="2896"/>
                </a:lnTo>
                <a:lnTo>
                  <a:pt x="1704" y="3237"/>
                </a:lnTo>
                <a:lnTo>
                  <a:pt x="1461" y="3577"/>
                </a:lnTo>
                <a:lnTo>
                  <a:pt x="1218" y="3942"/>
                </a:lnTo>
                <a:lnTo>
                  <a:pt x="999" y="4307"/>
                </a:lnTo>
                <a:lnTo>
                  <a:pt x="804" y="4697"/>
                </a:lnTo>
                <a:lnTo>
                  <a:pt x="634" y="5086"/>
                </a:lnTo>
                <a:lnTo>
                  <a:pt x="488" y="5500"/>
                </a:lnTo>
                <a:lnTo>
                  <a:pt x="342" y="5889"/>
                </a:lnTo>
                <a:lnTo>
                  <a:pt x="244" y="6303"/>
                </a:lnTo>
                <a:lnTo>
                  <a:pt x="147" y="6741"/>
                </a:lnTo>
                <a:lnTo>
                  <a:pt x="74" y="7154"/>
                </a:lnTo>
                <a:lnTo>
                  <a:pt x="25" y="7592"/>
                </a:lnTo>
                <a:lnTo>
                  <a:pt x="1" y="8030"/>
                </a:lnTo>
                <a:lnTo>
                  <a:pt x="1" y="8468"/>
                </a:lnTo>
                <a:lnTo>
                  <a:pt x="1" y="8906"/>
                </a:lnTo>
                <a:lnTo>
                  <a:pt x="50" y="9344"/>
                </a:lnTo>
                <a:lnTo>
                  <a:pt x="98" y="9782"/>
                </a:lnTo>
                <a:lnTo>
                  <a:pt x="196" y="10196"/>
                </a:lnTo>
                <a:lnTo>
                  <a:pt x="293" y="10609"/>
                </a:lnTo>
                <a:lnTo>
                  <a:pt x="439" y="11023"/>
                </a:lnTo>
                <a:lnTo>
                  <a:pt x="585" y="11412"/>
                </a:lnTo>
                <a:lnTo>
                  <a:pt x="755" y="11802"/>
                </a:lnTo>
                <a:lnTo>
                  <a:pt x="926" y="12167"/>
                </a:lnTo>
                <a:lnTo>
                  <a:pt x="1145" y="12532"/>
                </a:lnTo>
                <a:lnTo>
                  <a:pt x="1364" y="12897"/>
                </a:lnTo>
                <a:lnTo>
                  <a:pt x="1607" y="13237"/>
                </a:lnTo>
                <a:lnTo>
                  <a:pt x="1875" y="13578"/>
                </a:lnTo>
                <a:lnTo>
                  <a:pt x="2142" y="13870"/>
                </a:lnTo>
                <a:lnTo>
                  <a:pt x="2434" y="14186"/>
                </a:lnTo>
                <a:lnTo>
                  <a:pt x="2726" y="14478"/>
                </a:lnTo>
                <a:lnTo>
                  <a:pt x="3067" y="14746"/>
                </a:lnTo>
                <a:lnTo>
                  <a:pt x="3383" y="14989"/>
                </a:lnTo>
                <a:lnTo>
                  <a:pt x="3724" y="15233"/>
                </a:lnTo>
                <a:lnTo>
                  <a:pt x="4089" y="15452"/>
                </a:lnTo>
                <a:lnTo>
                  <a:pt x="4454" y="15671"/>
                </a:lnTo>
                <a:lnTo>
                  <a:pt x="4819" y="15841"/>
                </a:lnTo>
                <a:lnTo>
                  <a:pt x="5208" y="16011"/>
                </a:lnTo>
                <a:lnTo>
                  <a:pt x="5597" y="16182"/>
                </a:lnTo>
                <a:lnTo>
                  <a:pt x="6011" y="16303"/>
                </a:lnTo>
                <a:lnTo>
                  <a:pt x="6425" y="16401"/>
                </a:lnTo>
                <a:lnTo>
                  <a:pt x="6838" y="16498"/>
                </a:lnTo>
                <a:lnTo>
                  <a:pt x="7252" y="16571"/>
                </a:lnTo>
                <a:lnTo>
                  <a:pt x="7690" y="16620"/>
                </a:lnTo>
                <a:lnTo>
                  <a:pt x="8128" y="16644"/>
                </a:lnTo>
                <a:lnTo>
                  <a:pt x="8566" y="16644"/>
                </a:lnTo>
                <a:lnTo>
                  <a:pt x="9004" y="16620"/>
                </a:lnTo>
                <a:lnTo>
                  <a:pt x="9101" y="16571"/>
                </a:lnTo>
                <a:lnTo>
                  <a:pt x="9174" y="16522"/>
                </a:lnTo>
                <a:lnTo>
                  <a:pt x="9539" y="16498"/>
                </a:lnTo>
                <a:lnTo>
                  <a:pt x="9929" y="16425"/>
                </a:lnTo>
                <a:lnTo>
                  <a:pt x="10318" y="16303"/>
                </a:lnTo>
                <a:lnTo>
                  <a:pt x="10707" y="16182"/>
                </a:lnTo>
                <a:lnTo>
                  <a:pt x="11072" y="16011"/>
                </a:lnTo>
                <a:lnTo>
                  <a:pt x="11437" y="15841"/>
                </a:lnTo>
                <a:lnTo>
                  <a:pt x="12143" y="15500"/>
                </a:lnTo>
                <a:lnTo>
                  <a:pt x="12508" y="15306"/>
                </a:lnTo>
                <a:lnTo>
                  <a:pt x="12848" y="15087"/>
                </a:lnTo>
                <a:lnTo>
                  <a:pt x="13213" y="14868"/>
                </a:lnTo>
                <a:lnTo>
                  <a:pt x="13554" y="14624"/>
                </a:lnTo>
                <a:lnTo>
                  <a:pt x="13895" y="14381"/>
                </a:lnTo>
                <a:lnTo>
                  <a:pt x="14211" y="14138"/>
                </a:lnTo>
                <a:lnTo>
                  <a:pt x="14527" y="13846"/>
                </a:lnTo>
                <a:lnTo>
                  <a:pt x="14819" y="13578"/>
                </a:lnTo>
                <a:lnTo>
                  <a:pt x="15111" y="13262"/>
                </a:lnTo>
                <a:lnTo>
                  <a:pt x="15379" y="12945"/>
                </a:lnTo>
                <a:lnTo>
                  <a:pt x="15598" y="12605"/>
                </a:lnTo>
                <a:lnTo>
                  <a:pt x="15817" y="12240"/>
                </a:lnTo>
                <a:lnTo>
                  <a:pt x="15987" y="11875"/>
                </a:lnTo>
                <a:lnTo>
                  <a:pt x="16158" y="11485"/>
                </a:lnTo>
                <a:lnTo>
                  <a:pt x="16279" y="11096"/>
                </a:lnTo>
                <a:lnTo>
                  <a:pt x="16401" y="10682"/>
                </a:lnTo>
                <a:lnTo>
                  <a:pt x="16474" y="10269"/>
                </a:lnTo>
                <a:lnTo>
                  <a:pt x="16547" y="9855"/>
                </a:lnTo>
                <a:lnTo>
                  <a:pt x="16596" y="9442"/>
                </a:lnTo>
                <a:lnTo>
                  <a:pt x="16620" y="9028"/>
                </a:lnTo>
                <a:lnTo>
                  <a:pt x="16620" y="8614"/>
                </a:lnTo>
                <a:lnTo>
                  <a:pt x="16596" y="8176"/>
                </a:lnTo>
                <a:lnTo>
                  <a:pt x="16571" y="7787"/>
                </a:lnTo>
                <a:lnTo>
                  <a:pt x="16523" y="7373"/>
                </a:lnTo>
                <a:lnTo>
                  <a:pt x="16450" y="6960"/>
                </a:lnTo>
                <a:lnTo>
                  <a:pt x="16377" y="6570"/>
                </a:lnTo>
                <a:lnTo>
                  <a:pt x="16279" y="6181"/>
                </a:lnTo>
                <a:lnTo>
                  <a:pt x="16158" y="5792"/>
                </a:lnTo>
                <a:lnTo>
                  <a:pt x="16036" y="5402"/>
                </a:lnTo>
                <a:lnTo>
                  <a:pt x="15890" y="5037"/>
                </a:lnTo>
                <a:lnTo>
                  <a:pt x="15720" y="4672"/>
                </a:lnTo>
                <a:lnTo>
                  <a:pt x="15549" y="4332"/>
                </a:lnTo>
                <a:lnTo>
                  <a:pt x="15355" y="3991"/>
                </a:lnTo>
                <a:lnTo>
                  <a:pt x="15136" y="3650"/>
                </a:lnTo>
                <a:lnTo>
                  <a:pt x="14917" y="3334"/>
                </a:lnTo>
                <a:lnTo>
                  <a:pt x="14649" y="3018"/>
                </a:lnTo>
                <a:lnTo>
                  <a:pt x="14406" y="2701"/>
                </a:lnTo>
                <a:lnTo>
                  <a:pt x="14114" y="2434"/>
                </a:lnTo>
                <a:lnTo>
                  <a:pt x="13822" y="2142"/>
                </a:lnTo>
                <a:lnTo>
                  <a:pt x="13505" y="1874"/>
                </a:lnTo>
                <a:lnTo>
                  <a:pt x="13213" y="1680"/>
                </a:lnTo>
                <a:lnTo>
                  <a:pt x="12897" y="1461"/>
                </a:lnTo>
                <a:lnTo>
                  <a:pt x="12605" y="1266"/>
                </a:lnTo>
                <a:lnTo>
                  <a:pt x="12289" y="1096"/>
                </a:lnTo>
                <a:lnTo>
                  <a:pt x="11632" y="779"/>
                </a:lnTo>
                <a:lnTo>
                  <a:pt x="10950" y="536"/>
                </a:lnTo>
                <a:lnTo>
                  <a:pt x="10561" y="414"/>
                </a:lnTo>
                <a:lnTo>
                  <a:pt x="10172" y="293"/>
                </a:lnTo>
                <a:lnTo>
                  <a:pt x="9783" y="220"/>
                </a:lnTo>
                <a:lnTo>
                  <a:pt x="9369" y="147"/>
                </a:lnTo>
                <a:lnTo>
                  <a:pt x="8834" y="74"/>
                </a:lnTo>
                <a:lnTo>
                  <a:pt x="8542" y="49"/>
                </a:lnTo>
                <a:lnTo>
                  <a:pt x="8274" y="74"/>
                </a:lnTo>
                <a:lnTo>
                  <a:pt x="8128" y="25"/>
                </a:lnTo>
                <a:lnTo>
                  <a:pt x="7982" y="1"/>
                </a:lnTo>
                <a:close/>
              </a:path>
            </a:pathLst>
          </a:custGeom>
          <a:solidFill>
            <a:schemeClr val="dk1"/>
          </a:solidFill>
          <a:ln>
            <a:solidFill>
              <a:schemeClr val="accent5"/>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ransition advClick="0">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p32"/>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2</a:t>
            </a:fld>
            <a:endParaRPr/>
          </a:p>
        </p:txBody>
      </p:sp>
      <p:sp>
        <p:nvSpPr>
          <p:cNvPr id="319" name="Google Shape;319;p32"/>
          <p:cNvSpPr txBox="1">
            <a:spLocks noGrp="1"/>
          </p:cNvSpPr>
          <p:nvPr>
            <p:ph type="title" idx="4294967295"/>
          </p:nvPr>
        </p:nvSpPr>
        <p:spPr>
          <a:xfrm>
            <a:off x="2235900" y="208042"/>
            <a:ext cx="4672200" cy="480900"/>
          </a:xfrm>
          <a:prstGeom prst="rect">
            <a:avLst/>
          </a:prstGeom>
          <a:ln>
            <a:noFill/>
          </a:ln>
        </p:spPr>
        <p:txBody>
          <a:bodyPr spcFirstLastPara="1" wrap="square" lIns="0" tIns="0" rIns="0" bIns="0" anchor="ctr" anchorCtr="0">
            <a:noAutofit/>
          </a:bodyPr>
          <a:lstStyle/>
          <a:p>
            <a:pPr marL="0" lvl="0" indent="0" algn="ctr" rtl="0">
              <a:spcBef>
                <a:spcPts val="0"/>
              </a:spcBef>
              <a:spcAft>
                <a:spcPts val="0"/>
              </a:spcAft>
              <a:buNone/>
            </a:pPr>
            <a:r>
              <a:rPr lang="en" sz="3600" b="1" dirty="0" err="1">
                <a:ln>
                  <a:solidFill>
                    <a:schemeClr val="accent6">
                      <a:lumMod val="50000"/>
                    </a:schemeClr>
                  </a:solidFill>
                </a:ln>
                <a:solidFill>
                  <a:schemeClr val="tx1">
                    <a:lumMod val="50000"/>
                  </a:schemeClr>
                </a:solidFill>
                <a:effectLst>
                  <a:outerShdw blurRad="50800" dist="38100" dir="5400000" algn="t" rotWithShape="0">
                    <a:prstClr val="black">
                      <a:alpha val="40000"/>
                    </a:prstClr>
                  </a:outerShdw>
                </a:effectLst>
              </a:rPr>
              <a:t>Introducción</a:t>
            </a:r>
            <a:endParaRPr sz="3600" b="1" dirty="0">
              <a:ln>
                <a:solidFill>
                  <a:schemeClr val="accent6">
                    <a:lumMod val="50000"/>
                  </a:schemeClr>
                </a:solidFill>
              </a:ln>
              <a:solidFill>
                <a:schemeClr val="tx1">
                  <a:lumMod val="50000"/>
                </a:schemeClr>
              </a:solidFill>
              <a:effectLst>
                <a:outerShdw blurRad="50800" dist="38100" dir="5400000" algn="t" rotWithShape="0">
                  <a:prstClr val="black">
                    <a:alpha val="40000"/>
                  </a:prstClr>
                </a:outerShdw>
              </a:effectLst>
            </a:endParaRPr>
          </a:p>
        </p:txBody>
      </p:sp>
      <p:sp>
        <p:nvSpPr>
          <p:cNvPr id="320" name="Google Shape;320;p32"/>
          <p:cNvSpPr txBox="1">
            <a:spLocks noGrp="1"/>
          </p:cNvSpPr>
          <p:nvPr>
            <p:ph type="body" idx="4294967295"/>
          </p:nvPr>
        </p:nvSpPr>
        <p:spPr>
          <a:xfrm>
            <a:off x="595732" y="908101"/>
            <a:ext cx="4572000" cy="3895942"/>
          </a:xfrm>
          <a:prstGeom prst="rect">
            <a:avLst/>
          </a:prstGeom>
          <a:blipFill>
            <a:blip r:embed="rId3"/>
            <a:tile tx="0" ty="0" sx="100000" sy="100000" flip="none" algn="tl"/>
          </a:blipFill>
        </p:spPr>
        <p:txBody>
          <a:bodyPr spcFirstLastPara="1" wrap="square" lIns="0" tIns="0" rIns="0" bIns="0" anchor="ctr" anchorCtr="0">
            <a:noAutofit/>
          </a:bodyPr>
          <a:lstStyle/>
          <a:p>
            <a:pPr marL="0" lvl="0" indent="0" algn="ctr" rtl="0">
              <a:spcBef>
                <a:spcPts val="0"/>
              </a:spcBef>
              <a:spcAft>
                <a:spcPts val="800"/>
              </a:spcAft>
              <a:buNone/>
            </a:pPr>
            <a:endParaRPr lang="en" sz="100" dirty="0">
              <a:solidFill>
                <a:schemeClr val="bg1"/>
              </a:solidFill>
              <a:latin typeface="Bitter"/>
              <a:ea typeface="Bitter"/>
              <a:cs typeface="Bitter"/>
              <a:sym typeface="Bitter"/>
            </a:endParaRPr>
          </a:p>
          <a:p>
            <a:pPr marL="285750" indent="-285750" algn="just">
              <a:spcAft>
                <a:spcPts val="800"/>
              </a:spcAft>
              <a:buClr>
                <a:schemeClr val="tx1">
                  <a:lumMod val="50000"/>
                </a:schemeClr>
              </a:buClr>
            </a:pPr>
            <a:endParaRPr lang="en" sz="1400" dirty="0">
              <a:solidFill>
                <a:schemeClr val="tx1">
                  <a:lumMod val="50000"/>
                </a:schemeClr>
              </a:solidFill>
              <a:latin typeface="Bitter"/>
              <a:ea typeface="Bitter"/>
              <a:cs typeface="Bitter"/>
              <a:sym typeface="Bitter"/>
            </a:endParaRPr>
          </a:p>
        </p:txBody>
      </p:sp>
      <p:pic>
        <p:nvPicPr>
          <p:cNvPr id="6" name="Google Shape;196;p24">
            <a:extLst>
              <a:ext uri="{FF2B5EF4-FFF2-40B4-BE49-F238E27FC236}">
                <a16:creationId xmlns:a16="http://schemas.microsoft.com/office/drawing/2014/main" id="{93076F0F-4C0C-ED4F-AD56-803325A99568}"/>
              </a:ext>
            </a:extLst>
          </p:cNvPr>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685820" y="968696"/>
            <a:ext cx="199464" cy="199369"/>
          </a:xfrm>
          <a:prstGeom prst="rect">
            <a:avLst/>
          </a:prstGeom>
          <a:noFill/>
          <a:ln>
            <a:noFill/>
          </a:ln>
        </p:spPr>
      </p:pic>
      <p:pic>
        <p:nvPicPr>
          <p:cNvPr id="7" name="Google Shape;196;p24">
            <a:extLst>
              <a:ext uri="{FF2B5EF4-FFF2-40B4-BE49-F238E27FC236}">
                <a16:creationId xmlns:a16="http://schemas.microsoft.com/office/drawing/2014/main" id="{A47C8E4E-CB47-B942-A4F5-B252AE8DD303}"/>
              </a:ext>
            </a:extLst>
          </p:cNvPr>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4908272" y="968696"/>
            <a:ext cx="199464" cy="199369"/>
          </a:xfrm>
          <a:prstGeom prst="rect">
            <a:avLst/>
          </a:prstGeom>
          <a:noFill/>
          <a:ln>
            <a:noFill/>
          </a:ln>
        </p:spPr>
      </p:pic>
      <p:pic>
        <p:nvPicPr>
          <p:cNvPr id="8" name="Google Shape;196;p24">
            <a:extLst>
              <a:ext uri="{FF2B5EF4-FFF2-40B4-BE49-F238E27FC236}">
                <a16:creationId xmlns:a16="http://schemas.microsoft.com/office/drawing/2014/main" id="{9C9C6FE1-13AB-AE4A-9C57-A47267D3548D}"/>
              </a:ext>
            </a:extLst>
          </p:cNvPr>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685820" y="4523480"/>
            <a:ext cx="199464" cy="199369"/>
          </a:xfrm>
          <a:prstGeom prst="rect">
            <a:avLst/>
          </a:prstGeom>
          <a:noFill/>
          <a:ln>
            <a:noFill/>
          </a:ln>
        </p:spPr>
      </p:pic>
      <p:pic>
        <p:nvPicPr>
          <p:cNvPr id="9" name="Google Shape;196;p24">
            <a:extLst>
              <a:ext uri="{FF2B5EF4-FFF2-40B4-BE49-F238E27FC236}">
                <a16:creationId xmlns:a16="http://schemas.microsoft.com/office/drawing/2014/main" id="{66426880-F93C-F940-9D83-F0B2DE249E4B}"/>
              </a:ext>
            </a:extLst>
          </p:cNvPr>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4908272" y="4525161"/>
            <a:ext cx="199464" cy="199369"/>
          </a:xfrm>
          <a:prstGeom prst="rect">
            <a:avLst/>
          </a:prstGeom>
          <a:noFill/>
          <a:ln>
            <a:noFill/>
          </a:ln>
        </p:spPr>
      </p:pic>
      <p:sp>
        <p:nvSpPr>
          <p:cNvPr id="22" name="Google Shape;132;p19">
            <a:extLst>
              <a:ext uri="{FF2B5EF4-FFF2-40B4-BE49-F238E27FC236}">
                <a16:creationId xmlns:a16="http://schemas.microsoft.com/office/drawing/2014/main" id="{E938CE4C-016C-4B45-8E2C-D61EE9373238}"/>
              </a:ext>
            </a:extLst>
          </p:cNvPr>
          <p:cNvSpPr txBox="1">
            <a:spLocks noGrp="1"/>
          </p:cNvSpPr>
          <p:nvPr/>
        </p:nvSpPr>
        <p:spPr>
          <a:xfrm>
            <a:off x="5512522" y="4238242"/>
            <a:ext cx="2345825" cy="331001"/>
          </a:xfrm>
          <a:prstGeom prst="homePlate">
            <a:avLst/>
          </a:prstGeom>
          <a:solidFill>
            <a:schemeClr val="accent3"/>
          </a:solid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accent1"/>
              </a:buClr>
              <a:buSzPts val="1800"/>
              <a:buFont typeface="Bitter Thin"/>
              <a:buChar char="✘"/>
              <a:defRPr sz="1800" b="0" i="0" u="none" strike="noStrike" cap="none">
                <a:solidFill>
                  <a:schemeClr val="dk1"/>
                </a:solidFill>
                <a:latin typeface="Bitter Thin"/>
                <a:ea typeface="Bitter Thin"/>
                <a:cs typeface="Bitter Thin"/>
                <a:sym typeface="Bitter Thin"/>
              </a:defRPr>
            </a:lvl1pPr>
            <a:lvl2pPr marL="914400" marR="0" lvl="1" indent="-342900" algn="l" rtl="0">
              <a:lnSpc>
                <a:spcPct val="115000"/>
              </a:lnSpc>
              <a:spcBef>
                <a:spcPts val="800"/>
              </a:spcBef>
              <a:spcAft>
                <a:spcPts val="0"/>
              </a:spcAft>
              <a:buClr>
                <a:schemeClr val="accent1"/>
              </a:buClr>
              <a:buSzPts val="1800"/>
              <a:buFont typeface="Bitter Thin"/>
              <a:buChar char="✗"/>
              <a:defRPr sz="1800" b="0" i="0" u="none" strike="noStrike" cap="none">
                <a:solidFill>
                  <a:schemeClr val="dk1"/>
                </a:solidFill>
                <a:latin typeface="Bitter Thin"/>
                <a:ea typeface="Bitter Thin"/>
                <a:cs typeface="Bitter Thin"/>
                <a:sym typeface="Bitter Thin"/>
              </a:defRPr>
            </a:lvl2pPr>
            <a:lvl3pPr marL="1371600" marR="0" lvl="2" indent="-342900" algn="l" rtl="0">
              <a:lnSpc>
                <a:spcPct val="115000"/>
              </a:lnSpc>
              <a:spcBef>
                <a:spcPts val="800"/>
              </a:spcBef>
              <a:spcAft>
                <a:spcPts val="0"/>
              </a:spcAft>
              <a:buClr>
                <a:schemeClr val="accent1"/>
              </a:buClr>
              <a:buSzPts val="1800"/>
              <a:buFont typeface="Bitter Thin"/>
              <a:buChar char="■"/>
              <a:defRPr sz="1800" b="0" i="0" u="none" strike="noStrike" cap="none">
                <a:solidFill>
                  <a:schemeClr val="dk1"/>
                </a:solidFill>
                <a:latin typeface="Bitter Thin"/>
                <a:ea typeface="Bitter Thin"/>
                <a:cs typeface="Bitter Thin"/>
                <a:sym typeface="Bitter Thin"/>
              </a:defRPr>
            </a:lvl3pPr>
            <a:lvl4pPr marL="1828800" marR="0" lvl="3" indent="-342900" algn="l" rtl="0">
              <a:lnSpc>
                <a:spcPct val="115000"/>
              </a:lnSpc>
              <a:spcBef>
                <a:spcPts val="800"/>
              </a:spcBef>
              <a:spcAft>
                <a:spcPts val="0"/>
              </a:spcAft>
              <a:buClr>
                <a:schemeClr val="dk1"/>
              </a:buClr>
              <a:buSzPts val="1800"/>
              <a:buFont typeface="Bitter Thin"/>
              <a:buChar char="●"/>
              <a:defRPr sz="1800" b="0" i="0" u="none" strike="noStrike" cap="none">
                <a:solidFill>
                  <a:schemeClr val="dk1"/>
                </a:solidFill>
                <a:latin typeface="Bitter Thin"/>
                <a:ea typeface="Bitter Thin"/>
                <a:cs typeface="Bitter Thin"/>
                <a:sym typeface="Bitter Thin"/>
              </a:defRPr>
            </a:lvl4pPr>
            <a:lvl5pPr marL="2286000" marR="0" lvl="4" indent="-342900" algn="l" rtl="0">
              <a:lnSpc>
                <a:spcPct val="115000"/>
              </a:lnSpc>
              <a:spcBef>
                <a:spcPts val="800"/>
              </a:spcBef>
              <a:spcAft>
                <a:spcPts val="0"/>
              </a:spcAft>
              <a:buClr>
                <a:schemeClr val="dk1"/>
              </a:buClr>
              <a:buSzPts val="1800"/>
              <a:buFont typeface="Bitter Thin"/>
              <a:buChar char="○"/>
              <a:defRPr sz="1800" b="0" i="0" u="none" strike="noStrike" cap="none">
                <a:solidFill>
                  <a:schemeClr val="dk1"/>
                </a:solidFill>
                <a:latin typeface="Bitter Thin"/>
                <a:ea typeface="Bitter Thin"/>
                <a:cs typeface="Bitter Thin"/>
                <a:sym typeface="Bitter Thin"/>
              </a:defRPr>
            </a:lvl5pPr>
            <a:lvl6pPr marL="2743200" marR="0" lvl="5" indent="-342900" algn="l" rtl="0">
              <a:lnSpc>
                <a:spcPct val="115000"/>
              </a:lnSpc>
              <a:spcBef>
                <a:spcPts val="800"/>
              </a:spcBef>
              <a:spcAft>
                <a:spcPts val="0"/>
              </a:spcAft>
              <a:buClr>
                <a:schemeClr val="dk1"/>
              </a:buClr>
              <a:buSzPts val="1800"/>
              <a:buFont typeface="Bitter Thin"/>
              <a:buChar char="■"/>
              <a:defRPr sz="1800" b="0" i="0" u="none" strike="noStrike" cap="none">
                <a:solidFill>
                  <a:schemeClr val="dk1"/>
                </a:solidFill>
                <a:latin typeface="Bitter Thin"/>
                <a:ea typeface="Bitter Thin"/>
                <a:cs typeface="Bitter Thin"/>
                <a:sym typeface="Bitter Thin"/>
              </a:defRPr>
            </a:lvl6pPr>
            <a:lvl7pPr marL="3200400" marR="0" lvl="6" indent="-342900" algn="l" rtl="0">
              <a:lnSpc>
                <a:spcPct val="115000"/>
              </a:lnSpc>
              <a:spcBef>
                <a:spcPts val="800"/>
              </a:spcBef>
              <a:spcAft>
                <a:spcPts val="0"/>
              </a:spcAft>
              <a:buClr>
                <a:schemeClr val="dk1"/>
              </a:buClr>
              <a:buSzPts val="1800"/>
              <a:buFont typeface="Bitter Thin"/>
              <a:buChar char="●"/>
              <a:defRPr sz="1800" b="0" i="0" u="none" strike="noStrike" cap="none">
                <a:solidFill>
                  <a:schemeClr val="dk1"/>
                </a:solidFill>
                <a:latin typeface="Bitter Thin"/>
                <a:ea typeface="Bitter Thin"/>
                <a:cs typeface="Bitter Thin"/>
                <a:sym typeface="Bitter Thin"/>
              </a:defRPr>
            </a:lvl7pPr>
            <a:lvl8pPr marL="3657600" marR="0" lvl="7" indent="-342900" algn="l" rtl="0">
              <a:lnSpc>
                <a:spcPct val="115000"/>
              </a:lnSpc>
              <a:spcBef>
                <a:spcPts val="800"/>
              </a:spcBef>
              <a:spcAft>
                <a:spcPts val="0"/>
              </a:spcAft>
              <a:buClr>
                <a:schemeClr val="dk1"/>
              </a:buClr>
              <a:buSzPts val="1800"/>
              <a:buFont typeface="Bitter Thin"/>
              <a:buChar char="○"/>
              <a:defRPr sz="1800" b="0" i="0" u="none" strike="noStrike" cap="none">
                <a:solidFill>
                  <a:schemeClr val="dk1"/>
                </a:solidFill>
                <a:latin typeface="Bitter Thin"/>
                <a:ea typeface="Bitter Thin"/>
                <a:cs typeface="Bitter Thin"/>
                <a:sym typeface="Bitter Thin"/>
              </a:defRPr>
            </a:lvl8pPr>
            <a:lvl9pPr marL="4114800" marR="0" lvl="8" indent="-342900" algn="l" rtl="0">
              <a:lnSpc>
                <a:spcPct val="115000"/>
              </a:lnSpc>
              <a:spcBef>
                <a:spcPts val="800"/>
              </a:spcBef>
              <a:spcAft>
                <a:spcPts val="800"/>
              </a:spcAft>
              <a:buClr>
                <a:schemeClr val="dk1"/>
              </a:buClr>
              <a:buSzPts val="1800"/>
              <a:buFont typeface="Bitter Thin"/>
              <a:buChar char="■"/>
              <a:defRPr sz="1800" b="0" i="0" u="none" strike="noStrike" cap="none">
                <a:solidFill>
                  <a:schemeClr val="dk1"/>
                </a:solidFill>
                <a:latin typeface="Bitter Thin"/>
                <a:ea typeface="Bitter Thin"/>
                <a:cs typeface="Bitter Thin"/>
                <a:sym typeface="Bitter Thin"/>
              </a:defRPr>
            </a:lvl9pPr>
          </a:lstStyle>
          <a:p>
            <a:pPr marL="0" lvl="0" indent="0" algn="ctr" rtl="0">
              <a:spcBef>
                <a:spcPts val="0"/>
              </a:spcBef>
              <a:spcAft>
                <a:spcPts val="0"/>
              </a:spcAft>
              <a:buNone/>
            </a:pPr>
            <a:r>
              <a:rPr lang="en" sz="1200" b="1" dirty="0"/>
              <a:t>  </a:t>
            </a:r>
            <a:r>
              <a:rPr lang="en" sz="1200" b="1" dirty="0" err="1">
                <a:latin typeface="+mn-lt"/>
                <a:ea typeface="Geneva" panose="020B0503030404040204" pitchFamily="34" charset="0"/>
              </a:rPr>
              <a:t>Figura</a:t>
            </a:r>
            <a:r>
              <a:rPr lang="en" sz="1200" b="1" dirty="0">
                <a:latin typeface="+mn-lt"/>
                <a:ea typeface="Geneva" panose="020B0503030404040204" pitchFamily="34" charset="0"/>
              </a:rPr>
              <a:t> 1.- Animalia</a:t>
            </a:r>
          </a:p>
        </p:txBody>
      </p:sp>
      <p:sp>
        <p:nvSpPr>
          <p:cNvPr id="24" name="Google Shape;703;p46">
            <a:hlinkClick r:id="" action="ppaction://hlinkshowjump?jump=nextslide"/>
            <a:extLst>
              <a:ext uri="{FF2B5EF4-FFF2-40B4-BE49-F238E27FC236}">
                <a16:creationId xmlns:a16="http://schemas.microsoft.com/office/drawing/2014/main" id="{E4C9500B-8CCD-C84D-9C31-D23E8EE2030B}"/>
              </a:ext>
            </a:extLst>
          </p:cNvPr>
          <p:cNvSpPr/>
          <p:nvPr/>
        </p:nvSpPr>
        <p:spPr>
          <a:xfrm>
            <a:off x="8273918" y="4229835"/>
            <a:ext cx="548699" cy="574208"/>
          </a:xfrm>
          <a:custGeom>
            <a:avLst/>
            <a:gdLst/>
            <a:ahLst/>
            <a:cxnLst/>
            <a:rect l="l" t="t" r="r" b="b"/>
            <a:pathLst>
              <a:path w="16620" h="16644" extrusionOk="0">
                <a:moveTo>
                  <a:pt x="11437" y="5767"/>
                </a:moveTo>
                <a:lnTo>
                  <a:pt x="11753" y="6132"/>
                </a:lnTo>
                <a:lnTo>
                  <a:pt x="12094" y="6522"/>
                </a:lnTo>
                <a:lnTo>
                  <a:pt x="11510" y="7179"/>
                </a:lnTo>
                <a:lnTo>
                  <a:pt x="11291" y="7008"/>
                </a:lnTo>
                <a:lnTo>
                  <a:pt x="11096" y="6862"/>
                </a:lnTo>
                <a:lnTo>
                  <a:pt x="10877" y="6668"/>
                </a:lnTo>
                <a:lnTo>
                  <a:pt x="10756" y="6570"/>
                </a:lnTo>
                <a:lnTo>
                  <a:pt x="10610" y="6497"/>
                </a:lnTo>
                <a:lnTo>
                  <a:pt x="10926" y="6230"/>
                </a:lnTo>
                <a:lnTo>
                  <a:pt x="10975" y="6303"/>
                </a:lnTo>
                <a:lnTo>
                  <a:pt x="11048" y="6400"/>
                </a:lnTo>
                <a:lnTo>
                  <a:pt x="11194" y="6546"/>
                </a:lnTo>
                <a:lnTo>
                  <a:pt x="11388" y="6789"/>
                </a:lnTo>
                <a:lnTo>
                  <a:pt x="11486" y="6887"/>
                </a:lnTo>
                <a:lnTo>
                  <a:pt x="11632" y="6960"/>
                </a:lnTo>
                <a:lnTo>
                  <a:pt x="11680" y="6960"/>
                </a:lnTo>
                <a:lnTo>
                  <a:pt x="11705" y="6911"/>
                </a:lnTo>
                <a:lnTo>
                  <a:pt x="11680" y="6765"/>
                </a:lnTo>
                <a:lnTo>
                  <a:pt x="11632" y="6619"/>
                </a:lnTo>
                <a:lnTo>
                  <a:pt x="11534" y="6522"/>
                </a:lnTo>
                <a:lnTo>
                  <a:pt x="11437" y="6400"/>
                </a:lnTo>
                <a:lnTo>
                  <a:pt x="11291" y="6205"/>
                </a:lnTo>
                <a:lnTo>
                  <a:pt x="11218" y="6108"/>
                </a:lnTo>
                <a:lnTo>
                  <a:pt x="11121" y="6059"/>
                </a:lnTo>
                <a:lnTo>
                  <a:pt x="11437" y="5767"/>
                </a:lnTo>
                <a:close/>
                <a:moveTo>
                  <a:pt x="10464" y="6643"/>
                </a:moveTo>
                <a:lnTo>
                  <a:pt x="10537" y="6765"/>
                </a:lnTo>
                <a:lnTo>
                  <a:pt x="10634" y="6887"/>
                </a:lnTo>
                <a:lnTo>
                  <a:pt x="10853" y="7106"/>
                </a:lnTo>
                <a:lnTo>
                  <a:pt x="11048" y="7300"/>
                </a:lnTo>
                <a:lnTo>
                  <a:pt x="11242" y="7495"/>
                </a:lnTo>
                <a:lnTo>
                  <a:pt x="11121" y="7641"/>
                </a:lnTo>
                <a:lnTo>
                  <a:pt x="10902" y="7446"/>
                </a:lnTo>
                <a:lnTo>
                  <a:pt x="10658" y="7276"/>
                </a:lnTo>
                <a:lnTo>
                  <a:pt x="10440" y="7057"/>
                </a:lnTo>
                <a:lnTo>
                  <a:pt x="10318" y="6960"/>
                </a:lnTo>
                <a:lnTo>
                  <a:pt x="10172" y="6887"/>
                </a:lnTo>
                <a:lnTo>
                  <a:pt x="10464" y="6643"/>
                </a:lnTo>
                <a:close/>
                <a:moveTo>
                  <a:pt x="10075" y="6984"/>
                </a:moveTo>
                <a:lnTo>
                  <a:pt x="10075" y="7057"/>
                </a:lnTo>
                <a:lnTo>
                  <a:pt x="10123" y="7130"/>
                </a:lnTo>
                <a:lnTo>
                  <a:pt x="10196" y="7276"/>
                </a:lnTo>
                <a:lnTo>
                  <a:pt x="10318" y="7398"/>
                </a:lnTo>
                <a:lnTo>
                  <a:pt x="10415" y="7519"/>
                </a:lnTo>
                <a:lnTo>
                  <a:pt x="10658" y="7714"/>
                </a:lnTo>
                <a:lnTo>
                  <a:pt x="10780" y="7811"/>
                </a:lnTo>
                <a:lnTo>
                  <a:pt x="10926" y="7909"/>
                </a:lnTo>
                <a:lnTo>
                  <a:pt x="10683" y="8176"/>
                </a:lnTo>
                <a:lnTo>
                  <a:pt x="10585" y="8055"/>
                </a:lnTo>
                <a:lnTo>
                  <a:pt x="10488" y="7957"/>
                </a:lnTo>
                <a:lnTo>
                  <a:pt x="10269" y="7787"/>
                </a:lnTo>
                <a:lnTo>
                  <a:pt x="10002" y="7519"/>
                </a:lnTo>
                <a:lnTo>
                  <a:pt x="9734" y="7276"/>
                </a:lnTo>
                <a:lnTo>
                  <a:pt x="10075" y="6984"/>
                </a:lnTo>
                <a:close/>
                <a:moveTo>
                  <a:pt x="9515" y="7495"/>
                </a:moveTo>
                <a:lnTo>
                  <a:pt x="9612" y="7617"/>
                </a:lnTo>
                <a:lnTo>
                  <a:pt x="9710" y="7738"/>
                </a:lnTo>
                <a:lnTo>
                  <a:pt x="9953" y="7957"/>
                </a:lnTo>
                <a:lnTo>
                  <a:pt x="10172" y="8201"/>
                </a:lnTo>
                <a:lnTo>
                  <a:pt x="10318" y="8347"/>
                </a:lnTo>
                <a:lnTo>
                  <a:pt x="10464" y="8444"/>
                </a:lnTo>
                <a:lnTo>
                  <a:pt x="10172" y="8809"/>
                </a:lnTo>
                <a:lnTo>
                  <a:pt x="9904" y="8468"/>
                </a:lnTo>
                <a:lnTo>
                  <a:pt x="9661" y="8176"/>
                </a:lnTo>
                <a:lnTo>
                  <a:pt x="9466" y="7933"/>
                </a:lnTo>
                <a:lnTo>
                  <a:pt x="9369" y="7811"/>
                </a:lnTo>
                <a:lnTo>
                  <a:pt x="9272" y="7714"/>
                </a:lnTo>
                <a:lnTo>
                  <a:pt x="9515" y="7495"/>
                </a:lnTo>
                <a:close/>
                <a:moveTo>
                  <a:pt x="9004" y="7933"/>
                </a:moveTo>
                <a:lnTo>
                  <a:pt x="9126" y="8128"/>
                </a:lnTo>
                <a:lnTo>
                  <a:pt x="9272" y="8298"/>
                </a:lnTo>
                <a:lnTo>
                  <a:pt x="9564" y="8663"/>
                </a:lnTo>
                <a:lnTo>
                  <a:pt x="9880" y="9028"/>
                </a:lnTo>
                <a:lnTo>
                  <a:pt x="9904" y="9077"/>
                </a:lnTo>
                <a:lnTo>
                  <a:pt x="9856" y="9125"/>
                </a:lnTo>
                <a:lnTo>
                  <a:pt x="9734" y="9271"/>
                </a:lnTo>
                <a:lnTo>
                  <a:pt x="9710" y="9198"/>
                </a:lnTo>
                <a:lnTo>
                  <a:pt x="9442" y="8858"/>
                </a:lnTo>
                <a:lnTo>
                  <a:pt x="9126" y="8517"/>
                </a:lnTo>
                <a:lnTo>
                  <a:pt x="8955" y="8322"/>
                </a:lnTo>
                <a:lnTo>
                  <a:pt x="8785" y="8152"/>
                </a:lnTo>
                <a:lnTo>
                  <a:pt x="9004" y="7933"/>
                </a:lnTo>
                <a:close/>
                <a:moveTo>
                  <a:pt x="8517" y="8371"/>
                </a:moveTo>
                <a:lnTo>
                  <a:pt x="8663" y="8590"/>
                </a:lnTo>
                <a:lnTo>
                  <a:pt x="8809" y="8785"/>
                </a:lnTo>
                <a:lnTo>
                  <a:pt x="9101" y="9150"/>
                </a:lnTo>
                <a:lnTo>
                  <a:pt x="9272" y="9320"/>
                </a:lnTo>
                <a:lnTo>
                  <a:pt x="9442" y="9466"/>
                </a:lnTo>
                <a:lnTo>
                  <a:pt x="9515" y="9490"/>
                </a:lnTo>
                <a:lnTo>
                  <a:pt x="9199" y="9806"/>
                </a:lnTo>
                <a:lnTo>
                  <a:pt x="9174" y="9709"/>
                </a:lnTo>
                <a:lnTo>
                  <a:pt x="9150" y="9612"/>
                </a:lnTo>
                <a:lnTo>
                  <a:pt x="9053" y="9442"/>
                </a:lnTo>
                <a:lnTo>
                  <a:pt x="8931" y="9271"/>
                </a:lnTo>
                <a:lnTo>
                  <a:pt x="8785" y="9125"/>
                </a:lnTo>
                <a:lnTo>
                  <a:pt x="8590" y="8833"/>
                </a:lnTo>
                <a:lnTo>
                  <a:pt x="8444" y="8663"/>
                </a:lnTo>
                <a:lnTo>
                  <a:pt x="8323" y="8541"/>
                </a:lnTo>
                <a:lnTo>
                  <a:pt x="8517" y="8371"/>
                </a:lnTo>
                <a:close/>
                <a:moveTo>
                  <a:pt x="5476" y="7787"/>
                </a:moveTo>
                <a:lnTo>
                  <a:pt x="5622" y="7982"/>
                </a:lnTo>
                <a:lnTo>
                  <a:pt x="5816" y="8176"/>
                </a:lnTo>
                <a:lnTo>
                  <a:pt x="6133" y="8444"/>
                </a:lnTo>
                <a:lnTo>
                  <a:pt x="6449" y="8736"/>
                </a:lnTo>
                <a:lnTo>
                  <a:pt x="6790" y="8979"/>
                </a:lnTo>
                <a:lnTo>
                  <a:pt x="6984" y="9125"/>
                </a:lnTo>
                <a:lnTo>
                  <a:pt x="7057" y="9174"/>
                </a:lnTo>
                <a:lnTo>
                  <a:pt x="7155" y="9198"/>
                </a:lnTo>
                <a:lnTo>
                  <a:pt x="7155" y="9247"/>
                </a:lnTo>
                <a:lnTo>
                  <a:pt x="7179" y="9296"/>
                </a:lnTo>
                <a:lnTo>
                  <a:pt x="7301" y="9296"/>
                </a:lnTo>
                <a:lnTo>
                  <a:pt x="7398" y="9271"/>
                </a:lnTo>
                <a:lnTo>
                  <a:pt x="7568" y="9198"/>
                </a:lnTo>
                <a:lnTo>
                  <a:pt x="7617" y="9344"/>
                </a:lnTo>
                <a:lnTo>
                  <a:pt x="7690" y="9490"/>
                </a:lnTo>
                <a:lnTo>
                  <a:pt x="7885" y="9758"/>
                </a:lnTo>
                <a:lnTo>
                  <a:pt x="8006" y="9952"/>
                </a:lnTo>
                <a:lnTo>
                  <a:pt x="8177" y="10098"/>
                </a:lnTo>
                <a:lnTo>
                  <a:pt x="8250" y="10171"/>
                </a:lnTo>
                <a:lnTo>
                  <a:pt x="8347" y="10220"/>
                </a:lnTo>
                <a:lnTo>
                  <a:pt x="8469" y="10269"/>
                </a:lnTo>
                <a:lnTo>
                  <a:pt x="8566" y="10293"/>
                </a:lnTo>
                <a:lnTo>
                  <a:pt x="8615" y="10269"/>
                </a:lnTo>
                <a:lnTo>
                  <a:pt x="8615" y="10244"/>
                </a:lnTo>
                <a:lnTo>
                  <a:pt x="8542" y="10074"/>
                </a:lnTo>
                <a:lnTo>
                  <a:pt x="8420" y="9904"/>
                </a:lnTo>
                <a:lnTo>
                  <a:pt x="8177" y="9636"/>
                </a:lnTo>
                <a:lnTo>
                  <a:pt x="8055" y="9490"/>
                </a:lnTo>
                <a:lnTo>
                  <a:pt x="7982" y="9344"/>
                </a:lnTo>
                <a:lnTo>
                  <a:pt x="7885" y="9174"/>
                </a:lnTo>
                <a:lnTo>
                  <a:pt x="7763" y="9052"/>
                </a:lnTo>
                <a:lnTo>
                  <a:pt x="8079" y="8760"/>
                </a:lnTo>
                <a:lnTo>
                  <a:pt x="8128" y="8906"/>
                </a:lnTo>
                <a:lnTo>
                  <a:pt x="8225" y="9028"/>
                </a:lnTo>
                <a:lnTo>
                  <a:pt x="8420" y="9271"/>
                </a:lnTo>
                <a:lnTo>
                  <a:pt x="8542" y="9466"/>
                </a:lnTo>
                <a:lnTo>
                  <a:pt x="8688" y="9661"/>
                </a:lnTo>
                <a:lnTo>
                  <a:pt x="8785" y="9758"/>
                </a:lnTo>
                <a:lnTo>
                  <a:pt x="8882" y="9831"/>
                </a:lnTo>
                <a:lnTo>
                  <a:pt x="8980" y="9879"/>
                </a:lnTo>
                <a:lnTo>
                  <a:pt x="9077" y="9928"/>
                </a:lnTo>
                <a:lnTo>
                  <a:pt x="8615" y="10366"/>
                </a:lnTo>
                <a:lnTo>
                  <a:pt x="8250" y="10682"/>
                </a:lnTo>
                <a:lnTo>
                  <a:pt x="8225" y="10634"/>
                </a:lnTo>
                <a:lnTo>
                  <a:pt x="8201" y="10585"/>
                </a:lnTo>
                <a:lnTo>
                  <a:pt x="8031" y="10366"/>
                </a:lnTo>
                <a:lnTo>
                  <a:pt x="7812" y="10171"/>
                </a:lnTo>
                <a:lnTo>
                  <a:pt x="7374" y="9782"/>
                </a:lnTo>
                <a:lnTo>
                  <a:pt x="6960" y="9393"/>
                </a:lnTo>
                <a:lnTo>
                  <a:pt x="6546" y="9004"/>
                </a:lnTo>
                <a:lnTo>
                  <a:pt x="5670" y="8225"/>
                </a:lnTo>
                <a:lnTo>
                  <a:pt x="5500" y="8079"/>
                </a:lnTo>
                <a:lnTo>
                  <a:pt x="5330" y="7933"/>
                </a:lnTo>
                <a:lnTo>
                  <a:pt x="5476" y="7787"/>
                </a:lnTo>
                <a:close/>
                <a:moveTo>
                  <a:pt x="5062" y="8152"/>
                </a:moveTo>
                <a:lnTo>
                  <a:pt x="5232" y="8322"/>
                </a:lnTo>
                <a:lnTo>
                  <a:pt x="5403" y="8493"/>
                </a:lnTo>
                <a:lnTo>
                  <a:pt x="6279" y="9271"/>
                </a:lnTo>
                <a:lnTo>
                  <a:pt x="6692" y="9636"/>
                </a:lnTo>
                <a:lnTo>
                  <a:pt x="7155" y="10025"/>
                </a:lnTo>
                <a:lnTo>
                  <a:pt x="7374" y="10220"/>
                </a:lnTo>
                <a:lnTo>
                  <a:pt x="7593" y="10415"/>
                </a:lnTo>
                <a:lnTo>
                  <a:pt x="7812" y="10609"/>
                </a:lnTo>
                <a:lnTo>
                  <a:pt x="8055" y="10780"/>
                </a:lnTo>
                <a:lnTo>
                  <a:pt x="8104" y="10804"/>
                </a:lnTo>
                <a:lnTo>
                  <a:pt x="7982" y="10901"/>
                </a:lnTo>
                <a:lnTo>
                  <a:pt x="6254" y="9466"/>
                </a:lnTo>
                <a:lnTo>
                  <a:pt x="5597" y="8882"/>
                </a:lnTo>
                <a:lnTo>
                  <a:pt x="5232" y="8590"/>
                </a:lnTo>
                <a:lnTo>
                  <a:pt x="5062" y="8468"/>
                </a:lnTo>
                <a:lnTo>
                  <a:pt x="4867" y="8347"/>
                </a:lnTo>
                <a:lnTo>
                  <a:pt x="5038" y="8176"/>
                </a:lnTo>
                <a:lnTo>
                  <a:pt x="5062" y="8152"/>
                </a:lnTo>
                <a:close/>
                <a:moveTo>
                  <a:pt x="4746" y="8493"/>
                </a:moveTo>
                <a:lnTo>
                  <a:pt x="4867" y="8663"/>
                </a:lnTo>
                <a:lnTo>
                  <a:pt x="5038" y="8809"/>
                </a:lnTo>
                <a:lnTo>
                  <a:pt x="5378" y="9101"/>
                </a:lnTo>
                <a:lnTo>
                  <a:pt x="6060" y="9636"/>
                </a:lnTo>
                <a:lnTo>
                  <a:pt x="7787" y="11072"/>
                </a:lnTo>
                <a:lnTo>
                  <a:pt x="7617" y="11218"/>
                </a:lnTo>
                <a:lnTo>
                  <a:pt x="7398" y="11047"/>
                </a:lnTo>
                <a:lnTo>
                  <a:pt x="7155" y="10877"/>
                </a:lnTo>
                <a:lnTo>
                  <a:pt x="6911" y="10707"/>
                </a:lnTo>
                <a:lnTo>
                  <a:pt x="6668" y="10536"/>
                </a:lnTo>
                <a:lnTo>
                  <a:pt x="6181" y="10123"/>
                </a:lnTo>
                <a:lnTo>
                  <a:pt x="5719" y="9709"/>
                </a:lnTo>
                <a:lnTo>
                  <a:pt x="5281" y="9247"/>
                </a:lnTo>
                <a:lnTo>
                  <a:pt x="4867" y="8760"/>
                </a:lnTo>
                <a:lnTo>
                  <a:pt x="4770" y="8663"/>
                </a:lnTo>
                <a:lnTo>
                  <a:pt x="4673" y="8566"/>
                </a:lnTo>
                <a:lnTo>
                  <a:pt x="4746" y="8493"/>
                </a:lnTo>
                <a:close/>
                <a:moveTo>
                  <a:pt x="11437" y="5256"/>
                </a:moveTo>
                <a:lnTo>
                  <a:pt x="11364" y="5281"/>
                </a:lnTo>
                <a:lnTo>
                  <a:pt x="11315" y="5305"/>
                </a:lnTo>
                <a:lnTo>
                  <a:pt x="11218" y="5354"/>
                </a:lnTo>
                <a:lnTo>
                  <a:pt x="10075" y="6376"/>
                </a:lnTo>
                <a:lnTo>
                  <a:pt x="8931" y="7422"/>
                </a:lnTo>
                <a:lnTo>
                  <a:pt x="8347" y="7933"/>
                </a:lnTo>
                <a:lnTo>
                  <a:pt x="7787" y="8468"/>
                </a:lnTo>
                <a:lnTo>
                  <a:pt x="7544" y="8663"/>
                </a:lnTo>
                <a:lnTo>
                  <a:pt x="7325" y="8882"/>
                </a:lnTo>
                <a:lnTo>
                  <a:pt x="7228" y="8785"/>
                </a:lnTo>
                <a:lnTo>
                  <a:pt x="7106" y="8712"/>
                </a:lnTo>
                <a:lnTo>
                  <a:pt x="6717" y="8395"/>
                </a:lnTo>
                <a:lnTo>
                  <a:pt x="6327" y="8079"/>
                </a:lnTo>
                <a:lnTo>
                  <a:pt x="6011" y="7763"/>
                </a:lnTo>
                <a:lnTo>
                  <a:pt x="5768" y="7568"/>
                </a:lnTo>
                <a:lnTo>
                  <a:pt x="5670" y="7495"/>
                </a:lnTo>
                <a:lnTo>
                  <a:pt x="5573" y="7446"/>
                </a:lnTo>
                <a:lnTo>
                  <a:pt x="5524" y="7422"/>
                </a:lnTo>
                <a:lnTo>
                  <a:pt x="5427" y="7373"/>
                </a:lnTo>
                <a:lnTo>
                  <a:pt x="5330" y="7373"/>
                </a:lnTo>
                <a:lnTo>
                  <a:pt x="5232" y="7398"/>
                </a:lnTo>
                <a:lnTo>
                  <a:pt x="5135" y="7446"/>
                </a:lnTo>
                <a:lnTo>
                  <a:pt x="4940" y="7568"/>
                </a:lnTo>
                <a:lnTo>
                  <a:pt x="4794" y="7690"/>
                </a:lnTo>
                <a:lnTo>
                  <a:pt x="4575" y="7860"/>
                </a:lnTo>
                <a:lnTo>
                  <a:pt x="4381" y="8030"/>
                </a:lnTo>
                <a:lnTo>
                  <a:pt x="4283" y="8152"/>
                </a:lnTo>
                <a:lnTo>
                  <a:pt x="4210" y="8249"/>
                </a:lnTo>
                <a:lnTo>
                  <a:pt x="4162" y="8371"/>
                </a:lnTo>
                <a:lnTo>
                  <a:pt x="4137" y="8493"/>
                </a:lnTo>
                <a:lnTo>
                  <a:pt x="4162" y="8566"/>
                </a:lnTo>
                <a:lnTo>
                  <a:pt x="4210" y="8639"/>
                </a:lnTo>
                <a:lnTo>
                  <a:pt x="4259" y="8687"/>
                </a:lnTo>
                <a:lnTo>
                  <a:pt x="4332" y="8712"/>
                </a:lnTo>
                <a:lnTo>
                  <a:pt x="4356" y="8809"/>
                </a:lnTo>
                <a:lnTo>
                  <a:pt x="4405" y="8906"/>
                </a:lnTo>
                <a:lnTo>
                  <a:pt x="4478" y="9028"/>
                </a:lnTo>
                <a:lnTo>
                  <a:pt x="4551" y="9150"/>
                </a:lnTo>
                <a:lnTo>
                  <a:pt x="4721" y="9344"/>
                </a:lnTo>
                <a:lnTo>
                  <a:pt x="4940" y="9588"/>
                </a:lnTo>
                <a:lnTo>
                  <a:pt x="5135" y="9831"/>
                </a:lnTo>
                <a:lnTo>
                  <a:pt x="5597" y="10269"/>
                </a:lnTo>
                <a:lnTo>
                  <a:pt x="5987" y="10634"/>
                </a:lnTo>
                <a:lnTo>
                  <a:pt x="6425" y="10999"/>
                </a:lnTo>
                <a:lnTo>
                  <a:pt x="6668" y="11169"/>
                </a:lnTo>
                <a:lnTo>
                  <a:pt x="6887" y="11315"/>
                </a:lnTo>
                <a:lnTo>
                  <a:pt x="7130" y="11461"/>
                </a:lnTo>
                <a:lnTo>
                  <a:pt x="7374" y="11583"/>
                </a:lnTo>
                <a:lnTo>
                  <a:pt x="7349" y="11607"/>
                </a:lnTo>
                <a:lnTo>
                  <a:pt x="7349" y="11680"/>
                </a:lnTo>
                <a:lnTo>
                  <a:pt x="7374" y="11753"/>
                </a:lnTo>
                <a:lnTo>
                  <a:pt x="7422" y="11777"/>
                </a:lnTo>
                <a:lnTo>
                  <a:pt x="7495" y="11777"/>
                </a:lnTo>
                <a:lnTo>
                  <a:pt x="7666" y="11729"/>
                </a:lnTo>
                <a:lnTo>
                  <a:pt x="7836" y="11631"/>
                </a:lnTo>
                <a:lnTo>
                  <a:pt x="7982" y="11534"/>
                </a:lnTo>
                <a:lnTo>
                  <a:pt x="8128" y="11412"/>
                </a:lnTo>
                <a:lnTo>
                  <a:pt x="8420" y="11145"/>
                </a:lnTo>
                <a:lnTo>
                  <a:pt x="8663" y="10901"/>
                </a:lnTo>
                <a:lnTo>
                  <a:pt x="9369" y="10244"/>
                </a:lnTo>
                <a:lnTo>
                  <a:pt x="10050" y="9563"/>
                </a:lnTo>
                <a:lnTo>
                  <a:pt x="10658" y="8955"/>
                </a:lnTo>
                <a:lnTo>
                  <a:pt x="11291" y="8298"/>
                </a:lnTo>
                <a:lnTo>
                  <a:pt x="11875" y="7617"/>
                </a:lnTo>
                <a:lnTo>
                  <a:pt x="12143" y="7276"/>
                </a:lnTo>
                <a:lnTo>
                  <a:pt x="12410" y="6911"/>
                </a:lnTo>
                <a:lnTo>
                  <a:pt x="12483" y="6960"/>
                </a:lnTo>
                <a:lnTo>
                  <a:pt x="12556" y="6984"/>
                </a:lnTo>
                <a:lnTo>
                  <a:pt x="12654" y="6984"/>
                </a:lnTo>
                <a:lnTo>
                  <a:pt x="12727" y="6935"/>
                </a:lnTo>
                <a:lnTo>
                  <a:pt x="12775" y="6887"/>
                </a:lnTo>
                <a:lnTo>
                  <a:pt x="12824" y="6814"/>
                </a:lnTo>
                <a:lnTo>
                  <a:pt x="12824" y="6741"/>
                </a:lnTo>
                <a:lnTo>
                  <a:pt x="12775" y="6643"/>
                </a:lnTo>
                <a:lnTo>
                  <a:pt x="12532" y="6327"/>
                </a:lnTo>
                <a:lnTo>
                  <a:pt x="12240" y="6011"/>
                </a:lnTo>
                <a:lnTo>
                  <a:pt x="11924" y="5646"/>
                </a:lnTo>
                <a:lnTo>
                  <a:pt x="11778" y="5475"/>
                </a:lnTo>
                <a:lnTo>
                  <a:pt x="11583" y="5305"/>
                </a:lnTo>
                <a:lnTo>
                  <a:pt x="11510" y="5256"/>
                </a:lnTo>
                <a:close/>
                <a:moveTo>
                  <a:pt x="8104" y="439"/>
                </a:moveTo>
                <a:lnTo>
                  <a:pt x="8371" y="487"/>
                </a:lnTo>
                <a:lnTo>
                  <a:pt x="8663" y="536"/>
                </a:lnTo>
                <a:lnTo>
                  <a:pt x="9247" y="585"/>
                </a:lnTo>
                <a:lnTo>
                  <a:pt x="9588" y="633"/>
                </a:lnTo>
                <a:lnTo>
                  <a:pt x="9904" y="706"/>
                </a:lnTo>
                <a:lnTo>
                  <a:pt x="10537" y="877"/>
                </a:lnTo>
                <a:lnTo>
                  <a:pt x="10877" y="998"/>
                </a:lnTo>
                <a:lnTo>
                  <a:pt x="11218" y="1120"/>
                </a:lnTo>
                <a:lnTo>
                  <a:pt x="11559" y="1266"/>
                </a:lnTo>
                <a:lnTo>
                  <a:pt x="11875" y="1412"/>
                </a:lnTo>
                <a:lnTo>
                  <a:pt x="12191" y="1582"/>
                </a:lnTo>
                <a:lnTo>
                  <a:pt x="12508" y="1752"/>
                </a:lnTo>
                <a:lnTo>
                  <a:pt x="13116" y="2166"/>
                </a:lnTo>
                <a:lnTo>
                  <a:pt x="13408" y="2385"/>
                </a:lnTo>
                <a:lnTo>
                  <a:pt x="13700" y="2628"/>
                </a:lnTo>
                <a:lnTo>
                  <a:pt x="13968" y="2896"/>
                </a:lnTo>
                <a:lnTo>
                  <a:pt x="14235" y="3188"/>
                </a:lnTo>
                <a:lnTo>
                  <a:pt x="14479" y="3456"/>
                </a:lnTo>
                <a:lnTo>
                  <a:pt x="14698" y="3772"/>
                </a:lnTo>
                <a:lnTo>
                  <a:pt x="14917" y="4088"/>
                </a:lnTo>
                <a:lnTo>
                  <a:pt x="15111" y="4405"/>
                </a:lnTo>
                <a:lnTo>
                  <a:pt x="15282" y="4745"/>
                </a:lnTo>
                <a:lnTo>
                  <a:pt x="15452" y="5086"/>
                </a:lnTo>
                <a:lnTo>
                  <a:pt x="15574" y="5427"/>
                </a:lnTo>
                <a:lnTo>
                  <a:pt x="15720" y="5792"/>
                </a:lnTo>
                <a:lnTo>
                  <a:pt x="15817" y="6157"/>
                </a:lnTo>
                <a:lnTo>
                  <a:pt x="15914" y="6522"/>
                </a:lnTo>
                <a:lnTo>
                  <a:pt x="15987" y="6887"/>
                </a:lnTo>
                <a:lnTo>
                  <a:pt x="16036" y="7276"/>
                </a:lnTo>
                <a:lnTo>
                  <a:pt x="16109" y="8079"/>
                </a:lnTo>
                <a:lnTo>
                  <a:pt x="16109" y="8468"/>
                </a:lnTo>
                <a:lnTo>
                  <a:pt x="16109" y="8858"/>
                </a:lnTo>
                <a:lnTo>
                  <a:pt x="16085" y="9271"/>
                </a:lnTo>
                <a:lnTo>
                  <a:pt x="16060" y="9661"/>
                </a:lnTo>
                <a:lnTo>
                  <a:pt x="15987" y="10050"/>
                </a:lnTo>
                <a:lnTo>
                  <a:pt x="15914" y="10439"/>
                </a:lnTo>
                <a:lnTo>
                  <a:pt x="15817" y="10828"/>
                </a:lnTo>
                <a:lnTo>
                  <a:pt x="15695" y="11193"/>
                </a:lnTo>
                <a:lnTo>
                  <a:pt x="15549" y="11558"/>
                </a:lnTo>
                <a:lnTo>
                  <a:pt x="15379" y="11899"/>
                </a:lnTo>
                <a:lnTo>
                  <a:pt x="15184" y="12240"/>
                </a:lnTo>
                <a:lnTo>
                  <a:pt x="14965" y="12580"/>
                </a:lnTo>
                <a:lnTo>
                  <a:pt x="14722" y="12872"/>
                </a:lnTo>
                <a:lnTo>
                  <a:pt x="14430" y="13189"/>
                </a:lnTo>
                <a:lnTo>
                  <a:pt x="14138" y="13456"/>
                </a:lnTo>
                <a:lnTo>
                  <a:pt x="13846" y="13700"/>
                </a:lnTo>
                <a:lnTo>
                  <a:pt x="13530" y="13943"/>
                </a:lnTo>
                <a:lnTo>
                  <a:pt x="13213" y="14186"/>
                </a:lnTo>
                <a:lnTo>
                  <a:pt x="12532" y="14624"/>
                </a:lnTo>
                <a:lnTo>
                  <a:pt x="11851" y="15014"/>
                </a:lnTo>
                <a:lnTo>
                  <a:pt x="11510" y="15184"/>
                </a:lnTo>
                <a:lnTo>
                  <a:pt x="11145" y="15330"/>
                </a:lnTo>
                <a:lnTo>
                  <a:pt x="10415" y="15622"/>
                </a:lnTo>
                <a:lnTo>
                  <a:pt x="10050" y="15744"/>
                </a:lnTo>
                <a:lnTo>
                  <a:pt x="9685" y="15841"/>
                </a:lnTo>
                <a:lnTo>
                  <a:pt x="9320" y="15963"/>
                </a:lnTo>
                <a:lnTo>
                  <a:pt x="8980" y="16109"/>
                </a:lnTo>
                <a:lnTo>
                  <a:pt x="8907" y="16157"/>
                </a:lnTo>
                <a:lnTo>
                  <a:pt x="8882" y="16230"/>
                </a:lnTo>
                <a:lnTo>
                  <a:pt x="8104" y="16230"/>
                </a:lnTo>
                <a:lnTo>
                  <a:pt x="7739" y="16206"/>
                </a:lnTo>
                <a:lnTo>
                  <a:pt x="7349" y="16157"/>
                </a:lnTo>
                <a:lnTo>
                  <a:pt x="6984" y="16109"/>
                </a:lnTo>
                <a:lnTo>
                  <a:pt x="6619" y="16011"/>
                </a:lnTo>
                <a:lnTo>
                  <a:pt x="6254" y="15914"/>
                </a:lnTo>
                <a:lnTo>
                  <a:pt x="5889" y="15817"/>
                </a:lnTo>
                <a:lnTo>
                  <a:pt x="5524" y="15695"/>
                </a:lnTo>
                <a:lnTo>
                  <a:pt x="5184" y="15549"/>
                </a:lnTo>
                <a:lnTo>
                  <a:pt x="4843" y="15379"/>
                </a:lnTo>
                <a:lnTo>
                  <a:pt x="4502" y="15208"/>
                </a:lnTo>
                <a:lnTo>
                  <a:pt x="4162" y="15014"/>
                </a:lnTo>
                <a:lnTo>
                  <a:pt x="3845" y="14795"/>
                </a:lnTo>
                <a:lnTo>
                  <a:pt x="3553" y="14576"/>
                </a:lnTo>
                <a:lnTo>
                  <a:pt x="3237" y="14357"/>
                </a:lnTo>
                <a:lnTo>
                  <a:pt x="2921" y="14065"/>
                </a:lnTo>
                <a:lnTo>
                  <a:pt x="2629" y="13797"/>
                </a:lnTo>
                <a:lnTo>
                  <a:pt x="2361" y="13481"/>
                </a:lnTo>
                <a:lnTo>
                  <a:pt x="2094" y="13164"/>
                </a:lnTo>
                <a:lnTo>
                  <a:pt x="1850" y="12824"/>
                </a:lnTo>
                <a:lnTo>
                  <a:pt x="1631" y="12483"/>
                </a:lnTo>
                <a:lnTo>
                  <a:pt x="1437" y="12142"/>
                </a:lnTo>
                <a:lnTo>
                  <a:pt x="1242" y="11777"/>
                </a:lnTo>
                <a:lnTo>
                  <a:pt x="1096" y="11412"/>
                </a:lnTo>
                <a:lnTo>
                  <a:pt x="950" y="11023"/>
                </a:lnTo>
                <a:lnTo>
                  <a:pt x="804" y="10634"/>
                </a:lnTo>
                <a:lnTo>
                  <a:pt x="707" y="10244"/>
                </a:lnTo>
                <a:lnTo>
                  <a:pt x="609" y="9831"/>
                </a:lnTo>
                <a:lnTo>
                  <a:pt x="561" y="9442"/>
                </a:lnTo>
                <a:lnTo>
                  <a:pt x="512" y="9028"/>
                </a:lnTo>
                <a:lnTo>
                  <a:pt x="463" y="8614"/>
                </a:lnTo>
                <a:lnTo>
                  <a:pt x="463" y="8201"/>
                </a:lnTo>
                <a:lnTo>
                  <a:pt x="488" y="7787"/>
                </a:lnTo>
                <a:lnTo>
                  <a:pt x="512" y="7373"/>
                </a:lnTo>
                <a:lnTo>
                  <a:pt x="585" y="6960"/>
                </a:lnTo>
                <a:lnTo>
                  <a:pt x="658" y="6570"/>
                </a:lnTo>
                <a:lnTo>
                  <a:pt x="755" y="6181"/>
                </a:lnTo>
                <a:lnTo>
                  <a:pt x="877" y="5792"/>
                </a:lnTo>
                <a:lnTo>
                  <a:pt x="1023" y="5402"/>
                </a:lnTo>
                <a:lnTo>
                  <a:pt x="1169" y="5037"/>
                </a:lnTo>
                <a:lnTo>
                  <a:pt x="1364" y="4672"/>
                </a:lnTo>
                <a:lnTo>
                  <a:pt x="1558" y="4307"/>
                </a:lnTo>
                <a:lnTo>
                  <a:pt x="1777" y="3967"/>
                </a:lnTo>
                <a:lnTo>
                  <a:pt x="1996" y="3626"/>
                </a:lnTo>
                <a:lnTo>
                  <a:pt x="2264" y="3310"/>
                </a:lnTo>
                <a:lnTo>
                  <a:pt x="2532" y="2993"/>
                </a:lnTo>
                <a:lnTo>
                  <a:pt x="2823" y="2701"/>
                </a:lnTo>
                <a:lnTo>
                  <a:pt x="3115" y="2434"/>
                </a:lnTo>
                <a:lnTo>
                  <a:pt x="3432" y="2190"/>
                </a:lnTo>
                <a:lnTo>
                  <a:pt x="3748" y="1947"/>
                </a:lnTo>
                <a:lnTo>
                  <a:pt x="4089" y="1728"/>
                </a:lnTo>
                <a:lnTo>
                  <a:pt x="4429" y="1509"/>
                </a:lnTo>
                <a:lnTo>
                  <a:pt x="4794" y="1339"/>
                </a:lnTo>
                <a:lnTo>
                  <a:pt x="5159" y="1169"/>
                </a:lnTo>
                <a:lnTo>
                  <a:pt x="5524" y="998"/>
                </a:lnTo>
                <a:lnTo>
                  <a:pt x="5865" y="877"/>
                </a:lnTo>
                <a:lnTo>
                  <a:pt x="6206" y="779"/>
                </a:lnTo>
                <a:lnTo>
                  <a:pt x="6911" y="609"/>
                </a:lnTo>
                <a:lnTo>
                  <a:pt x="7203" y="560"/>
                </a:lnTo>
                <a:lnTo>
                  <a:pt x="7520" y="536"/>
                </a:lnTo>
                <a:lnTo>
                  <a:pt x="7812" y="487"/>
                </a:lnTo>
                <a:lnTo>
                  <a:pt x="8104" y="439"/>
                </a:lnTo>
                <a:close/>
                <a:moveTo>
                  <a:pt x="7690" y="1"/>
                </a:moveTo>
                <a:lnTo>
                  <a:pt x="7374" y="25"/>
                </a:lnTo>
                <a:lnTo>
                  <a:pt x="7057" y="74"/>
                </a:lnTo>
                <a:lnTo>
                  <a:pt x="6644" y="147"/>
                </a:lnTo>
                <a:lnTo>
                  <a:pt x="6206" y="244"/>
                </a:lnTo>
                <a:lnTo>
                  <a:pt x="5792" y="366"/>
                </a:lnTo>
                <a:lnTo>
                  <a:pt x="5403" y="512"/>
                </a:lnTo>
                <a:lnTo>
                  <a:pt x="5013" y="682"/>
                </a:lnTo>
                <a:lnTo>
                  <a:pt x="4624" y="852"/>
                </a:lnTo>
                <a:lnTo>
                  <a:pt x="4259" y="1047"/>
                </a:lnTo>
                <a:lnTo>
                  <a:pt x="3918" y="1266"/>
                </a:lnTo>
                <a:lnTo>
                  <a:pt x="3578" y="1485"/>
                </a:lnTo>
                <a:lnTo>
                  <a:pt x="3237" y="1752"/>
                </a:lnTo>
                <a:lnTo>
                  <a:pt x="2921" y="1996"/>
                </a:lnTo>
                <a:lnTo>
                  <a:pt x="2604" y="2288"/>
                </a:lnTo>
                <a:lnTo>
                  <a:pt x="2288" y="2580"/>
                </a:lnTo>
                <a:lnTo>
                  <a:pt x="1996" y="2896"/>
                </a:lnTo>
                <a:lnTo>
                  <a:pt x="1704" y="3237"/>
                </a:lnTo>
                <a:lnTo>
                  <a:pt x="1461" y="3577"/>
                </a:lnTo>
                <a:lnTo>
                  <a:pt x="1218" y="3942"/>
                </a:lnTo>
                <a:lnTo>
                  <a:pt x="999" y="4307"/>
                </a:lnTo>
                <a:lnTo>
                  <a:pt x="804" y="4697"/>
                </a:lnTo>
                <a:lnTo>
                  <a:pt x="634" y="5086"/>
                </a:lnTo>
                <a:lnTo>
                  <a:pt x="488" y="5500"/>
                </a:lnTo>
                <a:lnTo>
                  <a:pt x="342" y="5889"/>
                </a:lnTo>
                <a:lnTo>
                  <a:pt x="244" y="6303"/>
                </a:lnTo>
                <a:lnTo>
                  <a:pt x="147" y="6741"/>
                </a:lnTo>
                <a:lnTo>
                  <a:pt x="74" y="7154"/>
                </a:lnTo>
                <a:lnTo>
                  <a:pt x="25" y="7592"/>
                </a:lnTo>
                <a:lnTo>
                  <a:pt x="1" y="8030"/>
                </a:lnTo>
                <a:lnTo>
                  <a:pt x="1" y="8468"/>
                </a:lnTo>
                <a:lnTo>
                  <a:pt x="1" y="8906"/>
                </a:lnTo>
                <a:lnTo>
                  <a:pt x="50" y="9344"/>
                </a:lnTo>
                <a:lnTo>
                  <a:pt x="98" y="9782"/>
                </a:lnTo>
                <a:lnTo>
                  <a:pt x="196" y="10196"/>
                </a:lnTo>
                <a:lnTo>
                  <a:pt x="293" y="10609"/>
                </a:lnTo>
                <a:lnTo>
                  <a:pt x="439" y="11023"/>
                </a:lnTo>
                <a:lnTo>
                  <a:pt x="585" y="11412"/>
                </a:lnTo>
                <a:lnTo>
                  <a:pt x="755" y="11802"/>
                </a:lnTo>
                <a:lnTo>
                  <a:pt x="926" y="12167"/>
                </a:lnTo>
                <a:lnTo>
                  <a:pt x="1145" y="12532"/>
                </a:lnTo>
                <a:lnTo>
                  <a:pt x="1364" y="12897"/>
                </a:lnTo>
                <a:lnTo>
                  <a:pt x="1607" y="13237"/>
                </a:lnTo>
                <a:lnTo>
                  <a:pt x="1875" y="13578"/>
                </a:lnTo>
                <a:lnTo>
                  <a:pt x="2142" y="13870"/>
                </a:lnTo>
                <a:lnTo>
                  <a:pt x="2434" y="14186"/>
                </a:lnTo>
                <a:lnTo>
                  <a:pt x="2726" y="14478"/>
                </a:lnTo>
                <a:lnTo>
                  <a:pt x="3067" y="14746"/>
                </a:lnTo>
                <a:lnTo>
                  <a:pt x="3383" y="14989"/>
                </a:lnTo>
                <a:lnTo>
                  <a:pt x="3724" y="15233"/>
                </a:lnTo>
                <a:lnTo>
                  <a:pt x="4089" y="15452"/>
                </a:lnTo>
                <a:lnTo>
                  <a:pt x="4454" y="15671"/>
                </a:lnTo>
                <a:lnTo>
                  <a:pt x="4819" y="15841"/>
                </a:lnTo>
                <a:lnTo>
                  <a:pt x="5208" y="16011"/>
                </a:lnTo>
                <a:lnTo>
                  <a:pt x="5597" y="16182"/>
                </a:lnTo>
                <a:lnTo>
                  <a:pt x="6011" y="16303"/>
                </a:lnTo>
                <a:lnTo>
                  <a:pt x="6425" y="16401"/>
                </a:lnTo>
                <a:lnTo>
                  <a:pt x="6838" y="16498"/>
                </a:lnTo>
                <a:lnTo>
                  <a:pt x="7252" y="16571"/>
                </a:lnTo>
                <a:lnTo>
                  <a:pt x="7690" y="16620"/>
                </a:lnTo>
                <a:lnTo>
                  <a:pt x="8128" y="16644"/>
                </a:lnTo>
                <a:lnTo>
                  <a:pt x="8566" y="16644"/>
                </a:lnTo>
                <a:lnTo>
                  <a:pt x="9004" y="16620"/>
                </a:lnTo>
                <a:lnTo>
                  <a:pt x="9101" y="16571"/>
                </a:lnTo>
                <a:lnTo>
                  <a:pt x="9174" y="16522"/>
                </a:lnTo>
                <a:lnTo>
                  <a:pt x="9539" y="16498"/>
                </a:lnTo>
                <a:lnTo>
                  <a:pt x="9929" y="16425"/>
                </a:lnTo>
                <a:lnTo>
                  <a:pt x="10318" y="16303"/>
                </a:lnTo>
                <a:lnTo>
                  <a:pt x="10707" y="16182"/>
                </a:lnTo>
                <a:lnTo>
                  <a:pt x="11072" y="16011"/>
                </a:lnTo>
                <a:lnTo>
                  <a:pt x="11437" y="15841"/>
                </a:lnTo>
                <a:lnTo>
                  <a:pt x="12143" y="15500"/>
                </a:lnTo>
                <a:lnTo>
                  <a:pt x="12508" y="15306"/>
                </a:lnTo>
                <a:lnTo>
                  <a:pt x="12848" y="15087"/>
                </a:lnTo>
                <a:lnTo>
                  <a:pt x="13213" y="14868"/>
                </a:lnTo>
                <a:lnTo>
                  <a:pt x="13554" y="14624"/>
                </a:lnTo>
                <a:lnTo>
                  <a:pt x="13895" y="14381"/>
                </a:lnTo>
                <a:lnTo>
                  <a:pt x="14211" y="14138"/>
                </a:lnTo>
                <a:lnTo>
                  <a:pt x="14527" y="13846"/>
                </a:lnTo>
                <a:lnTo>
                  <a:pt x="14819" y="13578"/>
                </a:lnTo>
                <a:lnTo>
                  <a:pt x="15111" y="13262"/>
                </a:lnTo>
                <a:lnTo>
                  <a:pt x="15379" y="12945"/>
                </a:lnTo>
                <a:lnTo>
                  <a:pt x="15598" y="12605"/>
                </a:lnTo>
                <a:lnTo>
                  <a:pt x="15817" y="12240"/>
                </a:lnTo>
                <a:lnTo>
                  <a:pt x="15987" y="11875"/>
                </a:lnTo>
                <a:lnTo>
                  <a:pt x="16158" y="11485"/>
                </a:lnTo>
                <a:lnTo>
                  <a:pt x="16279" y="11096"/>
                </a:lnTo>
                <a:lnTo>
                  <a:pt x="16401" y="10682"/>
                </a:lnTo>
                <a:lnTo>
                  <a:pt x="16474" y="10269"/>
                </a:lnTo>
                <a:lnTo>
                  <a:pt x="16547" y="9855"/>
                </a:lnTo>
                <a:lnTo>
                  <a:pt x="16596" y="9442"/>
                </a:lnTo>
                <a:lnTo>
                  <a:pt x="16620" y="9028"/>
                </a:lnTo>
                <a:lnTo>
                  <a:pt x="16620" y="8614"/>
                </a:lnTo>
                <a:lnTo>
                  <a:pt x="16596" y="8176"/>
                </a:lnTo>
                <a:lnTo>
                  <a:pt x="16571" y="7787"/>
                </a:lnTo>
                <a:lnTo>
                  <a:pt x="16523" y="7373"/>
                </a:lnTo>
                <a:lnTo>
                  <a:pt x="16450" y="6960"/>
                </a:lnTo>
                <a:lnTo>
                  <a:pt x="16377" y="6570"/>
                </a:lnTo>
                <a:lnTo>
                  <a:pt x="16279" y="6181"/>
                </a:lnTo>
                <a:lnTo>
                  <a:pt x="16158" y="5792"/>
                </a:lnTo>
                <a:lnTo>
                  <a:pt x="16036" y="5402"/>
                </a:lnTo>
                <a:lnTo>
                  <a:pt x="15890" y="5037"/>
                </a:lnTo>
                <a:lnTo>
                  <a:pt x="15720" y="4672"/>
                </a:lnTo>
                <a:lnTo>
                  <a:pt x="15549" y="4332"/>
                </a:lnTo>
                <a:lnTo>
                  <a:pt x="15355" y="3991"/>
                </a:lnTo>
                <a:lnTo>
                  <a:pt x="15136" y="3650"/>
                </a:lnTo>
                <a:lnTo>
                  <a:pt x="14917" y="3334"/>
                </a:lnTo>
                <a:lnTo>
                  <a:pt x="14649" y="3018"/>
                </a:lnTo>
                <a:lnTo>
                  <a:pt x="14406" y="2701"/>
                </a:lnTo>
                <a:lnTo>
                  <a:pt x="14114" y="2434"/>
                </a:lnTo>
                <a:lnTo>
                  <a:pt x="13822" y="2142"/>
                </a:lnTo>
                <a:lnTo>
                  <a:pt x="13505" y="1874"/>
                </a:lnTo>
                <a:lnTo>
                  <a:pt x="13213" y="1680"/>
                </a:lnTo>
                <a:lnTo>
                  <a:pt x="12897" y="1461"/>
                </a:lnTo>
                <a:lnTo>
                  <a:pt x="12605" y="1266"/>
                </a:lnTo>
                <a:lnTo>
                  <a:pt x="12289" y="1096"/>
                </a:lnTo>
                <a:lnTo>
                  <a:pt x="11632" y="779"/>
                </a:lnTo>
                <a:lnTo>
                  <a:pt x="10950" y="536"/>
                </a:lnTo>
                <a:lnTo>
                  <a:pt x="10561" y="414"/>
                </a:lnTo>
                <a:lnTo>
                  <a:pt x="10172" y="293"/>
                </a:lnTo>
                <a:lnTo>
                  <a:pt x="9783" y="220"/>
                </a:lnTo>
                <a:lnTo>
                  <a:pt x="9369" y="147"/>
                </a:lnTo>
                <a:lnTo>
                  <a:pt x="8834" y="74"/>
                </a:lnTo>
                <a:lnTo>
                  <a:pt x="8542" y="49"/>
                </a:lnTo>
                <a:lnTo>
                  <a:pt x="8274" y="74"/>
                </a:lnTo>
                <a:lnTo>
                  <a:pt x="8128" y="25"/>
                </a:lnTo>
                <a:lnTo>
                  <a:pt x="7982" y="1"/>
                </a:lnTo>
                <a:close/>
              </a:path>
            </a:pathLst>
          </a:custGeom>
          <a:solidFill>
            <a:schemeClr val="dk1"/>
          </a:solidFill>
          <a:ln>
            <a:solidFill>
              <a:schemeClr val="accent5"/>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Rectángulo 3">
            <a:extLst>
              <a:ext uri="{FF2B5EF4-FFF2-40B4-BE49-F238E27FC236}">
                <a16:creationId xmlns:a16="http://schemas.microsoft.com/office/drawing/2014/main" id="{D2AE29F4-95BB-A443-BC74-8519CCC20F92}"/>
              </a:ext>
            </a:extLst>
          </p:cNvPr>
          <p:cNvSpPr/>
          <p:nvPr/>
        </p:nvSpPr>
        <p:spPr>
          <a:xfrm>
            <a:off x="761015" y="1059135"/>
            <a:ext cx="4349445" cy="3354765"/>
          </a:xfrm>
          <a:prstGeom prst="rect">
            <a:avLst/>
          </a:prstGeom>
        </p:spPr>
        <p:txBody>
          <a:bodyPr wrap="square">
            <a:spAutoFit/>
          </a:bodyPr>
          <a:lstStyle/>
          <a:p>
            <a:pPr marL="285750" indent="-285750" algn="just">
              <a:spcAft>
                <a:spcPts val="800"/>
              </a:spcAft>
              <a:buClr>
                <a:schemeClr val="tx1">
                  <a:lumMod val="50000"/>
                </a:schemeClr>
              </a:buClr>
              <a:buFont typeface="Arial" panose="020B0604020202020204" pitchFamily="34" charset="0"/>
              <a:buChar char="•"/>
            </a:pPr>
            <a:endParaRPr lang="es-MX" sz="1200" dirty="0">
              <a:solidFill>
                <a:schemeClr val="tx1">
                  <a:lumMod val="50000"/>
                </a:schemeClr>
              </a:solidFill>
              <a:latin typeface="+mn-lt"/>
              <a:ea typeface="Geneva" panose="020B0503030404040204" pitchFamily="34" charset="0"/>
              <a:cs typeface="Cordia New" panose="020B0304020202020204" pitchFamily="34" charset="-34"/>
            </a:endParaRPr>
          </a:p>
          <a:p>
            <a:pPr algn="just">
              <a:spcAft>
                <a:spcPts val="800"/>
              </a:spcAft>
              <a:buClr>
                <a:schemeClr val="tx1">
                  <a:lumMod val="50000"/>
                </a:schemeClr>
              </a:buClr>
            </a:pPr>
            <a:r>
              <a:rPr lang="es-MX" dirty="0"/>
              <a:t>Animalia o el reino animal está constituido por un amplio grupo de organismos</a:t>
            </a:r>
            <a:r>
              <a:rPr lang="es-ES" dirty="0"/>
              <a:t>:</a:t>
            </a:r>
          </a:p>
          <a:p>
            <a:pPr marL="285750" indent="-285750" algn="just">
              <a:spcAft>
                <a:spcPts val="800"/>
              </a:spcAft>
              <a:buClr>
                <a:schemeClr val="tx1">
                  <a:lumMod val="50000"/>
                </a:schemeClr>
              </a:buClr>
              <a:buFont typeface="Arial" panose="020B0604020202020204" pitchFamily="34" charset="0"/>
              <a:buChar char="•"/>
            </a:pPr>
            <a:r>
              <a:rPr lang="es-ES" dirty="0"/>
              <a:t>Eucariotas (célula animal)</a:t>
            </a:r>
          </a:p>
          <a:p>
            <a:pPr marL="285750" indent="-285750" algn="just">
              <a:spcAft>
                <a:spcPts val="800"/>
              </a:spcAft>
              <a:buClr>
                <a:schemeClr val="tx1">
                  <a:lumMod val="50000"/>
                </a:schemeClr>
              </a:buClr>
              <a:buFont typeface="Arial" panose="020B0604020202020204" pitchFamily="34" charset="0"/>
              <a:buChar char="•"/>
            </a:pPr>
            <a:r>
              <a:rPr lang="es-ES" dirty="0"/>
              <a:t>Pluricelulares</a:t>
            </a:r>
          </a:p>
          <a:p>
            <a:pPr marL="285750" indent="-285750" algn="just">
              <a:spcAft>
                <a:spcPts val="800"/>
              </a:spcAft>
              <a:buClr>
                <a:schemeClr val="tx1">
                  <a:lumMod val="50000"/>
                </a:schemeClr>
              </a:buClr>
              <a:buFont typeface="Arial" panose="020B0604020202020204" pitchFamily="34" charset="0"/>
              <a:buChar char="•"/>
            </a:pPr>
            <a:r>
              <a:rPr lang="es-ES" dirty="0"/>
              <a:t>Heterótrofos</a:t>
            </a:r>
          </a:p>
          <a:p>
            <a:pPr marL="285750" indent="-285750" algn="just">
              <a:spcAft>
                <a:spcPts val="800"/>
              </a:spcAft>
              <a:buClr>
                <a:schemeClr val="tx1">
                  <a:lumMod val="50000"/>
                </a:schemeClr>
              </a:buClr>
              <a:buFont typeface="Arial" panose="020B0604020202020204" pitchFamily="34" charset="0"/>
              <a:buChar char="•"/>
            </a:pPr>
            <a:r>
              <a:rPr lang="es-ES" dirty="0"/>
              <a:t>Tisulares</a:t>
            </a:r>
          </a:p>
          <a:p>
            <a:pPr marL="285750" indent="-285750" algn="just">
              <a:spcAft>
                <a:spcPts val="800"/>
              </a:spcAft>
              <a:buClr>
                <a:schemeClr val="tx1">
                  <a:lumMod val="50000"/>
                </a:schemeClr>
              </a:buClr>
              <a:buFont typeface="Arial" panose="020B0604020202020204" pitchFamily="34" charset="0"/>
              <a:buChar char="•"/>
            </a:pPr>
            <a:r>
              <a:rPr lang="es-ES" dirty="0"/>
              <a:t>Varían de tamaño</a:t>
            </a:r>
          </a:p>
          <a:p>
            <a:pPr marL="285750" indent="-285750" algn="just">
              <a:spcAft>
                <a:spcPts val="800"/>
              </a:spcAft>
              <a:buClr>
                <a:schemeClr val="tx1">
                  <a:lumMod val="50000"/>
                </a:schemeClr>
              </a:buClr>
              <a:buFont typeface="Arial" panose="020B0604020202020204" pitchFamily="34" charset="0"/>
              <a:buChar char="•"/>
            </a:pPr>
            <a:r>
              <a:rPr lang="es-MX" dirty="0"/>
              <a:t>Amplia capacidad de movimiento </a:t>
            </a:r>
          </a:p>
          <a:p>
            <a:pPr algn="just">
              <a:spcAft>
                <a:spcPts val="800"/>
              </a:spcAft>
              <a:buClr>
                <a:schemeClr val="tx1">
                  <a:lumMod val="50000"/>
                </a:schemeClr>
              </a:buClr>
            </a:pPr>
            <a:endParaRPr lang="es-MX" dirty="0"/>
          </a:p>
          <a:p>
            <a:pPr algn="just">
              <a:spcAft>
                <a:spcPts val="800"/>
              </a:spcAft>
              <a:buClr>
                <a:schemeClr val="tx1">
                  <a:lumMod val="50000"/>
                </a:schemeClr>
              </a:buClr>
            </a:pPr>
            <a:r>
              <a:rPr lang="es-MX" dirty="0"/>
              <a:t>A este reino pertenece el ser humano. </a:t>
            </a:r>
            <a:endParaRPr lang="es-ES" dirty="0"/>
          </a:p>
        </p:txBody>
      </p:sp>
      <p:pic>
        <p:nvPicPr>
          <p:cNvPr id="20" name="Google Shape;334;p33">
            <a:extLst>
              <a:ext uri="{FF2B5EF4-FFF2-40B4-BE49-F238E27FC236}">
                <a16:creationId xmlns:a16="http://schemas.microsoft.com/office/drawing/2014/main" id="{35290C53-6D60-0243-A6C1-A2C0A73A1BA8}"/>
              </a:ext>
            </a:extLst>
          </p:cNvPr>
          <p:cNvPicPr preferRelativeResize="0"/>
          <p:nvPr/>
        </p:nvPicPr>
        <p:blipFill>
          <a:blip r:embed="rId5" cstate="screen">
            <a:alphaModFix/>
            <a:duotone>
              <a:prstClr val="black"/>
              <a:schemeClr val="accent3">
                <a:tint val="45000"/>
                <a:satMod val="400000"/>
              </a:schemeClr>
            </a:duotone>
            <a:extLst>
              <a:ext uri="{28A0092B-C50C-407E-A947-70E740481C1C}">
                <a14:useLocalDpi xmlns:a14="http://schemas.microsoft.com/office/drawing/2010/main"/>
              </a:ext>
            </a:extLst>
          </a:blip>
          <a:stretch>
            <a:fillRect/>
          </a:stretch>
        </p:blipFill>
        <p:spPr>
          <a:xfrm>
            <a:off x="5550141" y="4305593"/>
            <a:ext cx="253550" cy="263650"/>
          </a:xfrm>
          <a:prstGeom prst="rect">
            <a:avLst/>
          </a:prstGeom>
          <a:noFill/>
          <a:ln>
            <a:noFill/>
          </a:ln>
        </p:spPr>
      </p:pic>
      <p:pic>
        <p:nvPicPr>
          <p:cNvPr id="21" name="Google Shape;334;p33">
            <a:extLst>
              <a:ext uri="{FF2B5EF4-FFF2-40B4-BE49-F238E27FC236}">
                <a16:creationId xmlns:a16="http://schemas.microsoft.com/office/drawing/2014/main" id="{219AE935-E713-F04E-9AA8-875AF7D2DF93}"/>
              </a:ext>
            </a:extLst>
          </p:cNvPr>
          <p:cNvPicPr preferRelativeResize="0"/>
          <p:nvPr/>
        </p:nvPicPr>
        <p:blipFill>
          <a:blip r:embed="rId5" cstate="screen">
            <a:alphaModFix/>
            <a:duotone>
              <a:prstClr val="black"/>
              <a:schemeClr val="accent3">
                <a:tint val="45000"/>
                <a:satMod val="400000"/>
              </a:schemeClr>
            </a:duotone>
            <a:extLst>
              <a:ext uri="{28A0092B-C50C-407E-A947-70E740481C1C}">
                <a14:useLocalDpi xmlns:a14="http://schemas.microsoft.com/office/drawing/2010/main"/>
              </a:ext>
            </a:extLst>
          </a:blip>
          <a:stretch>
            <a:fillRect/>
          </a:stretch>
        </p:blipFill>
        <p:spPr>
          <a:xfrm>
            <a:off x="8108107" y="2724247"/>
            <a:ext cx="253550" cy="263650"/>
          </a:xfrm>
          <a:prstGeom prst="rect">
            <a:avLst/>
          </a:prstGeom>
          <a:noFill/>
          <a:ln>
            <a:noFill/>
          </a:ln>
        </p:spPr>
      </p:pic>
      <p:pic>
        <p:nvPicPr>
          <p:cNvPr id="25" name="Google Shape;334;p33">
            <a:extLst>
              <a:ext uri="{FF2B5EF4-FFF2-40B4-BE49-F238E27FC236}">
                <a16:creationId xmlns:a16="http://schemas.microsoft.com/office/drawing/2014/main" id="{2CFB358F-68C4-0D4B-8FB7-380411949E5B}"/>
              </a:ext>
            </a:extLst>
          </p:cNvPr>
          <p:cNvPicPr preferRelativeResize="0"/>
          <p:nvPr/>
        </p:nvPicPr>
        <p:blipFill>
          <a:blip r:embed="rId5" cstate="screen">
            <a:alphaModFix/>
            <a:duotone>
              <a:prstClr val="black"/>
              <a:schemeClr val="accent3">
                <a:tint val="45000"/>
                <a:satMod val="400000"/>
              </a:schemeClr>
            </a:duotone>
            <a:extLst>
              <a:ext uri="{28A0092B-C50C-407E-A947-70E740481C1C}">
                <a14:useLocalDpi xmlns:a14="http://schemas.microsoft.com/office/drawing/2010/main"/>
              </a:ext>
            </a:extLst>
          </a:blip>
          <a:stretch>
            <a:fillRect/>
          </a:stretch>
        </p:blipFill>
        <p:spPr>
          <a:xfrm>
            <a:off x="5954160" y="2724247"/>
            <a:ext cx="253550" cy="263650"/>
          </a:xfrm>
          <a:prstGeom prst="rect">
            <a:avLst/>
          </a:prstGeom>
          <a:noFill/>
          <a:ln>
            <a:noFill/>
          </a:ln>
        </p:spPr>
      </p:pic>
      <p:pic>
        <p:nvPicPr>
          <p:cNvPr id="26" name="Google Shape;334;p33">
            <a:extLst>
              <a:ext uri="{FF2B5EF4-FFF2-40B4-BE49-F238E27FC236}">
                <a16:creationId xmlns:a16="http://schemas.microsoft.com/office/drawing/2014/main" id="{9C6BA62B-E65B-9341-81FD-151BDDEDE0E0}"/>
              </a:ext>
            </a:extLst>
          </p:cNvPr>
          <p:cNvPicPr preferRelativeResize="0"/>
          <p:nvPr/>
        </p:nvPicPr>
        <p:blipFill>
          <a:blip r:embed="rId5" cstate="screen">
            <a:alphaModFix/>
            <a:duotone>
              <a:prstClr val="black"/>
              <a:schemeClr val="accent3">
                <a:tint val="45000"/>
                <a:satMod val="400000"/>
              </a:schemeClr>
            </a:duotone>
            <a:extLst>
              <a:ext uri="{28A0092B-C50C-407E-A947-70E740481C1C}">
                <a14:useLocalDpi xmlns:a14="http://schemas.microsoft.com/office/drawing/2010/main"/>
              </a:ext>
            </a:extLst>
          </a:blip>
          <a:stretch>
            <a:fillRect/>
          </a:stretch>
        </p:blipFill>
        <p:spPr>
          <a:xfrm>
            <a:off x="7440403" y="4305593"/>
            <a:ext cx="253550" cy="263650"/>
          </a:xfrm>
          <a:prstGeom prst="rect">
            <a:avLst/>
          </a:prstGeom>
          <a:noFill/>
          <a:ln>
            <a:noFill/>
          </a:ln>
        </p:spPr>
      </p:pic>
      <p:pic>
        <p:nvPicPr>
          <p:cNvPr id="1026" name="Picture 2" descr="Animales (Reino Animalia) · NaturaLista">
            <a:extLst>
              <a:ext uri="{FF2B5EF4-FFF2-40B4-BE49-F238E27FC236}">
                <a16:creationId xmlns:a16="http://schemas.microsoft.com/office/drawing/2014/main" id="{82B33BCA-24D1-2746-A4E1-C2D85A0A9E3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12522" y="938891"/>
            <a:ext cx="3265718" cy="3265718"/>
          </a:xfrm>
          <a:prstGeom prst="rect">
            <a:avLst/>
          </a:prstGeom>
          <a:noFill/>
          <a:extLst>
            <a:ext uri="{909E8E84-426E-40DD-AFC4-6F175D3DCCD1}">
              <a14:hiddenFill xmlns:a14="http://schemas.microsoft.com/office/drawing/2010/main">
                <a:solidFill>
                  <a:srgbClr val="FFFFFF"/>
                </a:solidFill>
              </a14:hiddenFill>
            </a:ext>
          </a:extLst>
        </p:spPr>
      </p:pic>
      <p:pic>
        <p:nvPicPr>
          <p:cNvPr id="32" name="Google Shape;196;p24">
            <a:extLst>
              <a:ext uri="{FF2B5EF4-FFF2-40B4-BE49-F238E27FC236}">
                <a16:creationId xmlns:a16="http://schemas.microsoft.com/office/drawing/2014/main" id="{A9962FE1-1BD1-B74D-B744-21F5B22C5616}"/>
              </a:ext>
            </a:extLst>
          </p:cNvPr>
          <p:cNvPicPr preferRelativeResize="0"/>
          <p:nvPr/>
        </p:nvPicPr>
        <p:blipFill>
          <a:blip r:embed="rId4" cstate="screen">
            <a:alphaModFix/>
            <a:duotone>
              <a:prstClr val="black"/>
              <a:schemeClr val="accent4">
                <a:tint val="45000"/>
                <a:satMod val="400000"/>
              </a:schemeClr>
            </a:duotone>
            <a:extLst>
              <a:ext uri="{28A0092B-C50C-407E-A947-70E740481C1C}">
                <a14:useLocalDpi xmlns:a14="http://schemas.microsoft.com/office/drawing/2010/main"/>
              </a:ext>
            </a:extLst>
          </a:blip>
          <a:stretch>
            <a:fillRect/>
          </a:stretch>
        </p:blipFill>
        <p:spPr>
          <a:xfrm>
            <a:off x="5550141" y="968696"/>
            <a:ext cx="199464" cy="199369"/>
          </a:xfrm>
          <a:prstGeom prst="rect">
            <a:avLst/>
          </a:prstGeom>
          <a:noFill/>
          <a:ln>
            <a:noFill/>
          </a:ln>
        </p:spPr>
      </p:pic>
      <p:pic>
        <p:nvPicPr>
          <p:cNvPr id="33" name="Google Shape;196;p24">
            <a:extLst>
              <a:ext uri="{FF2B5EF4-FFF2-40B4-BE49-F238E27FC236}">
                <a16:creationId xmlns:a16="http://schemas.microsoft.com/office/drawing/2014/main" id="{42C5068D-202D-834C-AA5B-BBE7D76AC4B2}"/>
              </a:ext>
            </a:extLst>
          </p:cNvPr>
          <p:cNvPicPr preferRelativeResize="0"/>
          <p:nvPr/>
        </p:nvPicPr>
        <p:blipFill>
          <a:blip r:embed="rId4" cstate="screen">
            <a:alphaModFix/>
            <a:duotone>
              <a:prstClr val="black"/>
              <a:schemeClr val="accent4">
                <a:tint val="45000"/>
                <a:satMod val="400000"/>
              </a:schemeClr>
            </a:duotone>
            <a:extLst>
              <a:ext uri="{28A0092B-C50C-407E-A947-70E740481C1C}">
                <a14:useLocalDpi xmlns:a14="http://schemas.microsoft.com/office/drawing/2010/main"/>
              </a:ext>
            </a:extLst>
          </a:blip>
          <a:stretch>
            <a:fillRect/>
          </a:stretch>
        </p:blipFill>
        <p:spPr>
          <a:xfrm>
            <a:off x="8548267" y="968695"/>
            <a:ext cx="199464" cy="199369"/>
          </a:xfrm>
          <a:prstGeom prst="rect">
            <a:avLst/>
          </a:prstGeom>
          <a:noFill/>
          <a:ln>
            <a:noFill/>
          </a:ln>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p32"/>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3</a:t>
            </a:fld>
            <a:endParaRPr/>
          </a:p>
        </p:txBody>
      </p:sp>
      <p:sp>
        <p:nvSpPr>
          <p:cNvPr id="319" name="Google Shape;319;p32"/>
          <p:cNvSpPr txBox="1">
            <a:spLocks noGrp="1"/>
          </p:cNvSpPr>
          <p:nvPr>
            <p:ph type="title" idx="4294967295"/>
          </p:nvPr>
        </p:nvSpPr>
        <p:spPr>
          <a:xfrm>
            <a:off x="2235900" y="208042"/>
            <a:ext cx="4672200" cy="480900"/>
          </a:xfrm>
          <a:prstGeom prst="rect">
            <a:avLst/>
          </a:prstGeom>
          <a:ln>
            <a:noFill/>
          </a:ln>
        </p:spPr>
        <p:txBody>
          <a:bodyPr spcFirstLastPara="1" wrap="square" lIns="0" tIns="0" rIns="0" bIns="0" anchor="ctr" anchorCtr="0">
            <a:noAutofit/>
          </a:bodyPr>
          <a:lstStyle/>
          <a:p>
            <a:pPr marL="0" lvl="0" indent="0" algn="ctr" rtl="0">
              <a:spcBef>
                <a:spcPts val="0"/>
              </a:spcBef>
              <a:spcAft>
                <a:spcPts val="0"/>
              </a:spcAft>
              <a:buNone/>
            </a:pPr>
            <a:r>
              <a:rPr lang="en" sz="3600" b="1" dirty="0" err="1">
                <a:ln>
                  <a:solidFill>
                    <a:schemeClr val="accent6">
                      <a:lumMod val="50000"/>
                    </a:schemeClr>
                  </a:solidFill>
                </a:ln>
                <a:solidFill>
                  <a:schemeClr val="tx1">
                    <a:lumMod val="50000"/>
                  </a:schemeClr>
                </a:solidFill>
                <a:effectLst>
                  <a:outerShdw blurRad="50800" dist="38100" dir="5400000" algn="t" rotWithShape="0">
                    <a:prstClr val="black">
                      <a:alpha val="40000"/>
                    </a:prstClr>
                  </a:outerShdw>
                </a:effectLst>
              </a:rPr>
              <a:t>Introducción</a:t>
            </a:r>
            <a:endParaRPr sz="3600" b="1" dirty="0">
              <a:ln>
                <a:solidFill>
                  <a:schemeClr val="accent6">
                    <a:lumMod val="50000"/>
                  </a:schemeClr>
                </a:solidFill>
              </a:ln>
              <a:solidFill>
                <a:schemeClr val="tx1">
                  <a:lumMod val="50000"/>
                </a:schemeClr>
              </a:solidFill>
              <a:effectLst>
                <a:outerShdw blurRad="50800" dist="38100" dir="5400000" algn="t" rotWithShape="0">
                  <a:prstClr val="black">
                    <a:alpha val="40000"/>
                  </a:prstClr>
                </a:outerShdw>
              </a:effectLst>
            </a:endParaRPr>
          </a:p>
        </p:txBody>
      </p:sp>
      <p:sp>
        <p:nvSpPr>
          <p:cNvPr id="320" name="Google Shape;320;p32"/>
          <p:cNvSpPr txBox="1">
            <a:spLocks noGrp="1"/>
          </p:cNvSpPr>
          <p:nvPr>
            <p:ph type="body" idx="4294967295"/>
          </p:nvPr>
        </p:nvSpPr>
        <p:spPr>
          <a:xfrm>
            <a:off x="849025" y="956344"/>
            <a:ext cx="7560000" cy="1870746"/>
          </a:xfrm>
          <a:prstGeom prst="rect">
            <a:avLst/>
          </a:prstGeom>
          <a:blipFill>
            <a:blip r:embed="rId3"/>
            <a:tile tx="0" ty="0" sx="100000" sy="100000" flip="none" algn="tl"/>
          </a:blipFill>
        </p:spPr>
        <p:txBody>
          <a:bodyPr spcFirstLastPara="1" wrap="square" lIns="0" tIns="0" rIns="0" bIns="0" anchor="ctr" anchorCtr="0">
            <a:noAutofit/>
          </a:bodyPr>
          <a:lstStyle/>
          <a:p>
            <a:pPr marL="0" lvl="0" indent="0" algn="ctr" rtl="0">
              <a:spcBef>
                <a:spcPts val="0"/>
              </a:spcBef>
              <a:spcAft>
                <a:spcPts val="800"/>
              </a:spcAft>
              <a:buNone/>
            </a:pPr>
            <a:endParaRPr lang="en" sz="1400" dirty="0">
              <a:solidFill>
                <a:schemeClr val="bg1"/>
              </a:solidFill>
              <a:latin typeface="Bitter"/>
              <a:ea typeface="Bitter"/>
              <a:cs typeface="Bitter"/>
              <a:sym typeface="Bitter"/>
            </a:endParaRPr>
          </a:p>
          <a:p>
            <a:pPr marL="285750" lvl="0" indent="-285750" algn="just" rtl="0">
              <a:spcBef>
                <a:spcPts val="0"/>
              </a:spcBef>
              <a:spcAft>
                <a:spcPts val="800"/>
              </a:spcAft>
              <a:buClr>
                <a:schemeClr val="tx1">
                  <a:lumMod val="50000"/>
                </a:schemeClr>
              </a:buClr>
              <a:buFont typeface="Arial" panose="020B0604020202020204" pitchFamily="34" charset="0"/>
              <a:buChar char="•"/>
            </a:pPr>
            <a:endParaRPr lang="en" sz="500" dirty="0">
              <a:solidFill>
                <a:schemeClr val="tx1">
                  <a:lumMod val="50000"/>
                </a:schemeClr>
              </a:solidFill>
              <a:latin typeface="Bitter"/>
              <a:ea typeface="Bitter"/>
              <a:cs typeface="Bitter"/>
              <a:sym typeface="Bitter"/>
            </a:endParaRPr>
          </a:p>
          <a:p>
            <a:pPr marL="0" lvl="0" indent="0" algn="just" rtl="0">
              <a:spcBef>
                <a:spcPts val="0"/>
              </a:spcBef>
              <a:spcAft>
                <a:spcPts val="800"/>
              </a:spcAft>
              <a:buClr>
                <a:schemeClr val="tx1">
                  <a:lumMod val="50000"/>
                </a:schemeClr>
              </a:buClr>
              <a:buNone/>
            </a:pPr>
            <a:endParaRPr lang="en" sz="1400" dirty="0">
              <a:solidFill>
                <a:schemeClr val="tx1">
                  <a:lumMod val="50000"/>
                </a:schemeClr>
              </a:solidFill>
              <a:latin typeface="Bitter"/>
              <a:ea typeface="Bitter"/>
              <a:cs typeface="Bitter"/>
              <a:sym typeface="Bitter"/>
            </a:endParaRPr>
          </a:p>
          <a:p>
            <a:pPr marL="0" lvl="0" indent="0" algn="just" rtl="0">
              <a:spcBef>
                <a:spcPts val="0"/>
              </a:spcBef>
              <a:spcAft>
                <a:spcPts val="800"/>
              </a:spcAft>
              <a:buNone/>
            </a:pPr>
            <a:endParaRPr lang="en" sz="1400" dirty="0">
              <a:solidFill>
                <a:schemeClr val="tx1">
                  <a:lumMod val="50000"/>
                </a:schemeClr>
              </a:solidFill>
              <a:effectLst>
                <a:outerShdw blurRad="50800" dist="38100" dir="2700000" algn="tl" rotWithShape="0">
                  <a:prstClr val="black">
                    <a:alpha val="40000"/>
                  </a:prstClr>
                </a:outerShdw>
              </a:effectLst>
              <a:latin typeface="Bitter"/>
              <a:ea typeface="Bitter"/>
              <a:cs typeface="Bitter"/>
              <a:sym typeface="Bitter"/>
            </a:endParaRPr>
          </a:p>
          <a:p>
            <a:pPr marL="0" lvl="0" indent="0" algn="ctr" rtl="0">
              <a:spcBef>
                <a:spcPts val="0"/>
              </a:spcBef>
              <a:spcAft>
                <a:spcPts val="800"/>
              </a:spcAft>
              <a:buNone/>
            </a:pPr>
            <a:r>
              <a:rPr lang="en" sz="1400" dirty="0">
                <a:solidFill>
                  <a:schemeClr val="accent6">
                    <a:lumMod val="75000"/>
                  </a:schemeClr>
                </a:solidFill>
                <a:latin typeface="Bitter"/>
                <a:ea typeface="Bitter"/>
                <a:cs typeface="Bitter"/>
                <a:sym typeface="Bitter"/>
              </a:rPr>
              <a:t>.</a:t>
            </a:r>
            <a:endParaRPr sz="1400" dirty="0">
              <a:solidFill>
                <a:schemeClr val="accent6">
                  <a:lumMod val="75000"/>
                </a:schemeClr>
              </a:solidFill>
              <a:latin typeface="Bitter"/>
              <a:ea typeface="Bitter"/>
              <a:cs typeface="Bitter"/>
              <a:sym typeface="Bitter"/>
            </a:endParaRPr>
          </a:p>
        </p:txBody>
      </p:sp>
      <p:pic>
        <p:nvPicPr>
          <p:cNvPr id="5" name="Google Shape;196;p24">
            <a:extLst>
              <a:ext uri="{FF2B5EF4-FFF2-40B4-BE49-F238E27FC236}">
                <a16:creationId xmlns:a16="http://schemas.microsoft.com/office/drawing/2014/main" id="{2A4BC765-FB90-DA4E-B077-67B92A1599F9}"/>
              </a:ext>
            </a:extLst>
          </p:cNvPr>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1012492" y="1045150"/>
            <a:ext cx="199464" cy="199369"/>
          </a:xfrm>
          <a:prstGeom prst="rect">
            <a:avLst/>
          </a:prstGeom>
          <a:noFill/>
          <a:ln>
            <a:noFill/>
          </a:ln>
        </p:spPr>
      </p:pic>
      <p:pic>
        <p:nvPicPr>
          <p:cNvPr id="6" name="Google Shape;196;p24">
            <a:extLst>
              <a:ext uri="{FF2B5EF4-FFF2-40B4-BE49-F238E27FC236}">
                <a16:creationId xmlns:a16="http://schemas.microsoft.com/office/drawing/2014/main" id="{CC333534-DF49-5D47-A132-6EF7ED89926E}"/>
              </a:ext>
            </a:extLst>
          </p:cNvPr>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8052125" y="1045149"/>
            <a:ext cx="199464" cy="199369"/>
          </a:xfrm>
          <a:prstGeom prst="rect">
            <a:avLst/>
          </a:prstGeom>
          <a:noFill/>
          <a:ln>
            <a:noFill/>
          </a:ln>
        </p:spPr>
      </p:pic>
      <p:pic>
        <p:nvPicPr>
          <p:cNvPr id="7" name="Google Shape;196;p24">
            <a:extLst>
              <a:ext uri="{FF2B5EF4-FFF2-40B4-BE49-F238E27FC236}">
                <a16:creationId xmlns:a16="http://schemas.microsoft.com/office/drawing/2014/main" id="{A559716B-E741-2B4A-82FE-1227CFFF320B}"/>
              </a:ext>
            </a:extLst>
          </p:cNvPr>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1012492" y="2571750"/>
            <a:ext cx="199464" cy="199369"/>
          </a:xfrm>
          <a:prstGeom prst="rect">
            <a:avLst/>
          </a:prstGeom>
          <a:noFill/>
          <a:ln>
            <a:noFill/>
          </a:ln>
        </p:spPr>
      </p:pic>
      <p:pic>
        <p:nvPicPr>
          <p:cNvPr id="8" name="Google Shape;196;p24">
            <a:extLst>
              <a:ext uri="{FF2B5EF4-FFF2-40B4-BE49-F238E27FC236}">
                <a16:creationId xmlns:a16="http://schemas.microsoft.com/office/drawing/2014/main" id="{6E6F3992-A264-184C-976C-D23DF79CB550}"/>
              </a:ext>
            </a:extLst>
          </p:cNvPr>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8052125" y="2571749"/>
            <a:ext cx="199464" cy="199369"/>
          </a:xfrm>
          <a:prstGeom prst="rect">
            <a:avLst/>
          </a:prstGeom>
          <a:noFill/>
          <a:ln>
            <a:noFill/>
          </a:ln>
        </p:spPr>
      </p:pic>
      <p:sp>
        <p:nvSpPr>
          <p:cNvPr id="11" name="Google Shape;703;p46">
            <a:hlinkClick r:id="" action="ppaction://hlinkshowjump?jump=nextslide"/>
            <a:extLst>
              <a:ext uri="{FF2B5EF4-FFF2-40B4-BE49-F238E27FC236}">
                <a16:creationId xmlns:a16="http://schemas.microsoft.com/office/drawing/2014/main" id="{A60953C4-0F21-134B-B2C7-DCD9C3FB4A7A}"/>
              </a:ext>
            </a:extLst>
          </p:cNvPr>
          <p:cNvSpPr/>
          <p:nvPr/>
        </p:nvSpPr>
        <p:spPr>
          <a:xfrm>
            <a:off x="8223416" y="4071035"/>
            <a:ext cx="690261" cy="678816"/>
          </a:xfrm>
          <a:custGeom>
            <a:avLst/>
            <a:gdLst/>
            <a:ahLst/>
            <a:cxnLst/>
            <a:rect l="l" t="t" r="r" b="b"/>
            <a:pathLst>
              <a:path w="16620" h="16644" extrusionOk="0">
                <a:moveTo>
                  <a:pt x="11437" y="5767"/>
                </a:moveTo>
                <a:lnTo>
                  <a:pt x="11753" y="6132"/>
                </a:lnTo>
                <a:lnTo>
                  <a:pt x="12094" y="6522"/>
                </a:lnTo>
                <a:lnTo>
                  <a:pt x="11510" y="7179"/>
                </a:lnTo>
                <a:lnTo>
                  <a:pt x="11291" y="7008"/>
                </a:lnTo>
                <a:lnTo>
                  <a:pt x="11096" y="6862"/>
                </a:lnTo>
                <a:lnTo>
                  <a:pt x="10877" y="6668"/>
                </a:lnTo>
                <a:lnTo>
                  <a:pt x="10756" y="6570"/>
                </a:lnTo>
                <a:lnTo>
                  <a:pt x="10610" y="6497"/>
                </a:lnTo>
                <a:lnTo>
                  <a:pt x="10926" y="6230"/>
                </a:lnTo>
                <a:lnTo>
                  <a:pt x="10975" y="6303"/>
                </a:lnTo>
                <a:lnTo>
                  <a:pt x="11048" y="6400"/>
                </a:lnTo>
                <a:lnTo>
                  <a:pt x="11194" y="6546"/>
                </a:lnTo>
                <a:lnTo>
                  <a:pt x="11388" y="6789"/>
                </a:lnTo>
                <a:lnTo>
                  <a:pt x="11486" y="6887"/>
                </a:lnTo>
                <a:lnTo>
                  <a:pt x="11632" y="6960"/>
                </a:lnTo>
                <a:lnTo>
                  <a:pt x="11680" y="6960"/>
                </a:lnTo>
                <a:lnTo>
                  <a:pt x="11705" y="6911"/>
                </a:lnTo>
                <a:lnTo>
                  <a:pt x="11680" y="6765"/>
                </a:lnTo>
                <a:lnTo>
                  <a:pt x="11632" y="6619"/>
                </a:lnTo>
                <a:lnTo>
                  <a:pt x="11534" y="6522"/>
                </a:lnTo>
                <a:lnTo>
                  <a:pt x="11437" y="6400"/>
                </a:lnTo>
                <a:lnTo>
                  <a:pt x="11291" y="6205"/>
                </a:lnTo>
                <a:lnTo>
                  <a:pt x="11218" y="6108"/>
                </a:lnTo>
                <a:lnTo>
                  <a:pt x="11121" y="6059"/>
                </a:lnTo>
                <a:lnTo>
                  <a:pt x="11437" y="5767"/>
                </a:lnTo>
                <a:close/>
                <a:moveTo>
                  <a:pt x="10464" y="6643"/>
                </a:moveTo>
                <a:lnTo>
                  <a:pt x="10537" y="6765"/>
                </a:lnTo>
                <a:lnTo>
                  <a:pt x="10634" y="6887"/>
                </a:lnTo>
                <a:lnTo>
                  <a:pt x="10853" y="7106"/>
                </a:lnTo>
                <a:lnTo>
                  <a:pt x="11048" y="7300"/>
                </a:lnTo>
                <a:lnTo>
                  <a:pt x="11242" y="7495"/>
                </a:lnTo>
                <a:lnTo>
                  <a:pt x="11121" y="7641"/>
                </a:lnTo>
                <a:lnTo>
                  <a:pt x="10902" y="7446"/>
                </a:lnTo>
                <a:lnTo>
                  <a:pt x="10658" y="7276"/>
                </a:lnTo>
                <a:lnTo>
                  <a:pt x="10440" y="7057"/>
                </a:lnTo>
                <a:lnTo>
                  <a:pt x="10318" y="6960"/>
                </a:lnTo>
                <a:lnTo>
                  <a:pt x="10172" y="6887"/>
                </a:lnTo>
                <a:lnTo>
                  <a:pt x="10464" y="6643"/>
                </a:lnTo>
                <a:close/>
                <a:moveTo>
                  <a:pt x="10075" y="6984"/>
                </a:moveTo>
                <a:lnTo>
                  <a:pt x="10075" y="7057"/>
                </a:lnTo>
                <a:lnTo>
                  <a:pt x="10123" y="7130"/>
                </a:lnTo>
                <a:lnTo>
                  <a:pt x="10196" y="7276"/>
                </a:lnTo>
                <a:lnTo>
                  <a:pt x="10318" y="7398"/>
                </a:lnTo>
                <a:lnTo>
                  <a:pt x="10415" y="7519"/>
                </a:lnTo>
                <a:lnTo>
                  <a:pt x="10658" y="7714"/>
                </a:lnTo>
                <a:lnTo>
                  <a:pt x="10780" y="7811"/>
                </a:lnTo>
                <a:lnTo>
                  <a:pt x="10926" y="7909"/>
                </a:lnTo>
                <a:lnTo>
                  <a:pt x="10683" y="8176"/>
                </a:lnTo>
                <a:lnTo>
                  <a:pt x="10585" y="8055"/>
                </a:lnTo>
                <a:lnTo>
                  <a:pt x="10488" y="7957"/>
                </a:lnTo>
                <a:lnTo>
                  <a:pt x="10269" y="7787"/>
                </a:lnTo>
                <a:lnTo>
                  <a:pt x="10002" y="7519"/>
                </a:lnTo>
                <a:lnTo>
                  <a:pt x="9734" y="7276"/>
                </a:lnTo>
                <a:lnTo>
                  <a:pt x="10075" y="6984"/>
                </a:lnTo>
                <a:close/>
                <a:moveTo>
                  <a:pt x="9515" y="7495"/>
                </a:moveTo>
                <a:lnTo>
                  <a:pt x="9612" y="7617"/>
                </a:lnTo>
                <a:lnTo>
                  <a:pt x="9710" y="7738"/>
                </a:lnTo>
                <a:lnTo>
                  <a:pt x="9953" y="7957"/>
                </a:lnTo>
                <a:lnTo>
                  <a:pt x="10172" y="8201"/>
                </a:lnTo>
                <a:lnTo>
                  <a:pt x="10318" y="8347"/>
                </a:lnTo>
                <a:lnTo>
                  <a:pt x="10464" y="8444"/>
                </a:lnTo>
                <a:lnTo>
                  <a:pt x="10172" y="8809"/>
                </a:lnTo>
                <a:lnTo>
                  <a:pt x="9904" y="8468"/>
                </a:lnTo>
                <a:lnTo>
                  <a:pt x="9661" y="8176"/>
                </a:lnTo>
                <a:lnTo>
                  <a:pt x="9466" y="7933"/>
                </a:lnTo>
                <a:lnTo>
                  <a:pt x="9369" y="7811"/>
                </a:lnTo>
                <a:lnTo>
                  <a:pt x="9272" y="7714"/>
                </a:lnTo>
                <a:lnTo>
                  <a:pt x="9515" y="7495"/>
                </a:lnTo>
                <a:close/>
                <a:moveTo>
                  <a:pt x="9004" y="7933"/>
                </a:moveTo>
                <a:lnTo>
                  <a:pt x="9126" y="8128"/>
                </a:lnTo>
                <a:lnTo>
                  <a:pt x="9272" y="8298"/>
                </a:lnTo>
                <a:lnTo>
                  <a:pt x="9564" y="8663"/>
                </a:lnTo>
                <a:lnTo>
                  <a:pt x="9880" y="9028"/>
                </a:lnTo>
                <a:lnTo>
                  <a:pt x="9904" y="9077"/>
                </a:lnTo>
                <a:lnTo>
                  <a:pt x="9856" y="9125"/>
                </a:lnTo>
                <a:lnTo>
                  <a:pt x="9734" y="9271"/>
                </a:lnTo>
                <a:lnTo>
                  <a:pt x="9710" y="9198"/>
                </a:lnTo>
                <a:lnTo>
                  <a:pt x="9442" y="8858"/>
                </a:lnTo>
                <a:lnTo>
                  <a:pt x="9126" y="8517"/>
                </a:lnTo>
                <a:lnTo>
                  <a:pt x="8955" y="8322"/>
                </a:lnTo>
                <a:lnTo>
                  <a:pt x="8785" y="8152"/>
                </a:lnTo>
                <a:lnTo>
                  <a:pt x="9004" y="7933"/>
                </a:lnTo>
                <a:close/>
                <a:moveTo>
                  <a:pt x="8517" y="8371"/>
                </a:moveTo>
                <a:lnTo>
                  <a:pt x="8663" y="8590"/>
                </a:lnTo>
                <a:lnTo>
                  <a:pt x="8809" y="8785"/>
                </a:lnTo>
                <a:lnTo>
                  <a:pt x="9101" y="9150"/>
                </a:lnTo>
                <a:lnTo>
                  <a:pt x="9272" y="9320"/>
                </a:lnTo>
                <a:lnTo>
                  <a:pt x="9442" y="9466"/>
                </a:lnTo>
                <a:lnTo>
                  <a:pt x="9515" y="9490"/>
                </a:lnTo>
                <a:lnTo>
                  <a:pt x="9199" y="9806"/>
                </a:lnTo>
                <a:lnTo>
                  <a:pt x="9174" y="9709"/>
                </a:lnTo>
                <a:lnTo>
                  <a:pt x="9150" y="9612"/>
                </a:lnTo>
                <a:lnTo>
                  <a:pt x="9053" y="9442"/>
                </a:lnTo>
                <a:lnTo>
                  <a:pt x="8931" y="9271"/>
                </a:lnTo>
                <a:lnTo>
                  <a:pt x="8785" y="9125"/>
                </a:lnTo>
                <a:lnTo>
                  <a:pt x="8590" y="8833"/>
                </a:lnTo>
                <a:lnTo>
                  <a:pt x="8444" y="8663"/>
                </a:lnTo>
                <a:lnTo>
                  <a:pt x="8323" y="8541"/>
                </a:lnTo>
                <a:lnTo>
                  <a:pt x="8517" y="8371"/>
                </a:lnTo>
                <a:close/>
                <a:moveTo>
                  <a:pt x="5476" y="7787"/>
                </a:moveTo>
                <a:lnTo>
                  <a:pt x="5622" y="7982"/>
                </a:lnTo>
                <a:lnTo>
                  <a:pt x="5816" y="8176"/>
                </a:lnTo>
                <a:lnTo>
                  <a:pt x="6133" y="8444"/>
                </a:lnTo>
                <a:lnTo>
                  <a:pt x="6449" y="8736"/>
                </a:lnTo>
                <a:lnTo>
                  <a:pt x="6790" y="8979"/>
                </a:lnTo>
                <a:lnTo>
                  <a:pt x="6984" y="9125"/>
                </a:lnTo>
                <a:lnTo>
                  <a:pt x="7057" y="9174"/>
                </a:lnTo>
                <a:lnTo>
                  <a:pt x="7155" y="9198"/>
                </a:lnTo>
                <a:lnTo>
                  <a:pt x="7155" y="9247"/>
                </a:lnTo>
                <a:lnTo>
                  <a:pt x="7179" y="9296"/>
                </a:lnTo>
                <a:lnTo>
                  <a:pt x="7301" y="9296"/>
                </a:lnTo>
                <a:lnTo>
                  <a:pt x="7398" y="9271"/>
                </a:lnTo>
                <a:lnTo>
                  <a:pt x="7568" y="9198"/>
                </a:lnTo>
                <a:lnTo>
                  <a:pt x="7617" y="9344"/>
                </a:lnTo>
                <a:lnTo>
                  <a:pt x="7690" y="9490"/>
                </a:lnTo>
                <a:lnTo>
                  <a:pt x="7885" y="9758"/>
                </a:lnTo>
                <a:lnTo>
                  <a:pt x="8006" y="9952"/>
                </a:lnTo>
                <a:lnTo>
                  <a:pt x="8177" y="10098"/>
                </a:lnTo>
                <a:lnTo>
                  <a:pt x="8250" y="10171"/>
                </a:lnTo>
                <a:lnTo>
                  <a:pt x="8347" y="10220"/>
                </a:lnTo>
                <a:lnTo>
                  <a:pt x="8469" y="10269"/>
                </a:lnTo>
                <a:lnTo>
                  <a:pt x="8566" y="10293"/>
                </a:lnTo>
                <a:lnTo>
                  <a:pt x="8615" y="10269"/>
                </a:lnTo>
                <a:lnTo>
                  <a:pt x="8615" y="10244"/>
                </a:lnTo>
                <a:lnTo>
                  <a:pt x="8542" y="10074"/>
                </a:lnTo>
                <a:lnTo>
                  <a:pt x="8420" y="9904"/>
                </a:lnTo>
                <a:lnTo>
                  <a:pt x="8177" y="9636"/>
                </a:lnTo>
                <a:lnTo>
                  <a:pt x="8055" y="9490"/>
                </a:lnTo>
                <a:lnTo>
                  <a:pt x="7982" y="9344"/>
                </a:lnTo>
                <a:lnTo>
                  <a:pt x="7885" y="9174"/>
                </a:lnTo>
                <a:lnTo>
                  <a:pt x="7763" y="9052"/>
                </a:lnTo>
                <a:lnTo>
                  <a:pt x="8079" y="8760"/>
                </a:lnTo>
                <a:lnTo>
                  <a:pt x="8128" y="8906"/>
                </a:lnTo>
                <a:lnTo>
                  <a:pt x="8225" y="9028"/>
                </a:lnTo>
                <a:lnTo>
                  <a:pt x="8420" y="9271"/>
                </a:lnTo>
                <a:lnTo>
                  <a:pt x="8542" y="9466"/>
                </a:lnTo>
                <a:lnTo>
                  <a:pt x="8688" y="9661"/>
                </a:lnTo>
                <a:lnTo>
                  <a:pt x="8785" y="9758"/>
                </a:lnTo>
                <a:lnTo>
                  <a:pt x="8882" y="9831"/>
                </a:lnTo>
                <a:lnTo>
                  <a:pt x="8980" y="9879"/>
                </a:lnTo>
                <a:lnTo>
                  <a:pt x="9077" y="9928"/>
                </a:lnTo>
                <a:lnTo>
                  <a:pt x="8615" y="10366"/>
                </a:lnTo>
                <a:lnTo>
                  <a:pt x="8250" y="10682"/>
                </a:lnTo>
                <a:lnTo>
                  <a:pt x="8225" y="10634"/>
                </a:lnTo>
                <a:lnTo>
                  <a:pt x="8201" y="10585"/>
                </a:lnTo>
                <a:lnTo>
                  <a:pt x="8031" y="10366"/>
                </a:lnTo>
                <a:lnTo>
                  <a:pt x="7812" y="10171"/>
                </a:lnTo>
                <a:lnTo>
                  <a:pt x="7374" y="9782"/>
                </a:lnTo>
                <a:lnTo>
                  <a:pt x="6960" y="9393"/>
                </a:lnTo>
                <a:lnTo>
                  <a:pt x="6546" y="9004"/>
                </a:lnTo>
                <a:lnTo>
                  <a:pt x="5670" y="8225"/>
                </a:lnTo>
                <a:lnTo>
                  <a:pt x="5500" y="8079"/>
                </a:lnTo>
                <a:lnTo>
                  <a:pt x="5330" y="7933"/>
                </a:lnTo>
                <a:lnTo>
                  <a:pt x="5476" y="7787"/>
                </a:lnTo>
                <a:close/>
                <a:moveTo>
                  <a:pt x="5062" y="8152"/>
                </a:moveTo>
                <a:lnTo>
                  <a:pt x="5232" y="8322"/>
                </a:lnTo>
                <a:lnTo>
                  <a:pt x="5403" y="8493"/>
                </a:lnTo>
                <a:lnTo>
                  <a:pt x="6279" y="9271"/>
                </a:lnTo>
                <a:lnTo>
                  <a:pt x="6692" y="9636"/>
                </a:lnTo>
                <a:lnTo>
                  <a:pt x="7155" y="10025"/>
                </a:lnTo>
                <a:lnTo>
                  <a:pt x="7374" y="10220"/>
                </a:lnTo>
                <a:lnTo>
                  <a:pt x="7593" y="10415"/>
                </a:lnTo>
                <a:lnTo>
                  <a:pt x="7812" y="10609"/>
                </a:lnTo>
                <a:lnTo>
                  <a:pt x="8055" y="10780"/>
                </a:lnTo>
                <a:lnTo>
                  <a:pt x="8104" y="10804"/>
                </a:lnTo>
                <a:lnTo>
                  <a:pt x="7982" y="10901"/>
                </a:lnTo>
                <a:lnTo>
                  <a:pt x="6254" y="9466"/>
                </a:lnTo>
                <a:lnTo>
                  <a:pt x="5597" y="8882"/>
                </a:lnTo>
                <a:lnTo>
                  <a:pt x="5232" y="8590"/>
                </a:lnTo>
                <a:lnTo>
                  <a:pt x="5062" y="8468"/>
                </a:lnTo>
                <a:lnTo>
                  <a:pt x="4867" y="8347"/>
                </a:lnTo>
                <a:lnTo>
                  <a:pt x="5038" y="8176"/>
                </a:lnTo>
                <a:lnTo>
                  <a:pt x="5062" y="8152"/>
                </a:lnTo>
                <a:close/>
                <a:moveTo>
                  <a:pt x="4746" y="8493"/>
                </a:moveTo>
                <a:lnTo>
                  <a:pt x="4867" y="8663"/>
                </a:lnTo>
                <a:lnTo>
                  <a:pt x="5038" y="8809"/>
                </a:lnTo>
                <a:lnTo>
                  <a:pt x="5378" y="9101"/>
                </a:lnTo>
                <a:lnTo>
                  <a:pt x="6060" y="9636"/>
                </a:lnTo>
                <a:lnTo>
                  <a:pt x="7787" y="11072"/>
                </a:lnTo>
                <a:lnTo>
                  <a:pt x="7617" y="11218"/>
                </a:lnTo>
                <a:lnTo>
                  <a:pt x="7398" y="11047"/>
                </a:lnTo>
                <a:lnTo>
                  <a:pt x="7155" y="10877"/>
                </a:lnTo>
                <a:lnTo>
                  <a:pt x="6911" y="10707"/>
                </a:lnTo>
                <a:lnTo>
                  <a:pt x="6668" y="10536"/>
                </a:lnTo>
                <a:lnTo>
                  <a:pt x="6181" y="10123"/>
                </a:lnTo>
                <a:lnTo>
                  <a:pt x="5719" y="9709"/>
                </a:lnTo>
                <a:lnTo>
                  <a:pt x="5281" y="9247"/>
                </a:lnTo>
                <a:lnTo>
                  <a:pt x="4867" y="8760"/>
                </a:lnTo>
                <a:lnTo>
                  <a:pt x="4770" y="8663"/>
                </a:lnTo>
                <a:lnTo>
                  <a:pt x="4673" y="8566"/>
                </a:lnTo>
                <a:lnTo>
                  <a:pt x="4746" y="8493"/>
                </a:lnTo>
                <a:close/>
                <a:moveTo>
                  <a:pt x="11437" y="5256"/>
                </a:moveTo>
                <a:lnTo>
                  <a:pt x="11364" y="5281"/>
                </a:lnTo>
                <a:lnTo>
                  <a:pt x="11315" y="5305"/>
                </a:lnTo>
                <a:lnTo>
                  <a:pt x="11218" y="5354"/>
                </a:lnTo>
                <a:lnTo>
                  <a:pt x="10075" y="6376"/>
                </a:lnTo>
                <a:lnTo>
                  <a:pt x="8931" y="7422"/>
                </a:lnTo>
                <a:lnTo>
                  <a:pt x="8347" y="7933"/>
                </a:lnTo>
                <a:lnTo>
                  <a:pt x="7787" y="8468"/>
                </a:lnTo>
                <a:lnTo>
                  <a:pt x="7544" y="8663"/>
                </a:lnTo>
                <a:lnTo>
                  <a:pt x="7325" y="8882"/>
                </a:lnTo>
                <a:lnTo>
                  <a:pt x="7228" y="8785"/>
                </a:lnTo>
                <a:lnTo>
                  <a:pt x="7106" y="8712"/>
                </a:lnTo>
                <a:lnTo>
                  <a:pt x="6717" y="8395"/>
                </a:lnTo>
                <a:lnTo>
                  <a:pt x="6327" y="8079"/>
                </a:lnTo>
                <a:lnTo>
                  <a:pt x="6011" y="7763"/>
                </a:lnTo>
                <a:lnTo>
                  <a:pt x="5768" y="7568"/>
                </a:lnTo>
                <a:lnTo>
                  <a:pt x="5670" y="7495"/>
                </a:lnTo>
                <a:lnTo>
                  <a:pt x="5573" y="7446"/>
                </a:lnTo>
                <a:lnTo>
                  <a:pt x="5524" y="7422"/>
                </a:lnTo>
                <a:lnTo>
                  <a:pt x="5427" y="7373"/>
                </a:lnTo>
                <a:lnTo>
                  <a:pt x="5330" y="7373"/>
                </a:lnTo>
                <a:lnTo>
                  <a:pt x="5232" y="7398"/>
                </a:lnTo>
                <a:lnTo>
                  <a:pt x="5135" y="7446"/>
                </a:lnTo>
                <a:lnTo>
                  <a:pt x="4940" y="7568"/>
                </a:lnTo>
                <a:lnTo>
                  <a:pt x="4794" y="7690"/>
                </a:lnTo>
                <a:lnTo>
                  <a:pt x="4575" y="7860"/>
                </a:lnTo>
                <a:lnTo>
                  <a:pt x="4381" y="8030"/>
                </a:lnTo>
                <a:lnTo>
                  <a:pt x="4283" y="8152"/>
                </a:lnTo>
                <a:lnTo>
                  <a:pt x="4210" y="8249"/>
                </a:lnTo>
                <a:lnTo>
                  <a:pt x="4162" y="8371"/>
                </a:lnTo>
                <a:lnTo>
                  <a:pt x="4137" y="8493"/>
                </a:lnTo>
                <a:lnTo>
                  <a:pt x="4162" y="8566"/>
                </a:lnTo>
                <a:lnTo>
                  <a:pt x="4210" y="8639"/>
                </a:lnTo>
                <a:lnTo>
                  <a:pt x="4259" y="8687"/>
                </a:lnTo>
                <a:lnTo>
                  <a:pt x="4332" y="8712"/>
                </a:lnTo>
                <a:lnTo>
                  <a:pt x="4356" y="8809"/>
                </a:lnTo>
                <a:lnTo>
                  <a:pt x="4405" y="8906"/>
                </a:lnTo>
                <a:lnTo>
                  <a:pt x="4478" y="9028"/>
                </a:lnTo>
                <a:lnTo>
                  <a:pt x="4551" y="9150"/>
                </a:lnTo>
                <a:lnTo>
                  <a:pt x="4721" y="9344"/>
                </a:lnTo>
                <a:lnTo>
                  <a:pt x="4940" y="9588"/>
                </a:lnTo>
                <a:lnTo>
                  <a:pt x="5135" y="9831"/>
                </a:lnTo>
                <a:lnTo>
                  <a:pt x="5597" y="10269"/>
                </a:lnTo>
                <a:lnTo>
                  <a:pt x="5987" y="10634"/>
                </a:lnTo>
                <a:lnTo>
                  <a:pt x="6425" y="10999"/>
                </a:lnTo>
                <a:lnTo>
                  <a:pt x="6668" y="11169"/>
                </a:lnTo>
                <a:lnTo>
                  <a:pt x="6887" y="11315"/>
                </a:lnTo>
                <a:lnTo>
                  <a:pt x="7130" y="11461"/>
                </a:lnTo>
                <a:lnTo>
                  <a:pt x="7374" y="11583"/>
                </a:lnTo>
                <a:lnTo>
                  <a:pt x="7349" y="11607"/>
                </a:lnTo>
                <a:lnTo>
                  <a:pt x="7349" y="11680"/>
                </a:lnTo>
                <a:lnTo>
                  <a:pt x="7374" y="11753"/>
                </a:lnTo>
                <a:lnTo>
                  <a:pt x="7422" y="11777"/>
                </a:lnTo>
                <a:lnTo>
                  <a:pt x="7495" y="11777"/>
                </a:lnTo>
                <a:lnTo>
                  <a:pt x="7666" y="11729"/>
                </a:lnTo>
                <a:lnTo>
                  <a:pt x="7836" y="11631"/>
                </a:lnTo>
                <a:lnTo>
                  <a:pt x="7982" y="11534"/>
                </a:lnTo>
                <a:lnTo>
                  <a:pt x="8128" y="11412"/>
                </a:lnTo>
                <a:lnTo>
                  <a:pt x="8420" y="11145"/>
                </a:lnTo>
                <a:lnTo>
                  <a:pt x="8663" y="10901"/>
                </a:lnTo>
                <a:lnTo>
                  <a:pt x="9369" y="10244"/>
                </a:lnTo>
                <a:lnTo>
                  <a:pt x="10050" y="9563"/>
                </a:lnTo>
                <a:lnTo>
                  <a:pt x="10658" y="8955"/>
                </a:lnTo>
                <a:lnTo>
                  <a:pt x="11291" y="8298"/>
                </a:lnTo>
                <a:lnTo>
                  <a:pt x="11875" y="7617"/>
                </a:lnTo>
                <a:lnTo>
                  <a:pt x="12143" y="7276"/>
                </a:lnTo>
                <a:lnTo>
                  <a:pt x="12410" y="6911"/>
                </a:lnTo>
                <a:lnTo>
                  <a:pt x="12483" y="6960"/>
                </a:lnTo>
                <a:lnTo>
                  <a:pt x="12556" y="6984"/>
                </a:lnTo>
                <a:lnTo>
                  <a:pt x="12654" y="6984"/>
                </a:lnTo>
                <a:lnTo>
                  <a:pt x="12727" y="6935"/>
                </a:lnTo>
                <a:lnTo>
                  <a:pt x="12775" y="6887"/>
                </a:lnTo>
                <a:lnTo>
                  <a:pt x="12824" y="6814"/>
                </a:lnTo>
                <a:lnTo>
                  <a:pt x="12824" y="6741"/>
                </a:lnTo>
                <a:lnTo>
                  <a:pt x="12775" y="6643"/>
                </a:lnTo>
                <a:lnTo>
                  <a:pt x="12532" y="6327"/>
                </a:lnTo>
                <a:lnTo>
                  <a:pt x="12240" y="6011"/>
                </a:lnTo>
                <a:lnTo>
                  <a:pt x="11924" y="5646"/>
                </a:lnTo>
                <a:lnTo>
                  <a:pt x="11778" y="5475"/>
                </a:lnTo>
                <a:lnTo>
                  <a:pt x="11583" y="5305"/>
                </a:lnTo>
                <a:lnTo>
                  <a:pt x="11510" y="5256"/>
                </a:lnTo>
                <a:close/>
                <a:moveTo>
                  <a:pt x="8104" y="439"/>
                </a:moveTo>
                <a:lnTo>
                  <a:pt x="8371" y="487"/>
                </a:lnTo>
                <a:lnTo>
                  <a:pt x="8663" y="536"/>
                </a:lnTo>
                <a:lnTo>
                  <a:pt x="9247" y="585"/>
                </a:lnTo>
                <a:lnTo>
                  <a:pt x="9588" y="633"/>
                </a:lnTo>
                <a:lnTo>
                  <a:pt x="9904" y="706"/>
                </a:lnTo>
                <a:lnTo>
                  <a:pt x="10537" y="877"/>
                </a:lnTo>
                <a:lnTo>
                  <a:pt x="10877" y="998"/>
                </a:lnTo>
                <a:lnTo>
                  <a:pt x="11218" y="1120"/>
                </a:lnTo>
                <a:lnTo>
                  <a:pt x="11559" y="1266"/>
                </a:lnTo>
                <a:lnTo>
                  <a:pt x="11875" y="1412"/>
                </a:lnTo>
                <a:lnTo>
                  <a:pt x="12191" y="1582"/>
                </a:lnTo>
                <a:lnTo>
                  <a:pt x="12508" y="1752"/>
                </a:lnTo>
                <a:lnTo>
                  <a:pt x="13116" y="2166"/>
                </a:lnTo>
                <a:lnTo>
                  <a:pt x="13408" y="2385"/>
                </a:lnTo>
                <a:lnTo>
                  <a:pt x="13700" y="2628"/>
                </a:lnTo>
                <a:lnTo>
                  <a:pt x="13968" y="2896"/>
                </a:lnTo>
                <a:lnTo>
                  <a:pt x="14235" y="3188"/>
                </a:lnTo>
                <a:lnTo>
                  <a:pt x="14479" y="3456"/>
                </a:lnTo>
                <a:lnTo>
                  <a:pt x="14698" y="3772"/>
                </a:lnTo>
                <a:lnTo>
                  <a:pt x="14917" y="4088"/>
                </a:lnTo>
                <a:lnTo>
                  <a:pt x="15111" y="4405"/>
                </a:lnTo>
                <a:lnTo>
                  <a:pt x="15282" y="4745"/>
                </a:lnTo>
                <a:lnTo>
                  <a:pt x="15452" y="5086"/>
                </a:lnTo>
                <a:lnTo>
                  <a:pt x="15574" y="5427"/>
                </a:lnTo>
                <a:lnTo>
                  <a:pt x="15720" y="5792"/>
                </a:lnTo>
                <a:lnTo>
                  <a:pt x="15817" y="6157"/>
                </a:lnTo>
                <a:lnTo>
                  <a:pt x="15914" y="6522"/>
                </a:lnTo>
                <a:lnTo>
                  <a:pt x="15987" y="6887"/>
                </a:lnTo>
                <a:lnTo>
                  <a:pt x="16036" y="7276"/>
                </a:lnTo>
                <a:lnTo>
                  <a:pt x="16109" y="8079"/>
                </a:lnTo>
                <a:lnTo>
                  <a:pt x="16109" y="8468"/>
                </a:lnTo>
                <a:lnTo>
                  <a:pt x="16109" y="8858"/>
                </a:lnTo>
                <a:lnTo>
                  <a:pt x="16085" y="9271"/>
                </a:lnTo>
                <a:lnTo>
                  <a:pt x="16060" y="9661"/>
                </a:lnTo>
                <a:lnTo>
                  <a:pt x="15987" y="10050"/>
                </a:lnTo>
                <a:lnTo>
                  <a:pt x="15914" y="10439"/>
                </a:lnTo>
                <a:lnTo>
                  <a:pt x="15817" y="10828"/>
                </a:lnTo>
                <a:lnTo>
                  <a:pt x="15695" y="11193"/>
                </a:lnTo>
                <a:lnTo>
                  <a:pt x="15549" y="11558"/>
                </a:lnTo>
                <a:lnTo>
                  <a:pt x="15379" y="11899"/>
                </a:lnTo>
                <a:lnTo>
                  <a:pt x="15184" y="12240"/>
                </a:lnTo>
                <a:lnTo>
                  <a:pt x="14965" y="12580"/>
                </a:lnTo>
                <a:lnTo>
                  <a:pt x="14722" y="12872"/>
                </a:lnTo>
                <a:lnTo>
                  <a:pt x="14430" y="13189"/>
                </a:lnTo>
                <a:lnTo>
                  <a:pt x="14138" y="13456"/>
                </a:lnTo>
                <a:lnTo>
                  <a:pt x="13846" y="13700"/>
                </a:lnTo>
                <a:lnTo>
                  <a:pt x="13530" y="13943"/>
                </a:lnTo>
                <a:lnTo>
                  <a:pt x="13213" y="14186"/>
                </a:lnTo>
                <a:lnTo>
                  <a:pt x="12532" y="14624"/>
                </a:lnTo>
                <a:lnTo>
                  <a:pt x="11851" y="15014"/>
                </a:lnTo>
                <a:lnTo>
                  <a:pt x="11510" y="15184"/>
                </a:lnTo>
                <a:lnTo>
                  <a:pt x="11145" y="15330"/>
                </a:lnTo>
                <a:lnTo>
                  <a:pt x="10415" y="15622"/>
                </a:lnTo>
                <a:lnTo>
                  <a:pt x="10050" y="15744"/>
                </a:lnTo>
                <a:lnTo>
                  <a:pt x="9685" y="15841"/>
                </a:lnTo>
                <a:lnTo>
                  <a:pt x="9320" y="15963"/>
                </a:lnTo>
                <a:lnTo>
                  <a:pt x="8980" y="16109"/>
                </a:lnTo>
                <a:lnTo>
                  <a:pt x="8907" y="16157"/>
                </a:lnTo>
                <a:lnTo>
                  <a:pt x="8882" y="16230"/>
                </a:lnTo>
                <a:lnTo>
                  <a:pt x="8104" y="16230"/>
                </a:lnTo>
                <a:lnTo>
                  <a:pt x="7739" y="16206"/>
                </a:lnTo>
                <a:lnTo>
                  <a:pt x="7349" y="16157"/>
                </a:lnTo>
                <a:lnTo>
                  <a:pt x="6984" y="16109"/>
                </a:lnTo>
                <a:lnTo>
                  <a:pt x="6619" y="16011"/>
                </a:lnTo>
                <a:lnTo>
                  <a:pt x="6254" y="15914"/>
                </a:lnTo>
                <a:lnTo>
                  <a:pt x="5889" y="15817"/>
                </a:lnTo>
                <a:lnTo>
                  <a:pt x="5524" y="15695"/>
                </a:lnTo>
                <a:lnTo>
                  <a:pt x="5184" y="15549"/>
                </a:lnTo>
                <a:lnTo>
                  <a:pt x="4843" y="15379"/>
                </a:lnTo>
                <a:lnTo>
                  <a:pt x="4502" y="15208"/>
                </a:lnTo>
                <a:lnTo>
                  <a:pt x="4162" y="15014"/>
                </a:lnTo>
                <a:lnTo>
                  <a:pt x="3845" y="14795"/>
                </a:lnTo>
                <a:lnTo>
                  <a:pt x="3553" y="14576"/>
                </a:lnTo>
                <a:lnTo>
                  <a:pt x="3237" y="14357"/>
                </a:lnTo>
                <a:lnTo>
                  <a:pt x="2921" y="14065"/>
                </a:lnTo>
                <a:lnTo>
                  <a:pt x="2629" y="13797"/>
                </a:lnTo>
                <a:lnTo>
                  <a:pt x="2361" y="13481"/>
                </a:lnTo>
                <a:lnTo>
                  <a:pt x="2094" y="13164"/>
                </a:lnTo>
                <a:lnTo>
                  <a:pt x="1850" y="12824"/>
                </a:lnTo>
                <a:lnTo>
                  <a:pt x="1631" y="12483"/>
                </a:lnTo>
                <a:lnTo>
                  <a:pt x="1437" y="12142"/>
                </a:lnTo>
                <a:lnTo>
                  <a:pt x="1242" y="11777"/>
                </a:lnTo>
                <a:lnTo>
                  <a:pt x="1096" y="11412"/>
                </a:lnTo>
                <a:lnTo>
                  <a:pt x="950" y="11023"/>
                </a:lnTo>
                <a:lnTo>
                  <a:pt x="804" y="10634"/>
                </a:lnTo>
                <a:lnTo>
                  <a:pt x="707" y="10244"/>
                </a:lnTo>
                <a:lnTo>
                  <a:pt x="609" y="9831"/>
                </a:lnTo>
                <a:lnTo>
                  <a:pt x="561" y="9442"/>
                </a:lnTo>
                <a:lnTo>
                  <a:pt x="512" y="9028"/>
                </a:lnTo>
                <a:lnTo>
                  <a:pt x="463" y="8614"/>
                </a:lnTo>
                <a:lnTo>
                  <a:pt x="463" y="8201"/>
                </a:lnTo>
                <a:lnTo>
                  <a:pt x="488" y="7787"/>
                </a:lnTo>
                <a:lnTo>
                  <a:pt x="512" y="7373"/>
                </a:lnTo>
                <a:lnTo>
                  <a:pt x="585" y="6960"/>
                </a:lnTo>
                <a:lnTo>
                  <a:pt x="658" y="6570"/>
                </a:lnTo>
                <a:lnTo>
                  <a:pt x="755" y="6181"/>
                </a:lnTo>
                <a:lnTo>
                  <a:pt x="877" y="5792"/>
                </a:lnTo>
                <a:lnTo>
                  <a:pt x="1023" y="5402"/>
                </a:lnTo>
                <a:lnTo>
                  <a:pt x="1169" y="5037"/>
                </a:lnTo>
                <a:lnTo>
                  <a:pt x="1364" y="4672"/>
                </a:lnTo>
                <a:lnTo>
                  <a:pt x="1558" y="4307"/>
                </a:lnTo>
                <a:lnTo>
                  <a:pt x="1777" y="3967"/>
                </a:lnTo>
                <a:lnTo>
                  <a:pt x="1996" y="3626"/>
                </a:lnTo>
                <a:lnTo>
                  <a:pt x="2264" y="3310"/>
                </a:lnTo>
                <a:lnTo>
                  <a:pt x="2532" y="2993"/>
                </a:lnTo>
                <a:lnTo>
                  <a:pt x="2823" y="2701"/>
                </a:lnTo>
                <a:lnTo>
                  <a:pt x="3115" y="2434"/>
                </a:lnTo>
                <a:lnTo>
                  <a:pt x="3432" y="2190"/>
                </a:lnTo>
                <a:lnTo>
                  <a:pt x="3748" y="1947"/>
                </a:lnTo>
                <a:lnTo>
                  <a:pt x="4089" y="1728"/>
                </a:lnTo>
                <a:lnTo>
                  <a:pt x="4429" y="1509"/>
                </a:lnTo>
                <a:lnTo>
                  <a:pt x="4794" y="1339"/>
                </a:lnTo>
                <a:lnTo>
                  <a:pt x="5159" y="1169"/>
                </a:lnTo>
                <a:lnTo>
                  <a:pt x="5524" y="998"/>
                </a:lnTo>
                <a:lnTo>
                  <a:pt x="5865" y="877"/>
                </a:lnTo>
                <a:lnTo>
                  <a:pt x="6206" y="779"/>
                </a:lnTo>
                <a:lnTo>
                  <a:pt x="6911" y="609"/>
                </a:lnTo>
                <a:lnTo>
                  <a:pt x="7203" y="560"/>
                </a:lnTo>
                <a:lnTo>
                  <a:pt x="7520" y="536"/>
                </a:lnTo>
                <a:lnTo>
                  <a:pt x="7812" y="487"/>
                </a:lnTo>
                <a:lnTo>
                  <a:pt x="8104" y="439"/>
                </a:lnTo>
                <a:close/>
                <a:moveTo>
                  <a:pt x="7690" y="1"/>
                </a:moveTo>
                <a:lnTo>
                  <a:pt x="7374" y="25"/>
                </a:lnTo>
                <a:lnTo>
                  <a:pt x="7057" y="74"/>
                </a:lnTo>
                <a:lnTo>
                  <a:pt x="6644" y="147"/>
                </a:lnTo>
                <a:lnTo>
                  <a:pt x="6206" y="244"/>
                </a:lnTo>
                <a:lnTo>
                  <a:pt x="5792" y="366"/>
                </a:lnTo>
                <a:lnTo>
                  <a:pt x="5403" y="512"/>
                </a:lnTo>
                <a:lnTo>
                  <a:pt x="5013" y="682"/>
                </a:lnTo>
                <a:lnTo>
                  <a:pt x="4624" y="852"/>
                </a:lnTo>
                <a:lnTo>
                  <a:pt x="4259" y="1047"/>
                </a:lnTo>
                <a:lnTo>
                  <a:pt x="3918" y="1266"/>
                </a:lnTo>
                <a:lnTo>
                  <a:pt x="3578" y="1485"/>
                </a:lnTo>
                <a:lnTo>
                  <a:pt x="3237" y="1752"/>
                </a:lnTo>
                <a:lnTo>
                  <a:pt x="2921" y="1996"/>
                </a:lnTo>
                <a:lnTo>
                  <a:pt x="2604" y="2288"/>
                </a:lnTo>
                <a:lnTo>
                  <a:pt x="2288" y="2580"/>
                </a:lnTo>
                <a:lnTo>
                  <a:pt x="1996" y="2896"/>
                </a:lnTo>
                <a:lnTo>
                  <a:pt x="1704" y="3237"/>
                </a:lnTo>
                <a:lnTo>
                  <a:pt x="1461" y="3577"/>
                </a:lnTo>
                <a:lnTo>
                  <a:pt x="1218" y="3942"/>
                </a:lnTo>
                <a:lnTo>
                  <a:pt x="999" y="4307"/>
                </a:lnTo>
                <a:lnTo>
                  <a:pt x="804" y="4697"/>
                </a:lnTo>
                <a:lnTo>
                  <a:pt x="634" y="5086"/>
                </a:lnTo>
                <a:lnTo>
                  <a:pt x="488" y="5500"/>
                </a:lnTo>
                <a:lnTo>
                  <a:pt x="342" y="5889"/>
                </a:lnTo>
                <a:lnTo>
                  <a:pt x="244" y="6303"/>
                </a:lnTo>
                <a:lnTo>
                  <a:pt x="147" y="6741"/>
                </a:lnTo>
                <a:lnTo>
                  <a:pt x="74" y="7154"/>
                </a:lnTo>
                <a:lnTo>
                  <a:pt x="25" y="7592"/>
                </a:lnTo>
                <a:lnTo>
                  <a:pt x="1" y="8030"/>
                </a:lnTo>
                <a:lnTo>
                  <a:pt x="1" y="8468"/>
                </a:lnTo>
                <a:lnTo>
                  <a:pt x="1" y="8906"/>
                </a:lnTo>
                <a:lnTo>
                  <a:pt x="50" y="9344"/>
                </a:lnTo>
                <a:lnTo>
                  <a:pt x="98" y="9782"/>
                </a:lnTo>
                <a:lnTo>
                  <a:pt x="196" y="10196"/>
                </a:lnTo>
                <a:lnTo>
                  <a:pt x="293" y="10609"/>
                </a:lnTo>
                <a:lnTo>
                  <a:pt x="439" y="11023"/>
                </a:lnTo>
                <a:lnTo>
                  <a:pt x="585" y="11412"/>
                </a:lnTo>
                <a:lnTo>
                  <a:pt x="755" y="11802"/>
                </a:lnTo>
                <a:lnTo>
                  <a:pt x="926" y="12167"/>
                </a:lnTo>
                <a:lnTo>
                  <a:pt x="1145" y="12532"/>
                </a:lnTo>
                <a:lnTo>
                  <a:pt x="1364" y="12897"/>
                </a:lnTo>
                <a:lnTo>
                  <a:pt x="1607" y="13237"/>
                </a:lnTo>
                <a:lnTo>
                  <a:pt x="1875" y="13578"/>
                </a:lnTo>
                <a:lnTo>
                  <a:pt x="2142" y="13870"/>
                </a:lnTo>
                <a:lnTo>
                  <a:pt x="2434" y="14186"/>
                </a:lnTo>
                <a:lnTo>
                  <a:pt x="2726" y="14478"/>
                </a:lnTo>
                <a:lnTo>
                  <a:pt x="3067" y="14746"/>
                </a:lnTo>
                <a:lnTo>
                  <a:pt x="3383" y="14989"/>
                </a:lnTo>
                <a:lnTo>
                  <a:pt x="3724" y="15233"/>
                </a:lnTo>
                <a:lnTo>
                  <a:pt x="4089" y="15452"/>
                </a:lnTo>
                <a:lnTo>
                  <a:pt x="4454" y="15671"/>
                </a:lnTo>
                <a:lnTo>
                  <a:pt x="4819" y="15841"/>
                </a:lnTo>
                <a:lnTo>
                  <a:pt x="5208" y="16011"/>
                </a:lnTo>
                <a:lnTo>
                  <a:pt x="5597" y="16182"/>
                </a:lnTo>
                <a:lnTo>
                  <a:pt x="6011" y="16303"/>
                </a:lnTo>
                <a:lnTo>
                  <a:pt x="6425" y="16401"/>
                </a:lnTo>
                <a:lnTo>
                  <a:pt x="6838" y="16498"/>
                </a:lnTo>
                <a:lnTo>
                  <a:pt x="7252" y="16571"/>
                </a:lnTo>
                <a:lnTo>
                  <a:pt x="7690" y="16620"/>
                </a:lnTo>
                <a:lnTo>
                  <a:pt x="8128" y="16644"/>
                </a:lnTo>
                <a:lnTo>
                  <a:pt x="8566" y="16644"/>
                </a:lnTo>
                <a:lnTo>
                  <a:pt x="9004" y="16620"/>
                </a:lnTo>
                <a:lnTo>
                  <a:pt x="9101" y="16571"/>
                </a:lnTo>
                <a:lnTo>
                  <a:pt x="9174" y="16522"/>
                </a:lnTo>
                <a:lnTo>
                  <a:pt x="9539" y="16498"/>
                </a:lnTo>
                <a:lnTo>
                  <a:pt x="9929" y="16425"/>
                </a:lnTo>
                <a:lnTo>
                  <a:pt x="10318" y="16303"/>
                </a:lnTo>
                <a:lnTo>
                  <a:pt x="10707" y="16182"/>
                </a:lnTo>
                <a:lnTo>
                  <a:pt x="11072" y="16011"/>
                </a:lnTo>
                <a:lnTo>
                  <a:pt x="11437" y="15841"/>
                </a:lnTo>
                <a:lnTo>
                  <a:pt x="12143" y="15500"/>
                </a:lnTo>
                <a:lnTo>
                  <a:pt x="12508" y="15306"/>
                </a:lnTo>
                <a:lnTo>
                  <a:pt x="12848" y="15087"/>
                </a:lnTo>
                <a:lnTo>
                  <a:pt x="13213" y="14868"/>
                </a:lnTo>
                <a:lnTo>
                  <a:pt x="13554" y="14624"/>
                </a:lnTo>
                <a:lnTo>
                  <a:pt x="13895" y="14381"/>
                </a:lnTo>
                <a:lnTo>
                  <a:pt x="14211" y="14138"/>
                </a:lnTo>
                <a:lnTo>
                  <a:pt x="14527" y="13846"/>
                </a:lnTo>
                <a:lnTo>
                  <a:pt x="14819" y="13578"/>
                </a:lnTo>
                <a:lnTo>
                  <a:pt x="15111" y="13262"/>
                </a:lnTo>
                <a:lnTo>
                  <a:pt x="15379" y="12945"/>
                </a:lnTo>
                <a:lnTo>
                  <a:pt x="15598" y="12605"/>
                </a:lnTo>
                <a:lnTo>
                  <a:pt x="15817" y="12240"/>
                </a:lnTo>
                <a:lnTo>
                  <a:pt x="15987" y="11875"/>
                </a:lnTo>
                <a:lnTo>
                  <a:pt x="16158" y="11485"/>
                </a:lnTo>
                <a:lnTo>
                  <a:pt x="16279" y="11096"/>
                </a:lnTo>
                <a:lnTo>
                  <a:pt x="16401" y="10682"/>
                </a:lnTo>
                <a:lnTo>
                  <a:pt x="16474" y="10269"/>
                </a:lnTo>
                <a:lnTo>
                  <a:pt x="16547" y="9855"/>
                </a:lnTo>
                <a:lnTo>
                  <a:pt x="16596" y="9442"/>
                </a:lnTo>
                <a:lnTo>
                  <a:pt x="16620" y="9028"/>
                </a:lnTo>
                <a:lnTo>
                  <a:pt x="16620" y="8614"/>
                </a:lnTo>
                <a:lnTo>
                  <a:pt x="16596" y="8176"/>
                </a:lnTo>
                <a:lnTo>
                  <a:pt x="16571" y="7787"/>
                </a:lnTo>
                <a:lnTo>
                  <a:pt x="16523" y="7373"/>
                </a:lnTo>
                <a:lnTo>
                  <a:pt x="16450" y="6960"/>
                </a:lnTo>
                <a:lnTo>
                  <a:pt x="16377" y="6570"/>
                </a:lnTo>
                <a:lnTo>
                  <a:pt x="16279" y="6181"/>
                </a:lnTo>
                <a:lnTo>
                  <a:pt x="16158" y="5792"/>
                </a:lnTo>
                <a:lnTo>
                  <a:pt x="16036" y="5402"/>
                </a:lnTo>
                <a:lnTo>
                  <a:pt x="15890" y="5037"/>
                </a:lnTo>
                <a:lnTo>
                  <a:pt x="15720" y="4672"/>
                </a:lnTo>
                <a:lnTo>
                  <a:pt x="15549" y="4332"/>
                </a:lnTo>
                <a:lnTo>
                  <a:pt x="15355" y="3991"/>
                </a:lnTo>
                <a:lnTo>
                  <a:pt x="15136" y="3650"/>
                </a:lnTo>
                <a:lnTo>
                  <a:pt x="14917" y="3334"/>
                </a:lnTo>
                <a:lnTo>
                  <a:pt x="14649" y="3018"/>
                </a:lnTo>
                <a:lnTo>
                  <a:pt x="14406" y="2701"/>
                </a:lnTo>
                <a:lnTo>
                  <a:pt x="14114" y="2434"/>
                </a:lnTo>
                <a:lnTo>
                  <a:pt x="13822" y="2142"/>
                </a:lnTo>
                <a:lnTo>
                  <a:pt x="13505" y="1874"/>
                </a:lnTo>
                <a:lnTo>
                  <a:pt x="13213" y="1680"/>
                </a:lnTo>
                <a:lnTo>
                  <a:pt x="12897" y="1461"/>
                </a:lnTo>
                <a:lnTo>
                  <a:pt x="12605" y="1266"/>
                </a:lnTo>
                <a:lnTo>
                  <a:pt x="12289" y="1096"/>
                </a:lnTo>
                <a:lnTo>
                  <a:pt x="11632" y="779"/>
                </a:lnTo>
                <a:lnTo>
                  <a:pt x="10950" y="536"/>
                </a:lnTo>
                <a:lnTo>
                  <a:pt x="10561" y="414"/>
                </a:lnTo>
                <a:lnTo>
                  <a:pt x="10172" y="293"/>
                </a:lnTo>
                <a:lnTo>
                  <a:pt x="9783" y="220"/>
                </a:lnTo>
                <a:lnTo>
                  <a:pt x="9369" y="147"/>
                </a:lnTo>
                <a:lnTo>
                  <a:pt x="8834" y="74"/>
                </a:lnTo>
                <a:lnTo>
                  <a:pt x="8542" y="49"/>
                </a:lnTo>
                <a:lnTo>
                  <a:pt x="8274" y="74"/>
                </a:lnTo>
                <a:lnTo>
                  <a:pt x="8128" y="25"/>
                </a:lnTo>
                <a:lnTo>
                  <a:pt x="7982" y="1"/>
                </a:lnTo>
                <a:close/>
              </a:path>
            </a:pathLst>
          </a:custGeom>
          <a:solidFill>
            <a:schemeClr val="dk1"/>
          </a:solidFill>
          <a:ln>
            <a:solidFill>
              <a:schemeClr val="accent5"/>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CuadroTexto 23">
            <a:extLst>
              <a:ext uri="{FF2B5EF4-FFF2-40B4-BE49-F238E27FC236}">
                <a16:creationId xmlns:a16="http://schemas.microsoft.com/office/drawing/2014/main" id="{38B5BD7A-D9D1-A54E-9303-1AC34D8E0D86}"/>
              </a:ext>
            </a:extLst>
          </p:cNvPr>
          <p:cNvSpPr txBox="1"/>
          <p:nvPr/>
        </p:nvSpPr>
        <p:spPr>
          <a:xfrm>
            <a:off x="1112224" y="1120297"/>
            <a:ext cx="7107940" cy="1600438"/>
          </a:xfrm>
          <a:prstGeom prst="rect">
            <a:avLst/>
          </a:prstGeom>
          <a:noFill/>
        </p:spPr>
        <p:txBody>
          <a:bodyPr wrap="square">
            <a:spAutoFit/>
          </a:bodyPr>
          <a:lstStyle/>
          <a:p>
            <a:pPr algn="just"/>
            <a:r>
              <a:rPr lang="es-MX" dirty="0">
                <a:latin typeface="+mj-lt"/>
              </a:rPr>
              <a:t>Si comparamos la existencia del reino animal con la de otros reinos en el planeta tierra podremos deducir que se trata de un reino actual puesto que los filos de animales más conocidos aparecen en el registro fósil durante la explosión cámbrica, sucedida en los mares hace unos 542 a 530 millones de años. </a:t>
            </a:r>
          </a:p>
          <a:p>
            <a:pPr algn="just"/>
            <a:endParaRPr lang="es-MX" dirty="0">
              <a:solidFill>
                <a:schemeClr val="tx1">
                  <a:lumMod val="50000"/>
                </a:schemeClr>
              </a:solidFill>
              <a:latin typeface="+mj-lt"/>
            </a:endParaRPr>
          </a:p>
          <a:p>
            <a:pPr algn="just"/>
            <a:r>
              <a:rPr lang="es-MX" dirty="0">
                <a:solidFill>
                  <a:schemeClr val="tx1">
                    <a:lumMod val="50000"/>
                  </a:schemeClr>
                </a:solidFill>
                <a:latin typeface="+mj-lt"/>
              </a:rPr>
              <a:t>Los animales han alcanzado una diversidad que supera el millos de especies conocidas.</a:t>
            </a:r>
          </a:p>
        </p:txBody>
      </p:sp>
      <p:pic>
        <p:nvPicPr>
          <p:cNvPr id="5122" name="Picture 2" descr="La Explosión Cámbrica">
            <a:extLst>
              <a:ext uri="{FF2B5EF4-FFF2-40B4-BE49-F238E27FC236}">
                <a16:creationId xmlns:a16="http://schemas.microsoft.com/office/drawing/2014/main" id="{505A40C7-F7DF-1946-B305-49BEAC1508D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13920" y="2886646"/>
            <a:ext cx="2925197" cy="1851101"/>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10 ideas de Océano Prehistórico | prehistórico, animales prehistóricos,  paleontología">
            <a:extLst>
              <a:ext uri="{FF2B5EF4-FFF2-40B4-BE49-F238E27FC236}">
                <a16:creationId xmlns:a16="http://schemas.microsoft.com/office/drawing/2014/main" id="{99BC2743-AE52-3E48-90F0-E6C41320190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52372" y="2884688"/>
            <a:ext cx="3161548" cy="1851101"/>
          </a:xfrm>
          <a:prstGeom prst="rect">
            <a:avLst/>
          </a:prstGeom>
          <a:noFill/>
          <a:extLst>
            <a:ext uri="{909E8E84-426E-40DD-AFC4-6F175D3DCCD1}">
              <a14:hiddenFill xmlns:a14="http://schemas.microsoft.com/office/drawing/2010/main">
                <a:solidFill>
                  <a:srgbClr val="FFFFFF"/>
                </a:solidFill>
              </a14:hiddenFill>
            </a:ext>
          </a:extLst>
        </p:spPr>
      </p:pic>
      <p:sp>
        <p:nvSpPr>
          <p:cNvPr id="42" name="Google Shape;132;p19">
            <a:extLst>
              <a:ext uri="{FF2B5EF4-FFF2-40B4-BE49-F238E27FC236}">
                <a16:creationId xmlns:a16="http://schemas.microsoft.com/office/drawing/2014/main" id="{B7C01E49-44FB-364E-8DB4-3617A8ADBD62}"/>
              </a:ext>
            </a:extLst>
          </p:cNvPr>
          <p:cNvSpPr txBox="1">
            <a:spLocks noGrp="1"/>
          </p:cNvSpPr>
          <p:nvPr/>
        </p:nvSpPr>
        <p:spPr>
          <a:xfrm>
            <a:off x="3839907" y="4654646"/>
            <a:ext cx="2116709" cy="429447"/>
          </a:xfrm>
          <a:prstGeom prst="homePlate">
            <a:avLst/>
          </a:prstGeom>
          <a:solidFill>
            <a:schemeClr val="accent1"/>
          </a:solid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accent1"/>
              </a:buClr>
              <a:buSzPts val="1800"/>
              <a:buFont typeface="Bitter Thin"/>
              <a:buChar char="✘"/>
              <a:defRPr sz="1800" b="0" i="0" u="none" strike="noStrike" cap="none">
                <a:solidFill>
                  <a:schemeClr val="dk1"/>
                </a:solidFill>
                <a:latin typeface="Bitter Thin"/>
                <a:ea typeface="Bitter Thin"/>
                <a:cs typeface="Bitter Thin"/>
                <a:sym typeface="Bitter Thin"/>
              </a:defRPr>
            </a:lvl1pPr>
            <a:lvl2pPr marL="914400" marR="0" lvl="1" indent="-342900" algn="l" rtl="0">
              <a:lnSpc>
                <a:spcPct val="115000"/>
              </a:lnSpc>
              <a:spcBef>
                <a:spcPts val="800"/>
              </a:spcBef>
              <a:spcAft>
                <a:spcPts val="0"/>
              </a:spcAft>
              <a:buClr>
                <a:schemeClr val="accent1"/>
              </a:buClr>
              <a:buSzPts val="1800"/>
              <a:buFont typeface="Bitter Thin"/>
              <a:buChar char="✗"/>
              <a:defRPr sz="1800" b="0" i="0" u="none" strike="noStrike" cap="none">
                <a:solidFill>
                  <a:schemeClr val="dk1"/>
                </a:solidFill>
                <a:latin typeface="Bitter Thin"/>
                <a:ea typeface="Bitter Thin"/>
                <a:cs typeface="Bitter Thin"/>
                <a:sym typeface="Bitter Thin"/>
              </a:defRPr>
            </a:lvl2pPr>
            <a:lvl3pPr marL="1371600" marR="0" lvl="2" indent="-342900" algn="l" rtl="0">
              <a:lnSpc>
                <a:spcPct val="115000"/>
              </a:lnSpc>
              <a:spcBef>
                <a:spcPts val="800"/>
              </a:spcBef>
              <a:spcAft>
                <a:spcPts val="0"/>
              </a:spcAft>
              <a:buClr>
                <a:schemeClr val="accent1"/>
              </a:buClr>
              <a:buSzPts val="1800"/>
              <a:buFont typeface="Bitter Thin"/>
              <a:buChar char="■"/>
              <a:defRPr sz="1800" b="0" i="0" u="none" strike="noStrike" cap="none">
                <a:solidFill>
                  <a:schemeClr val="dk1"/>
                </a:solidFill>
                <a:latin typeface="Bitter Thin"/>
                <a:ea typeface="Bitter Thin"/>
                <a:cs typeface="Bitter Thin"/>
                <a:sym typeface="Bitter Thin"/>
              </a:defRPr>
            </a:lvl3pPr>
            <a:lvl4pPr marL="1828800" marR="0" lvl="3" indent="-342900" algn="l" rtl="0">
              <a:lnSpc>
                <a:spcPct val="115000"/>
              </a:lnSpc>
              <a:spcBef>
                <a:spcPts val="800"/>
              </a:spcBef>
              <a:spcAft>
                <a:spcPts val="0"/>
              </a:spcAft>
              <a:buClr>
                <a:schemeClr val="dk1"/>
              </a:buClr>
              <a:buSzPts val="1800"/>
              <a:buFont typeface="Bitter Thin"/>
              <a:buChar char="●"/>
              <a:defRPr sz="1800" b="0" i="0" u="none" strike="noStrike" cap="none">
                <a:solidFill>
                  <a:schemeClr val="dk1"/>
                </a:solidFill>
                <a:latin typeface="Bitter Thin"/>
                <a:ea typeface="Bitter Thin"/>
                <a:cs typeface="Bitter Thin"/>
                <a:sym typeface="Bitter Thin"/>
              </a:defRPr>
            </a:lvl4pPr>
            <a:lvl5pPr marL="2286000" marR="0" lvl="4" indent="-342900" algn="l" rtl="0">
              <a:lnSpc>
                <a:spcPct val="115000"/>
              </a:lnSpc>
              <a:spcBef>
                <a:spcPts val="800"/>
              </a:spcBef>
              <a:spcAft>
                <a:spcPts val="0"/>
              </a:spcAft>
              <a:buClr>
                <a:schemeClr val="dk1"/>
              </a:buClr>
              <a:buSzPts val="1800"/>
              <a:buFont typeface="Bitter Thin"/>
              <a:buChar char="○"/>
              <a:defRPr sz="1800" b="0" i="0" u="none" strike="noStrike" cap="none">
                <a:solidFill>
                  <a:schemeClr val="dk1"/>
                </a:solidFill>
                <a:latin typeface="Bitter Thin"/>
                <a:ea typeface="Bitter Thin"/>
                <a:cs typeface="Bitter Thin"/>
                <a:sym typeface="Bitter Thin"/>
              </a:defRPr>
            </a:lvl5pPr>
            <a:lvl6pPr marL="2743200" marR="0" lvl="5" indent="-342900" algn="l" rtl="0">
              <a:lnSpc>
                <a:spcPct val="115000"/>
              </a:lnSpc>
              <a:spcBef>
                <a:spcPts val="800"/>
              </a:spcBef>
              <a:spcAft>
                <a:spcPts val="0"/>
              </a:spcAft>
              <a:buClr>
                <a:schemeClr val="dk1"/>
              </a:buClr>
              <a:buSzPts val="1800"/>
              <a:buFont typeface="Bitter Thin"/>
              <a:buChar char="■"/>
              <a:defRPr sz="1800" b="0" i="0" u="none" strike="noStrike" cap="none">
                <a:solidFill>
                  <a:schemeClr val="dk1"/>
                </a:solidFill>
                <a:latin typeface="Bitter Thin"/>
                <a:ea typeface="Bitter Thin"/>
                <a:cs typeface="Bitter Thin"/>
                <a:sym typeface="Bitter Thin"/>
              </a:defRPr>
            </a:lvl6pPr>
            <a:lvl7pPr marL="3200400" marR="0" lvl="6" indent="-342900" algn="l" rtl="0">
              <a:lnSpc>
                <a:spcPct val="115000"/>
              </a:lnSpc>
              <a:spcBef>
                <a:spcPts val="800"/>
              </a:spcBef>
              <a:spcAft>
                <a:spcPts val="0"/>
              </a:spcAft>
              <a:buClr>
                <a:schemeClr val="dk1"/>
              </a:buClr>
              <a:buSzPts val="1800"/>
              <a:buFont typeface="Bitter Thin"/>
              <a:buChar char="●"/>
              <a:defRPr sz="1800" b="0" i="0" u="none" strike="noStrike" cap="none">
                <a:solidFill>
                  <a:schemeClr val="dk1"/>
                </a:solidFill>
                <a:latin typeface="Bitter Thin"/>
                <a:ea typeface="Bitter Thin"/>
                <a:cs typeface="Bitter Thin"/>
                <a:sym typeface="Bitter Thin"/>
              </a:defRPr>
            </a:lvl7pPr>
            <a:lvl8pPr marL="3657600" marR="0" lvl="7" indent="-342900" algn="l" rtl="0">
              <a:lnSpc>
                <a:spcPct val="115000"/>
              </a:lnSpc>
              <a:spcBef>
                <a:spcPts val="800"/>
              </a:spcBef>
              <a:spcAft>
                <a:spcPts val="0"/>
              </a:spcAft>
              <a:buClr>
                <a:schemeClr val="dk1"/>
              </a:buClr>
              <a:buSzPts val="1800"/>
              <a:buFont typeface="Bitter Thin"/>
              <a:buChar char="○"/>
              <a:defRPr sz="1800" b="0" i="0" u="none" strike="noStrike" cap="none">
                <a:solidFill>
                  <a:schemeClr val="dk1"/>
                </a:solidFill>
                <a:latin typeface="Bitter Thin"/>
                <a:ea typeface="Bitter Thin"/>
                <a:cs typeface="Bitter Thin"/>
                <a:sym typeface="Bitter Thin"/>
              </a:defRPr>
            </a:lvl8pPr>
            <a:lvl9pPr marL="4114800" marR="0" lvl="8" indent="-342900" algn="l" rtl="0">
              <a:lnSpc>
                <a:spcPct val="115000"/>
              </a:lnSpc>
              <a:spcBef>
                <a:spcPts val="800"/>
              </a:spcBef>
              <a:spcAft>
                <a:spcPts val="800"/>
              </a:spcAft>
              <a:buClr>
                <a:schemeClr val="dk1"/>
              </a:buClr>
              <a:buSzPts val="1800"/>
              <a:buFont typeface="Bitter Thin"/>
              <a:buChar char="■"/>
              <a:defRPr sz="1800" b="0" i="0" u="none" strike="noStrike" cap="none">
                <a:solidFill>
                  <a:schemeClr val="dk1"/>
                </a:solidFill>
                <a:latin typeface="Bitter Thin"/>
                <a:ea typeface="Bitter Thin"/>
                <a:cs typeface="Bitter Thin"/>
                <a:sym typeface="Bitter Thin"/>
              </a:defRPr>
            </a:lvl9pPr>
          </a:lstStyle>
          <a:p>
            <a:pPr marL="0" lvl="0" indent="0" algn="l" rtl="0">
              <a:spcBef>
                <a:spcPts val="0"/>
              </a:spcBef>
              <a:spcAft>
                <a:spcPts val="0"/>
              </a:spcAft>
              <a:buNone/>
            </a:pPr>
            <a:r>
              <a:rPr lang="en" sz="1050" b="1" dirty="0"/>
              <a:t>          </a:t>
            </a:r>
            <a:r>
              <a:rPr lang="en" sz="1000" b="1" dirty="0" err="1">
                <a:latin typeface="+mn-lt"/>
                <a:ea typeface="Geneva" panose="020B0503030404040204" pitchFamily="34" charset="0"/>
              </a:rPr>
              <a:t>Figura</a:t>
            </a:r>
            <a:r>
              <a:rPr lang="en" sz="1000" b="1" dirty="0">
                <a:latin typeface="+mn-lt"/>
                <a:ea typeface="Geneva" panose="020B0503030404040204" pitchFamily="34" charset="0"/>
              </a:rPr>
              <a:t> 2.- </a:t>
            </a:r>
            <a:r>
              <a:rPr lang="es-ES" sz="1000" b="1" dirty="0">
                <a:latin typeface="+mn-lt"/>
                <a:ea typeface="Geneva" panose="020B0503030404040204" pitchFamily="34" charset="0"/>
              </a:rPr>
              <a:t>Fauna de </a:t>
            </a:r>
            <a:r>
              <a:rPr lang="es-ES" sz="1000" b="1" dirty="0" err="1">
                <a:latin typeface="+mn-lt"/>
                <a:ea typeface="Geneva" panose="020B0503030404040204" pitchFamily="34" charset="0"/>
              </a:rPr>
              <a:t>ediacara</a:t>
            </a:r>
            <a:endParaRPr sz="1400" b="1" dirty="0">
              <a:latin typeface="+mn-lt"/>
              <a:ea typeface="Geneva" panose="020B0503030404040204" pitchFamily="34" charset="0"/>
            </a:endParaRPr>
          </a:p>
        </p:txBody>
      </p:sp>
      <p:pic>
        <p:nvPicPr>
          <p:cNvPr id="27" name="Google Shape;196;p24">
            <a:extLst>
              <a:ext uri="{FF2B5EF4-FFF2-40B4-BE49-F238E27FC236}">
                <a16:creationId xmlns:a16="http://schemas.microsoft.com/office/drawing/2014/main" id="{226268AB-CFA8-6F4A-A68F-B478D714F37A}"/>
              </a:ext>
            </a:extLst>
          </p:cNvPr>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3839907" y="4793387"/>
            <a:ext cx="199464" cy="199369"/>
          </a:xfrm>
          <a:prstGeom prst="rect">
            <a:avLst/>
          </a:prstGeom>
          <a:noFill/>
          <a:ln>
            <a:noFill/>
          </a:ln>
        </p:spPr>
      </p:pic>
      <p:pic>
        <p:nvPicPr>
          <p:cNvPr id="37" name="Google Shape;334;p33">
            <a:extLst>
              <a:ext uri="{FF2B5EF4-FFF2-40B4-BE49-F238E27FC236}">
                <a16:creationId xmlns:a16="http://schemas.microsoft.com/office/drawing/2014/main" id="{6E5642E7-7EEA-2841-A61E-2E31F7F95C72}"/>
              </a:ext>
            </a:extLst>
          </p:cNvPr>
          <p:cNvPicPr preferRelativeResize="0"/>
          <p:nvPr/>
        </p:nvPicPr>
        <p:blipFill>
          <a:blip r:embed="rId7" cstate="screen">
            <a:alphaModFix/>
            <a:duotone>
              <a:prstClr val="black"/>
              <a:schemeClr val="accent4">
                <a:tint val="45000"/>
                <a:satMod val="400000"/>
              </a:schemeClr>
            </a:duotone>
            <a:extLst>
              <a:ext uri="{28A0092B-C50C-407E-A947-70E740481C1C}">
                <a14:useLocalDpi xmlns:a14="http://schemas.microsoft.com/office/drawing/2010/main"/>
              </a:ext>
            </a:extLst>
          </a:blip>
          <a:stretch>
            <a:fillRect/>
          </a:stretch>
        </p:blipFill>
        <p:spPr>
          <a:xfrm>
            <a:off x="1694848" y="2989590"/>
            <a:ext cx="193875" cy="209804"/>
          </a:xfrm>
          <a:prstGeom prst="rect">
            <a:avLst/>
          </a:prstGeom>
          <a:noFill/>
          <a:ln>
            <a:noFill/>
          </a:ln>
        </p:spPr>
      </p:pic>
      <p:pic>
        <p:nvPicPr>
          <p:cNvPr id="30" name="Google Shape;334;p33">
            <a:extLst>
              <a:ext uri="{FF2B5EF4-FFF2-40B4-BE49-F238E27FC236}">
                <a16:creationId xmlns:a16="http://schemas.microsoft.com/office/drawing/2014/main" id="{D743E2BD-7C78-C64A-802B-7AB2047B66FF}"/>
              </a:ext>
            </a:extLst>
          </p:cNvPr>
          <p:cNvPicPr preferRelativeResize="0"/>
          <p:nvPr/>
        </p:nvPicPr>
        <p:blipFill>
          <a:blip r:embed="rId7" cstate="screen">
            <a:alphaModFix/>
            <a:duotone>
              <a:prstClr val="black"/>
              <a:schemeClr val="accent4">
                <a:tint val="45000"/>
                <a:satMod val="400000"/>
              </a:schemeClr>
            </a:duotone>
            <a:extLst>
              <a:ext uri="{28A0092B-C50C-407E-A947-70E740481C1C}">
                <a14:useLocalDpi xmlns:a14="http://schemas.microsoft.com/office/drawing/2010/main"/>
              </a:ext>
            </a:extLst>
          </a:blip>
          <a:stretch>
            <a:fillRect/>
          </a:stretch>
        </p:blipFill>
        <p:spPr>
          <a:xfrm>
            <a:off x="1694848" y="4522942"/>
            <a:ext cx="193875" cy="209804"/>
          </a:xfrm>
          <a:prstGeom prst="rect">
            <a:avLst/>
          </a:prstGeom>
          <a:noFill/>
          <a:ln>
            <a:noFill/>
          </a:ln>
        </p:spPr>
      </p:pic>
      <p:pic>
        <p:nvPicPr>
          <p:cNvPr id="31" name="Google Shape;334;p33">
            <a:extLst>
              <a:ext uri="{FF2B5EF4-FFF2-40B4-BE49-F238E27FC236}">
                <a16:creationId xmlns:a16="http://schemas.microsoft.com/office/drawing/2014/main" id="{DD62E7F0-9A17-3A4B-9655-D37E8E0E3380}"/>
              </a:ext>
            </a:extLst>
          </p:cNvPr>
          <p:cNvPicPr preferRelativeResize="0"/>
          <p:nvPr/>
        </p:nvPicPr>
        <p:blipFill>
          <a:blip r:embed="rId7" cstate="screen">
            <a:alphaModFix/>
            <a:duotone>
              <a:prstClr val="black"/>
              <a:schemeClr val="accent4">
                <a:tint val="45000"/>
                <a:satMod val="400000"/>
              </a:schemeClr>
            </a:duotone>
            <a:extLst>
              <a:ext uri="{28A0092B-C50C-407E-A947-70E740481C1C}">
                <a14:useLocalDpi xmlns:a14="http://schemas.microsoft.com/office/drawing/2010/main"/>
              </a:ext>
            </a:extLst>
          </a:blip>
          <a:stretch>
            <a:fillRect/>
          </a:stretch>
        </p:blipFill>
        <p:spPr>
          <a:xfrm>
            <a:off x="7450111" y="2989590"/>
            <a:ext cx="193875" cy="209804"/>
          </a:xfrm>
          <a:prstGeom prst="rect">
            <a:avLst/>
          </a:prstGeom>
          <a:noFill/>
          <a:ln>
            <a:noFill/>
          </a:ln>
        </p:spPr>
      </p:pic>
      <p:pic>
        <p:nvPicPr>
          <p:cNvPr id="32" name="Google Shape;334;p33">
            <a:extLst>
              <a:ext uri="{FF2B5EF4-FFF2-40B4-BE49-F238E27FC236}">
                <a16:creationId xmlns:a16="http://schemas.microsoft.com/office/drawing/2014/main" id="{B437DD58-0279-404A-AF8D-8C81D79CE46F}"/>
              </a:ext>
            </a:extLst>
          </p:cNvPr>
          <p:cNvPicPr preferRelativeResize="0"/>
          <p:nvPr/>
        </p:nvPicPr>
        <p:blipFill>
          <a:blip r:embed="rId7" cstate="screen">
            <a:alphaModFix/>
            <a:duotone>
              <a:prstClr val="black"/>
              <a:schemeClr val="accent4">
                <a:tint val="45000"/>
                <a:satMod val="400000"/>
              </a:schemeClr>
            </a:duotone>
            <a:extLst>
              <a:ext uri="{28A0092B-C50C-407E-A947-70E740481C1C}">
                <a14:useLocalDpi xmlns:a14="http://schemas.microsoft.com/office/drawing/2010/main"/>
              </a:ext>
            </a:extLst>
          </a:blip>
          <a:stretch>
            <a:fillRect/>
          </a:stretch>
        </p:blipFill>
        <p:spPr>
          <a:xfrm>
            <a:off x="7449152" y="4522942"/>
            <a:ext cx="193875" cy="209804"/>
          </a:xfrm>
          <a:prstGeom prst="rect">
            <a:avLst/>
          </a:prstGeom>
          <a:noFill/>
          <a:ln>
            <a:noFill/>
          </a:ln>
        </p:spPr>
      </p:pic>
    </p:spTree>
    <p:extLst>
      <p:ext uri="{BB962C8B-B14F-4D97-AF65-F5344CB8AC3E}">
        <p14:creationId xmlns:p14="http://schemas.microsoft.com/office/powerpoint/2010/main" val="23494201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p33"/>
          <p:cNvSpPr txBox="1">
            <a:spLocks noGrp="1"/>
          </p:cNvSpPr>
          <p:nvPr>
            <p:ph type="title"/>
          </p:nvPr>
        </p:nvSpPr>
        <p:spPr>
          <a:xfrm>
            <a:off x="508225" y="382475"/>
            <a:ext cx="5136900" cy="552300"/>
          </a:xfrm>
          <a:prstGeom prst="rect">
            <a:avLst/>
          </a:prstGeom>
        </p:spPr>
        <p:txBody>
          <a:bodyPr spcFirstLastPara="1" wrap="square" lIns="0" tIns="0" rIns="0" bIns="0" anchor="ctr" anchorCtr="0">
            <a:noAutofit/>
          </a:bodyPr>
          <a:lstStyle/>
          <a:p>
            <a:pPr lvl="0"/>
            <a:r>
              <a:rPr lang="en" sz="4000" b="1" dirty="0" err="1">
                <a:ln>
                  <a:solidFill>
                    <a:schemeClr val="accent6">
                      <a:lumMod val="50000"/>
                    </a:schemeClr>
                  </a:solidFill>
                </a:ln>
                <a:solidFill>
                  <a:schemeClr val="tx1">
                    <a:lumMod val="50000"/>
                  </a:schemeClr>
                </a:solidFill>
                <a:effectLst>
                  <a:outerShdw blurRad="63500" sx="102000" sy="102000" algn="ctr" rotWithShape="0">
                    <a:prstClr val="black">
                      <a:alpha val="40000"/>
                    </a:prstClr>
                  </a:outerShdw>
                </a:effectLst>
              </a:rPr>
              <a:t>Introducción</a:t>
            </a:r>
            <a:endParaRPr sz="4000" dirty="0">
              <a:effectLst>
                <a:outerShdw blurRad="63500" sx="102000" sy="102000" algn="ctr" rotWithShape="0">
                  <a:prstClr val="black">
                    <a:alpha val="40000"/>
                  </a:prstClr>
                </a:outerShdw>
              </a:effectLst>
            </a:endParaRPr>
          </a:p>
        </p:txBody>
      </p:sp>
      <p:sp>
        <p:nvSpPr>
          <p:cNvPr id="331" name="Google Shape;331;p33"/>
          <p:cNvSpPr txBox="1">
            <a:spLocks noGrp="1"/>
          </p:cNvSpPr>
          <p:nvPr>
            <p:ph type="subTitle" idx="4294967295"/>
          </p:nvPr>
        </p:nvSpPr>
        <p:spPr>
          <a:xfrm>
            <a:off x="278297" y="1208598"/>
            <a:ext cx="5682416" cy="3552427"/>
          </a:xfrm>
          <a:prstGeom prst="rect">
            <a:avLst/>
          </a:prstGeom>
          <a:blipFill>
            <a:blip r:embed="rId3"/>
            <a:tile tx="0" ty="0" sx="100000" sy="100000" flip="none" algn="tl"/>
          </a:blipFill>
          <a:effectLst>
            <a:outerShdw blurRad="14288" dist="9525" dir="5400000" algn="bl" rotWithShape="0">
              <a:schemeClr val="lt2">
                <a:alpha val="70000"/>
              </a:schemeClr>
            </a:outerShdw>
          </a:effectLst>
        </p:spPr>
        <p:txBody>
          <a:bodyPr spcFirstLastPara="1" wrap="square" lIns="0" tIns="0" rIns="0" bIns="0" anchor="t" anchorCtr="0">
            <a:noAutofit/>
          </a:bodyPr>
          <a:lstStyle/>
          <a:p>
            <a:pPr marL="171450" lvl="0" indent="-171450" algn="just" rtl="0">
              <a:spcBef>
                <a:spcPts val="0"/>
              </a:spcBef>
              <a:spcAft>
                <a:spcPts val="0"/>
              </a:spcAft>
              <a:buClr>
                <a:schemeClr val="tx1">
                  <a:lumMod val="50000"/>
                </a:schemeClr>
              </a:buClr>
              <a:buFont typeface="Arial" panose="020B0604020202020204" pitchFamily="34" charset="0"/>
              <a:buChar char="•"/>
            </a:pPr>
            <a:endParaRPr lang="en" sz="1600" b="1" dirty="0">
              <a:solidFill>
                <a:schemeClr val="tx1">
                  <a:lumMod val="50000"/>
                </a:schemeClr>
              </a:solidFill>
              <a:latin typeface="+mj-lt"/>
            </a:endParaRPr>
          </a:p>
          <a:p>
            <a:pPr marL="285750" indent="-285750" algn="just">
              <a:buClr>
                <a:schemeClr val="tx1">
                  <a:lumMod val="50000"/>
                </a:schemeClr>
              </a:buClr>
              <a:buFont typeface="Arial" panose="020B0604020202020204" pitchFamily="34" charset="0"/>
              <a:buChar char="•"/>
            </a:pPr>
            <a:endParaRPr lang="es-MX" sz="1600" dirty="0">
              <a:solidFill>
                <a:schemeClr val="tx1">
                  <a:lumMod val="50000"/>
                </a:schemeClr>
              </a:solidFill>
              <a:latin typeface="+mj-lt"/>
              <a:cs typeface="Times New Roman" panose="02020603050405020304" pitchFamily="18" charset="0"/>
            </a:endParaRPr>
          </a:p>
          <a:p>
            <a:pPr marL="0" indent="0" algn="just">
              <a:buClr>
                <a:schemeClr val="tx1">
                  <a:lumMod val="50000"/>
                </a:schemeClr>
              </a:buClr>
              <a:buNone/>
            </a:pPr>
            <a:endParaRPr lang="en" sz="1050" b="1" dirty="0">
              <a:solidFill>
                <a:schemeClr val="tx1">
                  <a:lumMod val="50000"/>
                </a:schemeClr>
              </a:solidFill>
              <a:latin typeface="+mn-lt"/>
              <a:ea typeface="Geneva" panose="020B0503030404040204" pitchFamily="34" charset="0"/>
              <a:cs typeface="Times New Roman" panose="02020603050405020304" pitchFamily="18" charset="0"/>
            </a:endParaRPr>
          </a:p>
        </p:txBody>
      </p:sp>
      <p:sp>
        <p:nvSpPr>
          <p:cNvPr id="332" name="Google Shape;332;p33"/>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4</a:t>
            </a:fld>
            <a:endParaRPr/>
          </a:p>
        </p:txBody>
      </p:sp>
      <p:sp>
        <p:nvSpPr>
          <p:cNvPr id="15" name="Google Shape;703;p46">
            <a:hlinkClick r:id="" action="ppaction://hlinkshowjump?jump=nextslide"/>
            <a:extLst>
              <a:ext uri="{FF2B5EF4-FFF2-40B4-BE49-F238E27FC236}">
                <a16:creationId xmlns:a16="http://schemas.microsoft.com/office/drawing/2014/main" id="{90601713-890D-3D4A-B5BD-A8405F70EC6F}"/>
              </a:ext>
            </a:extLst>
          </p:cNvPr>
          <p:cNvSpPr/>
          <p:nvPr/>
        </p:nvSpPr>
        <p:spPr>
          <a:xfrm>
            <a:off x="5055346" y="4212492"/>
            <a:ext cx="620186" cy="521692"/>
          </a:xfrm>
          <a:custGeom>
            <a:avLst/>
            <a:gdLst/>
            <a:ahLst/>
            <a:cxnLst/>
            <a:rect l="l" t="t" r="r" b="b"/>
            <a:pathLst>
              <a:path w="16620" h="16644" extrusionOk="0">
                <a:moveTo>
                  <a:pt x="11437" y="5767"/>
                </a:moveTo>
                <a:lnTo>
                  <a:pt x="11753" y="6132"/>
                </a:lnTo>
                <a:lnTo>
                  <a:pt x="12094" y="6522"/>
                </a:lnTo>
                <a:lnTo>
                  <a:pt x="11510" y="7179"/>
                </a:lnTo>
                <a:lnTo>
                  <a:pt x="11291" y="7008"/>
                </a:lnTo>
                <a:lnTo>
                  <a:pt x="11096" y="6862"/>
                </a:lnTo>
                <a:lnTo>
                  <a:pt x="10877" y="6668"/>
                </a:lnTo>
                <a:lnTo>
                  <a:pt x="10756" y="6570"/>
                </a:lnTo>
                <a:lnTo>
                  <a:pt x="10610" y="6497"/>
                </a:lnTo>
                <a:lnTo>
                  <a:pt x="10926" y="6230"/>
                </a:lnTo>
                <a:lnTo>
                  <a:pt x="10975" y="6303"/>
                </a:lnTo>
                <a:lnTo>
                  <a:pt x="11048" y="6400"/>
                </a:lnTo>
                <a:lnTo>
                  <a:pt x="11194" y="6546"/>
                </a:lnTo>
                <a:lnTo>
                  <a:pt x="11388" y="6789"/>
                </a:lnTo>
                <a:lnTo>
                  <a:pt x="11486" y="6887"/>
                </a:lnTo>
                <a:lnTo>
                  <a:pt x="11632" y="6960"/>
                </a:lnTo>
                <a:lnTo>
                  <a:pt x="11680" y="6960"/>
                </a:lnTo>
                <a:lnTo>
                  <a:pt x="11705" y="6911"/>
                </a:lnTo>
                <a:lnTo>
                  <a:pt x="11680" y="6765"/>
                </a:lnTo>
                <a:lnTo>
                  <a:pt x="11632" y="6619"/>
                </a:lnTo>
                <a:lnTo>
                  <a:pt x="11534" y="6522"/>
                </a:lnTo>
                <a:lnTo>
                  <a:pt x="11437" y="6400"/>
                </a:lnTo>
                <a:lnTo>
                  <a:pt x="11291" y="6205"/>
                </a:lnTo>
                <a:lnTo>
                  <a:pt x="11218" y="6108"/>
                </a:lnTo>
                <a:lnTo>
                  <a:pt x="11121" y="6059"/>
                </a:lnTo>
                <a:lnTo>
                  <a:pt x="11437" y="5767"/>
                </a:lnTo>
                <a:close/>
                <a:moveTo>
                  <a:pt x="10464" y="6643"/>
                </a:moveTo>
                <a:lnTo>
                  <a:pt x="10537" y="6765"/>
                </a:lnTo>
                <a:lnTo>
                  <a:pt x="10634" y="6887"/>
                </a:lnTo>
                <a:lnTo>
                  <a:pt x="10853" y="7106"/>
                </a:lnTo>
                <a:lnTo>
                  <a:pt x="11048" y="7300"/>
                </a:lnTo>
                <a:lnTo>
                  <a:pt x="11242" y="7495"/>
                </a:lnTo>
                <a:lnTo>
                  <a:pt x="11121" y="7641"/>
                </a:lnTo>
                <a:lnTo>
                  <a:pt x="10902" y="7446"/>
                </a:lnTo>
                <a:lnTo>
                  <a:pt x="10658" y="7276"/>
                </a:lnTo>
                <a:lnTo>
                  <a:pt x="10440" y="7057"/>
                </a:lnTo>
                <a:lnTo>
                  <a:pt x="10318" y="6960"/>
                </a:lnTo>
                <a:lnTo>
                  <a:pt x="10172" y="6887"/>
                </a:lnTo>
                <a:lnTo>
                  <a:pt x="10464" y="6643"/>
                </a:lnTo>
                <a:close/>
                <a:moveTo>
                  <a:pt x="10075" y="6984"/>
                </a:moveTo>
                <a:lnTo>
                  <a:pt x="10075" y="7057"/>
                </a:lnTo>
                <a:lnTo>
                  <a:pt x="10123" y="7130"/>
                </a:lnTo>
                <a:lnTo>
                  <a:pt x="10196" y="7276"/>
                </a:lnTo>
                <a:lnTo>
                  <a:pt x="10318" y="7398"/>
                </a:lnTo>
                <a:lnTo>
                  <a:pt x="10415" y="7519"/>
                </a:lnTo>
                <a:lnTo>
                  <a:pt x="10658" y="7714"/>
                </a:lnTo>
                <a:lnTo>
                  <a:pt x="10780" y="7811"/>
                </a:lnTo>
                <a:lnTo>
                  <a:pt x="10926" y="7909"/>
                </a:lnTo>
                <a:lnTo>
                  <a:pt x="10683" y="8176"/>
                </a:lnTo>
                <a:lnTo>
                  <a:pt x="10585" y="8055"/>
                </a:lnTo>
                <a:lnTo>
                  <a:pt x="10488" y="7957"/>
                </a:lnTo>
                <a:lnTo>
                  <a:pt x="10269" y="7787"/>
                </a:lnTo>
                <a:lnTo>
                  <a:pt x="10002" y="7519"/>
                </a:lnTo>
                <a:lnTo>
                  <a:pt x="9734" y="7276"/>
                </a:lnTo>
                <a:lnTo>
                  <a:pt x="10075" y="6984"/>
                </a:lnTo>
                <a:close/>
                <a:moveTo>
                  <a:pt x="9515" y="7495"/>
                </a:moveTo>
                <a:lnTo>
                  <a:pt x="9612" y="7617"/>
                </a:lnTo>
                <a:lnTo>
                  <a:pt x="9710" y="7738"/>
                </a:lnTo>
                <a:lnTo>
                  <a:pt x="9953" y="7957"/>
                </a:lnTo>
                <a:lnTo>
                  <a:pt x="10172" y="8201"/>
                </a:lnTo>
                <a:lnTo>
                  <a:pt x="10318" y="8347"/>
                </a:lnTo>
                <a:lnTo>
                  <a:pt x="10464" y="8444"/>
                </a:lnTo>
                <a:lnTo>
                  <a:pt x="10172" y="8809"/>
                </a:lnTo>
                <a:lnTo>
                  <a:pt x="9904" y="8468"/>
                </a:lnTo>
                <a:lnTo>
                  <a:pt x="9661" y="8176"/>
                </a:lnTo>
                <a:lnTo>
                  <a:pt x="9466" y="7933"/>
                </a:lnTo>
                <a:lnTo>
                  <a:pt x="9369" y="7811"/>
                </a:lnTo>
                <a:lnTo>
                  <a:pt x="9272" y="7714"/>
                </a:lnTo>
                <a:lnTo>
                  <a:pt x="9515" y="7495"/>
                </a:lnTo>
                <a:close/>
                <a:moveTo>
                  <a:pt x="9004" y="7933"/>
                </a:moveTo>
                <a:lnTo>
                  <a:pt x="9126" y="8128"/>
                </a:lnTo>
                <a:lnTo>
                  <a:pt x="9272" y="8298"/>
                </a:lnTo>
                <a:lnTo>
                  <a:pt x="9564" y="8663"/>
                </a:lnTo>
                <a:lnTo>
                  <a:pt x="9880" y="9028"/>
                </a:lnTo>
                <a:lnTo>
                  <a:pt x="9904" y="9077"/>
                </a:lnTo>
                <a:lnTo>
                  <a:pt x="9856" y="9125"/>
                </a:lnTo>
                <a:lnTo>
                  <a:pt x="9734" y="9271"/>
                </a:lnTo>
                <a:lnTo>
                  <a:pt x="9710" y="9198"/>
                </a:lnTo>
                <a:lnTo>
                  <a:pt x="9442" y="8858"/>
                </a:lnTo>
                <a:lnTo>
                  <a:pt x="9126" y="8517"/>
                </a:lnTo>
                <a:lnTo>
                  <a:pt x="8955" y="8322"/>
                </a:lnTo>
                <a:lnTo>
                  <a:pt x="8785" y="8152"/>
                </a:lnTo>
                <a:lnTo>
                  <a:pt x="9004" y="7933"/>
                </a:lnTo>
                <a:close/>
                <a:moveTo>
                  <a:pt x="8517" y="8371"/>
                </a:moveTo>
                <a:lnTo>
                  <a:pt x="8663" y="8590"/>
                </a:lnTo>
                <a:lnTo>
                  <a:pt x="8809" y="8785"/>
                </a:lnTo>
                <a:lnTo>
                  <a:pt x="9101" y="9150"/>
                </a:lnTo>
                <a:lnTo>
                  <a:pt x="9272" y="9320"/>
                </a:lnTo>
                <a:lnTo>
                  <a:pt x="9442" y="9466"/>
                </a:lnTo>
                <a:lnTo>
                  <a:pt x="9515" y="9490"/>
                </a:lnTo>
                <a:lnTo>
                  <a:pt x="9199" y="9806"/>
                </a:lnTo>
                <a:lnTo>
                  <a:pt x="9174" y="9709"/>
                </a:lnTo>
                <a:lnTo>
                  <a:pt x="9150" y="9612"/>
                </a:lnTo>
                <a:lnTo>
                  <a:pt x="9053" y="9442"/>
                </a:lnTo>
                <a:lnTo>
                  <a:pt x="8931" y="9271"/>
                </a:lnTo>
                <a:lnTo>
                  <a:pt x="8785" y="9125"/>
                </a:lnTo>
                <a:lnTo>
                  <a:pt x="8590" y="8833"/>
                </a:lnTo>
                <a:lnTo>
                  <a:pt x="8444" y="8663"/>
                </a:lnTo>
                <a:lnTo>
                  <a:pt x="8323" y="8541"/>
                </a:lnTo>
                <a:lnTo>
                  <a:pt x="8517" y="8371"/>
                </a:lnTo>
                <a:close/>
                <a:moveTo>
                  <a:pt x="5476" y="7787"/>
                </a:moveTo>
                <a:lnTo>
                  <a:pt x="5622" y="7982"/>
                </a:lnTo>
                <a:lnTo>
                  <a:pt x="5816" y="8176"/>
                </a:lnTo>
                <a:lnTo>
                  <a:pt x="6133" y="8444"/>
                </a:lnTo>
                <a:lnTo>
                  <a:pt x="6449" y="8736"/>
                </a:lnTo>
                <a:lnTo>
                  <a:pt x="6790" y="8979"/>
                </a:lnTo>
                <a:lnTo>
                  <a:pt x="6984" y="9125"/>
                </a:lnTo>
                <a:lnTo>
                  <a:pt x="7057" y="9174"/>
                </a:lnTo>
                <a:lnTo>
                  <a:pt x="7155" y="9198"/>
                </a:lnTo>
                <a:lnTo>
                  <a:pt x="7155" y="9247"/>
                </a:lnTo>
                <a:lnTo>
                  <a:pt x="7179" y="9296"/>
                </a:lnTo>
                <a:lnTo>
                  <a:pt x="7301" y="9296"/>
                </a:lnTo>
                <a:lnTo>
                  <a:pt x="7398" y="9271"/>
                </a:lnTo>
                <a:lnTo>
                  <a:pt x="7568" y="9198"/>
                </a:lnTo>
                <a:lnTo>
                  <a:pt x="7617" y="9344"/>
                </a:lnTo>
                <a:lnTo>
                  <a:pt x="7690" y="9490"/>
                </a:lnTo>
                <a:lnTo>
                  <a:pt x="7885" y="9758"/>
                </a:lnTo>
                <a:lnTo>
                  <a:pt x="8006" y="9952"/>
                </a:lnTo>
                <a:lnTo>
                  <a:pt x="8177" y="10098"/>
                </a:lnTo>
                <a:lnTo>
                  <a:pt x="8250" y="10171"/>
                </a:lnTo>
                <a:lnTo>
                  <a:pt x="8347" y="10220"/>
                </a:lnTo>
                <a:lnTo>
                  <a:pt x="8469" y="10269"/>
                </a:lnTo>
                <a:lnTo>
                  <a:pt x="8566" y="10293"/>
                </a:lnTo>
                <a:lnTo>
                  <a:pt x="8615" y="10269"/>
                </a:lnTo>
                <a:lnTo>
                  <a:pt x="8615" y="10244"/>
                </a:lnTo>
                <a:lnTo>
                  <a:pt x="8542" y="10074"/>
                </a:lnTo>
                <a:lnTo>
                  <a:pt x="8420" y="9904"/>
                </a:lnTo>
                <a:lnTo>
                  <a:pt x="8177" y="9636"/>
                </a:lnTo>
                <a:lnTo>
                  <a:pt x="8055" y="9490"/>
                </a:lnTo>
                <a:lnTo>
                  <a:pt x="7982" y="9344"/>
                </a:lnTo>
                <a:lnTo>
                  <a:pt x="7885" y="9174"/>
                </a:lnTo>
                <a:lnTo>
                  <a:pt x="7763" y="9052"/>
                </a:lnTo>
                <a:lnTo>
                  <a:pt x="8079" y="8760"/>
                </a:lnTo>
                <a:lnTo>
                  <a:pt x="8128" y="8906"/>
                </a:lnTo>
                <a:lnTo>
                  <a:pt x="8225" y="9028"/>
                </a:lnTo>
                <a:lnTo>
                  <a:pt x="8420" y="9271"/>
                </a:lnTo>
                <a:lnTo>
                  <a:pt x="8542" y="9466"/>
                </a:lnTo>
                <a:lnTo>
                  <a:pt x="8688" y="9661"/>
                </a:lnTo>
                <a:lnTo>
                  <a:pt x="8785" y="9758"/>
                </a:lnTo>
                <a:lnTo>
                  <a:pt x="8882" y="9831"/>
                </a:lnTo>
                <a:lnTo>
                  <a:pt x="8980" y="9879"/>
                </a:lnTo>
                <a:lnTo>
                  <a:pt x="9077" y="9928"/>
                </a:lnTo>
                <a:lnTo>
                  <a:pt x="8615" y="10366"/>
                </a:lnTo>
                <a:lnTo>
                  <a:pt x="8250" y="10682"/>
                </a:lnTo>
                <a:lnTo>
                  <a:pt x="8225" y="10634"/>
                </a:lnTo>
                <a:lnTo>
                  <a:pt x="8201" y="10585"/>
                </a:lnTo>
                <a:lnTo>
                  <a:pt x="8031" y="10366"/>
                </a:lnTo>
                <a:lnTo>
                  <a:pt x="7812" y="10171"/>
                </a:lnTo>
                <a:lnTo>
                  <a:pt x="7374" y="9782"/>
                </a:lnTo>
                <a:lnTo>
                  <a:pt x="6960" y="9393"/>
                </a:lnTo>
                <a:lnTo>
                  <a:pt x="6546" y="9004"/>
                </a:lnTo>
                <a:lnTo>
                  <a:pt x="5670" y="8225"/>
                </a:lnTo>
                <a:lnTo>
                  <a:pt x="5500" y="8079"/>
                </a:lnTo>
                <a:lnTo>
                  <a:pt x="5330" y="7933"/>
                </a:lnTo>
                <a:lnTo>
                  <a:pt x="5476" y="7787"/>
                </a:lnTo>
                <a:close/>
                <a:moveTo>
                  <a:pt x="5062" y="8152"/>
                </a:moveTo>
                <a:lnTo>
                  <a:pt x="5232" y="8322"/>
                </a:lnTo>
                <a:lnTo>
                  <a:pt x="5403" y="8493"/>
                </a:lnTo>
                <a:lnTo>
                  <a:pt x="6279" y="9271"/>
                </a:lnTo>
                <a:lnTo>
                  <a:pt x="6692" y="9636"/>
                </a:lnTo>
                <a:lnTo>
                  <a:pt x="7155" y="10025"/>
                </a:lnTo>
                <a:lnTo>
                  <a:pt x="7374" y="10220"/>
                </a:lnTo>
                <a:lnTo>
                  <a:pt x="7593" y="10415"/>
                </a:lnTo>
                <a:lnTo>
                  <a:pt x="7812" y="10609"/>
                </a:lnTo>
                <a:lnTo>
                  <a:pt x="8055" y="10780"/>
                </a:lnTo>
                <a:lnTo>
                  <a:pt x="8104" y="10804"/>
                </a:lnTo>
                <a:lnTo>
                  <a:pt x="7982" y="10901"/>
                </a:lnTo>
                <a:lnTo>
                  <a:pt x="6254" y="9466"/>
                </a:lnTo>
                <a:lnTo>
                  <a:pt x="5597" y="8882"/>
                </a:lnTo>
                <a:lnTo>
                  <a:pt x="5232" y="8590"/>
                </a:lnTo>
                <a:lnTo>
                  <a:pt x="5062" y="8468"/>
                </a:lnTo>
                <a:lnTo>
                  <a:pt x="4867" y="8347"/>
                </a:lnTo>
                <a:lnTo>
                  <a:pt x="5038" y="8176"/>
                </a:lnTo>
                <a:lnTo>
                  <a:pt x="5062" y="8152"/>
                </a:lnTo>
                <a:close/>
                <a:moveTo>
                  <a:pt x="4746" y="8493"/>
                </a:moveTo>
                <a:lnTo>
                  <a:pt x="4867" y="8663"/>
                </a:lnTo>
                <a:lnTo>
                  <a:pt x="5038" y="8809"/>
                </a:lnTo>
                <a:lnTo>
                  <a:pt x="5378" y="9101"/>
                </a:lnTo>
                <a:lnTo>
                  <a:pt x="6060" y="9636"/>
                </a:lnTo>
                <a:lnTo>
                  <a:pt x="7787" y="11072"/>
                </a:lnTo>
                <a:lnTo>
                  <a:pt x="7617" y="11218"/>
                </a:lnTo>
                <a:lnTo>
                  <a:pt x="7398" y="11047"/>
                </a:lnTo>
                <a:lnTo>
                  <a:pt x="7155" y="10877"/>
                </a:lnTo>
                <a:lnTo>
                  <a:pt x="6911" y="10707"/>
                </a:lnTo>
                <a:lnTo>
                  <a:pt x="6668" y="10536"/>
                </a:lnTo>
                <a:lnTo>
                  <a:pt x="6181" y="10123"/>
                </a:lnTo>
                <a:lnTo>
                  <a:pt x="5719" y="9709"/>
                </a:lnTo>
                <a:lnTo>
                  <a:pt x="5281" y="9247"/>
                </a:lnTo>
                <a:lnTo>
                  <a:pt x="4867" y="8760"/>
                </a:lnTo>
                <a:lnTo>
                  <a:pt x="4770" y="8663"/>
                </a:lnTo>
                <a:lnTo>
                  <a:pt x="4673" y="8566"/>
                </a:lnTo>
                <a:lnTo>
                  <a:pt x="4746" y="8493"/>
                </a:lnTo>
                <a:close/>
                <a:moveTo>
                  <a:pt x="11437" y="5256"/>
                </a:moveTo>
                <a:lnTo>
                  <a:pt x="11364" y="5281"/>
                </a:lnTo>
                <a:lnTo>
                  <a:pt x="11315" y="5305"/>
                </a:lnTo>
                <a:lnTo>
                  <a:pt x="11218" y="5354"/>
                </a:lnTo>
                <a:lnTo>
                  <a:pt x="10075" y="6376"/>
                </a:lnTo>
                <a:lnTo>
                  <a:pt x="8931" y="7422"/>
                </a:lnTo>
                <a:lnTo>
                  <a:pt x="8347" y="7933"/>
                </a:lnTo>
                <a:lnTo>
                  <a:pt x="7787" y="8468"/>
                </a:lnTo>
                <a:lnTo>
                  <a:pt x="7544" y="8663"/>
                </a:lnTo>
                <a:lnTo>
                  <a:pt x="7325" y="8882"/>
                </a:lnTo>
                <a:lnTo>
                  <a:pt x="7228" y="8785"/>
                </a:lnTo>
                <a:lnTo>
                  <a:pt x="7106" y="8712"/>
                </a:lnTo>
                <a:lnTo>
                  <a:pt x="6717" y="8395"/>
                </a:lnTo>
                <a:lnTo>
                  <a:pt x="6327" y="8079"/>
                </a:lnTo>
                <a:lnTo>
                  <a:pt x="6011" y="7763"/>
                </a:lnTo>
                <a:lnTo>
                  <a:pt x="5768" y="7568"/>
                </a:lnTo>
                <a:lnTo>
                  <a:pt x="5670" y="7495"/>
                </a:lnTo>
                <a:lnTo>
                  <a:pt x="5573" y="7446"/>
                </a:lnTo>
                <a:lnTo>
                  <a:pt x="5524" y="7422"/>
                </a:lnTo>
                <a:lnTo>
                  <a:pt x="5427" y="7373"/>
                </a:lnTo>
                <a:lnTo>
                  <a:pt x="5330" y="7373"/>
                </a:lnTo>
                <a:lnTo>
                  <a:pt x="5232" y="7398"/>
                </a:lnTo>
                <a:lnTo>
                  <a:pt x="5135" y="7446"/>
                </a:lnTo>
                <a:lnTo>
                  <a:pt x="4940" y="7568"/>
                </a:lnTo>
                <a:lnTo>
                  <a:pt x="4794" y="7690"/>
                </a:lnTo>
                <a:lnTo>
                  <a:pt x="4575" y="7860"/>
                </a:lnTo>
                <a:lnTo>
                  <a:pt x="4381" y="8030"/>
                </a:lnTo>
                <a:lnTo>
                  <a:pt x="4283" y="8152"/>
                </a:lnTo>
                <a:lnTo>
                  <a:pt x="4210" y="8249"/>
                </a:lnTo>
                <a:lnTo>
                  <a:pt x="4162" y="8371"/>
                </a:lnTo>
                <a:lnTo>
                  <a:pt x="4137" y="8493"/>
                </a:lnTo>
                <a:lnTo>
                  <a:pt x="4162" y="8566"/>
                </a:lnTo>
                <a:lnTo>
                  <a:pt x="4210" y="8639"/>
                </a:lnTo>
                <a:lnTo>
                  <a:pt x="4259" y="8687"/>
                </a:lnTo>
                <a:lnTo>
                  <a:pt x="4332" y="8712"/>
                </a:lnTo>
                <a:lnTo>
                  <a:pt x="4356" y="8809"/>
                </a:lnTo>
                <a:lnTo>
                  <a:pt x="4405" y="8906"/>
                </a:lnTo>
                <a:lnTo>
                  <a:pt x="4478" y="9028"/>
                </a:lnTo>
                <a:lnTo>
                  <a:pt x="4551" y="9150"/>
                </a:lnTo>
                <a:lnTo>
                  <a:pt x="4721" y="9344"/>
                </a:lnTo>
                <a:lnTo>
                  <a:pt x="4940" y="9588"/>
                </a:lnTo>
                <a:lnTo>
                  <a:pt x="5135" y="9831"/>
                </a:lnTo>
                <a:lnTo>
                  <a:pt x="5597" y="10269"/>
                </a:lnTo>
                <a:lnTo>
                  <a:pt x="5987" y="10634"/>
                </a:lnTo>
                <a:lnTo>
                  <a:pt x="6425" y="10999"/>
                </a:lnTo>
                <a:lnTo>
                  <a:pt x="6668" y="11169"/>
                </a:lnTo>
                <a:lnTo>
                  <a:pt x="6887" y="11315"/>
                </a:lnTo>
                <a:lnTo>
                  <a:pt x="7130" y="11461"/>
                </a:lnTo>
                <a:lnTo>
                  <a:pt x="7374" y="11583"/>
                </a:lnTo>
                <a:lnTo>
                  <a:pt x="7349" y="11607"/>
                </a:lnTo>
                <a:lnTo>
                  <a:pt x="7349" y="11680"/>
                </a:lnTo>
                <a:lnTo>
                  <a:pt x="7374" y="11753"/>
                </a:lnTo>
                <a:lnTo>
                  <a:pt x="7422" y="11777"/>
                </a:lnTo>
                <a:lnTo>
                  <a:pt x="7495" y="11777"/>
                </a:lnTo>
                <a:lnTo>
                  <a:pt x="7666" y="11729"/>
                </a:lnTo>
                <a:lnTo>
                  <a:pt x="7836" y="11631"/>
                </a:lnTo>
                <a:lnTo>
                  <a:pt x="7982" y="11534"/>
                </a:lnTo>
                <a:lnTo>
                  <a:pt x="8128" y="11412"/>
                </a:lnTo>
                <a:lnTo>
                  <a:pt x="8420" y="11145"/>
                </a:lnTo>
                <a:lnTo>
                  <a:pt x="8663" y="10901"/>
                </a:lnTo>
                <a:lnTo>
                  <a:pt x="9369" y="10244"/>
                </a:lnTo>
                <a:lnTo>
                  <a:pt x="10050" y="9563"/>
                </a:lnTo>
                <a:lnTo>
                  <a:pt x="10658" y="8955"/>
                </a:lnTo>
                <a:lnTo>
                  <a:pt x="11291" y="8298"/>
                </a:lnTo>
                <a:lnTo>
                  <a:pt x="11875" y="7617"/>
                </a:lnTo>
                <a:lnTo>
                  <a:pt x="12143" y="7276"/>
                </a:lnTo>
                <a:lnTo>
                  <a:pt x="12410" y="6911"/>
                </a:lnTo>
                <a:lnTo>
                  <a:pt x="12483" y="6960"/>
                </a:lnTo>
                <a:lnTo>
                  <a:pt x="12556" y="6984"/>
                </a:lnTo>
                <a:lnTo>
                  <a:pt x="12654" y="6984"/>
                </a:lnTo>
                <a:lnTo>
                  <a:pt x="12727" y="6935"/>
                </a:lnTo>
                <a:lnTo>
                  <a:pt x="12775" y="6887"/>
                </a:lnTo>
                <a:lnTo>
                  <a:pt x="12824" y="6814"/>
                </a:lnTo>
                <a:lnTo>
                  <a:pt x="12824" y="6741"/>
                </a:lnTo>
                <a:lnTo>
                  <a:pt x="12775" y="6643"/>
                </a:lnTo>
                <a:lnTo>
                  <a:pt x="12532" y="6327"/>
                </a:lnTo>
                <a:lnTo>
                  <a:pt x="12240" y="6011"/>
                </a:lnTo>
                <a:lnTo>
                  <a:pt x="11924" y="5646"/>
                </a:lnTo>
                <a:lnTo>
                  <a:pt x="11778" y="5475"/>
                </a:lnTo>
                <a:lnTo>
                  <a:pt x="11583" y="5305"/>
                </a:lnTo>
                <a:lnTo>
                  <a:pt x="11510" y="5256"/>
                </a:lnTo>
                <a:close/>
                <a:moveTo>
                  <a:pt x="8104" y="439"/>
                </a:moveTo>
                <a:lnTo>
                  <a:pt x="8371" y="487"/>
                </a:lnTo>
                <a:lnTo>
                  <a:pt x="8663" y="536"/>
                </a:lnTo>
                <a:lnTo>
                  <a:pt x="9247" y="585"/>
                </a:lnTo>
                <a:lnTo>
                  <a:pt x="9588" y="633"/>
                </a:lnTo>
                <a:lnTo>
                  <a:pt x="9904" y="706"/>
                </a:lnTo>
                <a:lnTo>
                  <a:pt x="10537" y="877"/>
                </a:lnTo>
                <a:lnTo>
                  <a:pt x="10877" y="998"/>
                </a:lnTo>
                <a:lnTo>
                  <a:pt x="11218" y="1120"/>
                </a:lnTo>
                <a:lnTo>
                  <a:pt x="11559" y="1266"/>
                </a:lnTo>
                <a:lnTo>
                  <a:pt x="11875" y="1412"/>
                </a:lnTo>
                <a:lnTo>
                  <a:pt x="12191" y="1582"/>
                </a:lnTo>
                <a:lnTo>
                  <a:pt x="12508" y="1752"/>
                </a:lnTo>
                <a:lnTo>
                  <a:pt x="13116" y="2166"/>
                </a:lnTo>
                <a:lnTo>
                  <a:pt x="13408" y="2385"/>
                </a:lnTo>
                <a:lnTo>
                  <a:pt x="13700" y="2628"/>
                </a:lnTo>
                <a:lnTo>
                  <a:pt x="13968" y="2896"/>
                </a:lnTo>
                <a:lnTo>
                  <a:pt x="14235" y="3188"/>
                </a:lnTo>
                <a:lnTo>
                  <a:pt x="14479" y="3456"/>
                </a:lnTo>
                <a:lnTo>
                  <a:pt x="14698" y="3772"/>
                </a:lnTo>
                <a:lnTo>
                  <a:pt x="14917" y="4088"/>
                </a:lnTo>
                <a:lnTo>
                  <a:pt x="15111" y="4405"/>
                </a:lnTo>
                <a:lnTo>
                  <a:pt x="15282" y="4745"/>
                </a:lnTo>
                <a:lnTo>
                  <a:pt x="15452" y="5086"/>
                </a:lnTo>
                <a:lnTo>
                  <a:pt x="15574" y="5427"/>
                </a:lnTo>
                <a:lnTo>
                  <a:pt x="15720" y="5792"/>
                </a:lnTo>
                <a:lnTo>
                  <a:pt x="15817" y="6157"/>
                </a:lnTo>
                <a:lnTo>
                  <a:pt x="15914" y="6522"/>
                </a:lnTo>
                <a:lnTo>
                  <a:pt x="15987" y="6887"/>
                </a:lnTo>
                <a:lnTo>
                  <a:pt x="16036" y="7276"/>
                </a:lnTo>
                <a:lnTo>
                  <a:pt x="16109" y="8079"/>
                </a:lnTo>
                <a:lnTo>
                  <a:pt x="16109" y="8468"/>
                </a:lnTo>
                <a:lnTo>
                  <a:pt x="16109" y="8858"/>
                </a:lnTo>
                <a:lnTo>
                  <a:pt x="16085" y="9271"/>
                </a:lnTo>
                <a:lnTo>
                  <a:pt x="16060" y="9661"/>
                </a:lnTo>
                <a:lnTo>
                  <a:pt x="15987" y="10050"/>
                </a:lnTo>
                <a:lnTo>
                  <a:pt x="15914" y="10439"/>
                </a:lnTo>
                <a:lnTo>
                  <a:pt x="15817" y="10828"/>
                </a:lnTo>
                <a:lnTo>
                  <a:pt x="15695" y="11193"/>
                </a:lnTo>
                <a:lnTo>
                  <a:pt x="15549" y="11558"/>
                </a:lnTo>
                <a:lnTo>
                  <a:pt x="15379" y="11899"/>
                </a:lnTo>
                <a:lnTo>
                  <a:pt x="15184" y="12240"/>
                </a:lnTo>
                <a:lnTo>
                  <a:pt x="14965" y="12580"/>
                </a:lnTo>
                <a:lnTo>
                  <a:pt x="14722" y="12872"/>
                </a:lnTo>
                <a:lnTo>
                  <a:pt x="14430" y="13189"/>
                </a:lnTo>
                <a:lnTo>
                  <a:pt x="14138" y="13456"/>
                </a:lnTo>
                <a:lnTo>
                  <a:pt x="13846" y="13700"/>
                </a:lnTo>
                <a:lnTo>
                  <a:pt x="13530" y="13943"/>
                </a:lnTo>
                <a:lnTo>
                  <a:pt x="13213" y="14186"/>
                </a:lnTo>
                <a:lnTo>
                  <a:pt x="12532" y="14624"/>
                </a:lnTo>
                <a:lnTo>
                  <a:pt x="11851" y="15014"/>
                </a:lnTo>
                <a:lnTo>
                  <a:pt x="11510" y="15184"/>
                </a:lnTo>
                <a:lnTo>
                  <a:pt x="11145" y="15330"/>
                </a:lnTo>
                <a:lnTo>
                  <a:pt x="10415" y="15622"/>
                </a:lnTo>
                <a:lnTo>
                  <a:pt x="10050" y="15744"/>
                </a:lnTo>
                <a:lnTo>
                  <a:pt x="9685" y="15841"/>
                </a:lnTo>
                <a:lnTo>
                  <a:pt x="9320" y="15963"/>
                </a:lnTo>
                <a:lnTo>
                  <a:pt x="8980" y="16109"/>
                </a:lnTo>
                <a:lnTo>
                  <a:pt x="8907" y="16157"/>
                </a:lnTo>
                <a:lnTo>
                  <a:pt x="8882" y="16230"/>
                </a:lnTo>
                <a:lnTo>
                  <a:pt x="8104" y="16230"/>
                </a:lnTo>
                <a:lnTo>
                  <a:pt x="7739" y="16206"/>
                </a:lnTo>
                <a:lnTo>
                  <a:pt x="7349" y="16157"/>
                </a:lnTo>
                <a:lnTo>
                  <a:pt x="6984" y="16109"/>
                </a:lnTo>
                <a:lnTo>
                  <a:pt x="6619" y="16011"/>
                </a:lnTo>
                <a:lnTo>
                  <a:pt x="6254" y="15914"/>
                </a:lnTo>
                <a:lnTo>
                  <a:pt x="5889" y="15817"/>
                </a:lnTo>
                <a:lnTo>
                  <a:pt x="5524" y="15695"/>
                </a:lnTo>
                <a:lnTo>
                  <a:pt x="5184" y="15549"/>
                </a:lnTo>
                <a:lnTo>
                  <a:pt x="4843" y="15379"/>
                </a:lnTo>
                <a:lnTo>
                  <a:pt x="4502" y="15208"/>
                </a:lnTo>
                <a:lnTo>
                  <a:pt x="4162" y="15014"/>
                </a:lnTo>
                <a:lnTo>
                  <a:pt x="3845" y="14795"/>
                </a:lnTo>
                <a:lnTo>
                  <a:pt x="3553" y="14576"/>
                </a:lnTo>
                <a:lnTo>
                  <a:pt x="3237" y="14357"/>
                </a:lnTo>
                <a:lnTo>
                  <a:pt x="2921" y="14065"/>
                </a:lnTo>
                <a:lnTo>
                  <a:pt x="2629" y="13797"/>
                </a:lnTo>
                <a:lnTo>
                  <a:pt x="2361" y="13481"/>
                </a:lnTo>
                <a:lnTo>
                  <a:pt x="2094" y="13164"/>
                </a:lnTo>
                <a:lnTo>
                  <a:pt x="1850" y="12824"/>
                </a:lnTo>
                <a:lnTo>
                  <a:pt x="1631" y="12483"/>
                </a:lnTo>
                <a:lnTo>
                  <a:pt x="1437" y="12142"/>
                </a:lnTo>
                <a:lnTo>
                  <a:pt x="1242" y="11777"/>
                </a:lnTo>
                <a:lnTo>
                  <a:pt x="1096" y="11412"/>
                </a:lnTo>
                <a:lnTo>
                  <a:pt x="950" y="11023"/>
                </a:lnTo>
                <a:lnTo>
                  <a:pt x="804" y="10634"/>
                </a:lnTo>
                <a:lnTo>
                  <a:pt x="707" y="10244"/>
                </a:lnTo>
                <a:lnTo>
                  <a:pt x="609" y="9831"/>
                </a:lnTo>
                <a:lnTo>
                  <a:pt x="561" y="9442"/>
                </a:lnTo>
                <a:lnTo>
                  <a:pt x="512" y="9028"/>
                </a:lnTo>
                <a:lnTo>
                  <a:pt x="463" y="8614"/>
                </a:lnTo>
                <a:lnTo>
                  <a:pt x="463" y="8201"/>
                </a:lnTo>
                <a:lnTo>
                  <a:pt x="488" y="7787"/>
                </a:lnTo>
                <a:lnTo>
                  <a:pt x="512" y="7373"/>
                </a:lnTo>
                <a:lnTo>
                  <a:pt x="585" y="6960"/>
                </a:lnTo>
                <a:lnTo>
                  <a:pt x="658" y="6570"/>
                </a:lnTo>
                <a:lnTo>
                  <a:pt x="755" y="6181"/>
                </a:lnTo>
                <a:lnTo>
                  <a:pt x="877" y="5792"/>
                </a:lnTo>
                <a:lnTo>
                  <a:pt x="1023" y="5402"/>
                </a:lnTo>
                <a:lnTo>
                  <a:pt x="1169" y="5037"/>
                </a:lnTo>
                <a:lnTo>
                  <a:pt x="1364" y="4672"/>
                </a:lnTo>
                <a:lnTo>
                  <a:pt x="1558" y="4307"/>
                </a:lnTo>
                <a:lnTo>
                  <a:pt x="1777" y="3967"/>
                </a:lnTo>
                <a:lnTo>
                  <a:pt x="1996" y="3626"/>
                </a:lnTo>
                <a:lnTo>
                  <a:pt x="2264" y="3310"/>
                </a:lnTo>
                <a:lnTo>
                  <a:pt x="2532" y="2993"/>
                </a:lnTo>
                <a:lnTo>
                  <a:pt x="2823" y="2701"/>
                </a:lnTo>
                <a:lnTo>
                  <a:pt x="3115" y="2434"/>
                </a:lnTo>
                <a:lnTo>
                  <a:pt x="3432" y="2190"/>
                </a:lnTo>
                <a:lnTo>
                  <a:pt x="3748" y="1947"/>
                </a:lnTo>
                <a:lnTo>
                  <a:pt x="4089" y="1728"/>
                </a:lnTo>
                <a:lnTo>
                  <a:pt x="4429" y="1509"/>
                </a:lnTo>
                <a:lnTo>
                  <a:pt x="4794" y="1339"/>
                </a:lnTo>
                <a:lnTo>
                  <a:pt x="5159" y="1169"/>
                </a:lnTo>
                <a:lnTo>
                  <a:pt x="5524" y="998"/>
                </a:lnTo>
                <a:lnTo>
                  <a:pt x="5865" y="877"/>
                </a:lnTo>
                <a:lnTo>
                  <a:pt x="6206" y="779"/>
                </a:lnTo>
                <a:lnTo>
                  <a:pt x="6911" y="609"/>
                </a:lnTo>
                <a:lnTo>
                  <a:pt x="7203" y="560"/>
                </a:lnTo>
                <a:lnTo>
                  <a:pt x="7520" y="536"/>
                </a:lnTo>
                <a:lnTo>
                  <a:pt x="7812" y="487"/>
                </a:lnTo>
                <a:lnTo>
                  <a:pt x="8104" y="439"/>
                </a:lnTo>
                <a:close/>
                <a:moveTo>
                  <a:pt x="7690" y="1"/>
                </a:moveTo>
                <a:lnTo>
                  <a:pt x="7374" y="25"/>
                </a:lnTo>
                <a:lnTo>
                  <a:pt x="7057" y="74"/>
                </a:lnTo>
                <a:lnTo>
                  <a:pt x="6644" y="147"/>
                </a:lnTo>
                <a:lnTo>
                  <a:pt x="6206" y="244"/>
                </a:lnTo>
                <a:lnTo>
                  <a:pt x="5792" y="366"/>
                </a:lnTo>
                <a:lnTo>
                  <a:pt x="5403" y="512"/>
                </a:lnTo>
                <a:lnTo>
                  <a:pt x="5013" y="682"/>
                </a:lnTo>
                <a:lnTo>
                  <a:pt x="4624" y="852"/>
                </a:lnTo>
                <a:lnTo>
                  <a:pt x="4259" y="1047"/>
                </a:lnTo>
                <a:lnTo>
                  <a:pt x="3918" y="1266"/>
                </a:lnTo>
                <a:lnTo>
                  <a:pt x="3578" y="1485"/>
                </a:lnTo>
                <a:lnTo>
                  <a:pt x="3237" y="1752"/>
                </a:lnTo>
                <a:lnTo>
                  <a:pt x="2921" y="1996"/>
                </a:lnTo>
                <a:lnTo>
                  <a:pt x="2604" y="2288"/>
                </a:lnTo>
                <a:lnTo>
                  <a:pt x="2288" y="2580"/>
                </a:lnTo>
                <a:lnTo>
                  <a:pt x="1996" y="2896"/>
                </a:lnTo>
                <a:lnTo>
                  <a:pt x="1704" y="3237"/>
                </a:lnTo>
                <a:lnTo>
                  <a:pt x="1461" y="3577"/>
                </a:lnTo>
                <a:lnTo>
                  <a:pt x="1218" y="3942"/>
                </a:lnTo>
                <a:lnTo>
                  <a:pt x="999" y="4307"/>
                </a:lnTo>
                <a:lnTo>
                  <a:pt x="804" y="4697"/>
                </a:lnTo>
                <a:lnTo>
                  <a:pt x="634" y="5086"/>
                </a:lnTo>
                <a:lnTo>
                  <a:pt x="488" y="5500"/>
                </a:lnTo>
                <a:lnTo>
                  <a:pt x="342" y="5889"/>
                </a:lnTo>
                <a:lnTo>
                  <a:pt x="244" y="6303"/>
                </a:lnTo>
                <a:lnTo>
                  <a:pt x="147" y="6741"/>
                </a:lnTo>
                <a:lnTo>
                  <a:pt x="74" y="7154"/>
                </a:lnTo>
                <a:lnTo>
                  <a:pt x="25" y="7592"/>
                </a:lnTo>
                <a:lnTo>
                  <a:pt x="1" y="8030"/>
                </a:lnTo>
                <a:lnTo>
                  <a:pt x="1" y="8468"/>
                </a:lnTo>
                <a:lnTo>
                  <a:pt x="1" y="8906"/>
                </a:lnTo>
                <a:lnTo>
                  <a:pt x="50" y="9344"/>
                </a:lnTo>
                <a:lnTo>
                  <a:pt x="98" y="9782"/>
                </a:lnTo>
                <a:lnTo>
                  <a:pt x="196" y="10196"/>
                </a:lnTo>
                <a:lnTo>
                  <a:pt x="293" y="10609"/>
                </a:lnTo>
                <a:lnTo>
                  <a:pt x="439" y="11023"/>
                </a:lnTo>
                <a:lnTo>
                  <a:pt x="585" y="11412"/>
                </a:lnTo>
                <a:lnTo>
                  <a:pt x="755" y="11802"/>
                </a:lnTo>
                <a:lnTo>
                  <a:pt x="926" y="12167"/>
                </a:lnTo>
                <a:lnTo>
                  <a:pt x="1145" y="12532"/>
                </a:lnTo>
                <a:lnTo>
                  <a:pt x="1364" y="12897"/>
                </a:lnTo>
                <a:lnTo>
                  <a:pt x="1607" y="13237"/>
                </a:lnTo>
                <a:lnTo>
                  <a:pt x="1875" y="13578"/>
                </a:lnTo>
                <a:lnTo>
                  <a:pt x="2142" y="13870"/>
                </a:lnTo>
                <a:lnTo>
                  <a:pt x="2434" y="14186"/>
                </a:lnTo>
                <a:lnTo>
                  <a:pt x="2726" y="14478"/>
                </a:lnTo>
                <a:lnTo>
                  <a:pt x="3067" y="14746"/>
                </a:lnTo>
                <a:lnTo>
                  <a:pt x="3383" y="14989"/>
                </a:lnTo>
                <a:lnTo>
                  <a:pt x="3724" y="15233"/>
                </a:lnTo>
                <a:lnTo>
                  <a:pt x="4089" y="15452"/>
                </a:lnTo>
                <a:lnTo>
                  <a:pt x="4454" y="15671"/>
                </a:lnTo>
                <a:lnTo>
                  <a:pt x="4819" y="15841"/>
                </a:lnTo>
                <a:lnTo>
                  <a:pt x="5208" y="16011"/>
                </a:lnTo>
                <a:lnTo>
                  <a:pt x="5597" y="16182"/>
                </a:lnTo>
                <a:lnTo>
                  <a:pt x="6011" y="16303"/>
                </a:lnTo>
                <a:lnTo>
                  <a:pt x="6425" y="16401"/>
                </a:lnTo>
                <a:lnTo>
                  <a:pt x="6838" y="16498"/>
                </a:lnTo>
                <a:lnTo>
                  <a:pt x="7252" y="16571"/>
                </a:lnTo>
                <a:lnTo>
                  <a:pt x="7690" y="16620"/>
                </a:lnTo>
                <a:lnTo>
                  <a:pt x="8128" y="16644"/>
                </a:lnTo>
                <a:lnTo>
                  <a:pt x="8566" y="16644"/>
                </a:lnTo>
                <a:lnTo>
                  <a:pt x="9004" y="16620"/>
                </a:lnTo>
                <a:lnTo>
                  <a:pt x="9101" y="16571"/>
                </a:lnTo>
                <a:lnTo>
                  <a:pt x="9174" y="16522"/>
                </a:lnTo>
                <a:lnTo>
                  <a:pt x="9539" y="16498"/>
                </a:lnTo>
                <a:lnTo>
                  <a:pt x="9929" y="16425"/>
                </a:lnTo>
                <a:lnTo>
                  <a:pt x="10318" y="16303"/>
                </a:lnTo>
                <a:lnTo>
                  <a:pt x="10707" y="16182"/>
                </a:lnTo>
                <a:lnTo>
                  <a:pt x="11072" y="16011"/>
                </a:lnTo>
                <a:lnTo>
                  <a:pt x="11437" y="15841"/>
                </a:lnTo>
                <a:lnTo>
                  <a:pt x="12143" y="15500"/>
                </a:lnTo>
                <a:lnTo>
                  <a:pt x="12508" y="15306"/>
                </a:lnTo>
                <a:lnTo>
                  <a:pt x="12848" y="15087"/>
                </a:lnTo>
                <a:lnTo>
                  <a:pt x="13213" y="14868"/>
                </a:lnTo>
                <a:lnTo>
                  <a:pt x="13554" y="14624"/>
                </a:lnTo>
                <a:lnTo>
                  <a:pt x="13895" y="14381"/>
                </a:lnTo>
                <a:lnTo>
                  <a:pt x="14211" y="14138"/>
                </a:lnTo>
                <a:lnTo>
                  <a:pt x="14527" y="13846"/>
                </a:lnTo>
                <a:lnTo>
                  <a:pt x="14819" y="13578"/>
                </a:lnTo>
                <a:lnTo>
                  <a:pt x="15111" y="13262"/>
                </a:lnTo>
                <a:lnTo>
                  <a:pt x="15379" y="12945"/>
                </a:lnTo>
                <a:lnTo>
                  <a:pt x="15598" y="12605"/>
                </a:lnTo>
                <a:lnTo>
                  <a:pt x="15817" y="12240"/>
                </a:lnTo>
                <a:lnTo>
                  <a:pt x="15987" y="11875"/>
                </a:lnTo>
                <a:lnTo>
                  <a:pt x="16158" y="11485"/>
                </a:lnTo>
                <a:lnTo>
                  <a:pt x="16279" y="11096"/>
                </a:lnTo>
                <a:lnTo>
                  <a:pt x="16401" y="10682"/>
                </a:lnTo>
                <a:lnTo>
                  <a:pt x="16474" y="10269"/>
                </a:lnTo>
                <a:lnTo>
                  <a:pt x="16547" y="9855"/>
                </a:lnTo>
                <a:lnTo>
                  <a:pt x="16596" y="9442"/>
                </a:lnTo>
                <a:lnTo>
                  <a:pt x="16620" y="9028"/>
                </a:lnTo>
                <a:lnTo>
                  <a:pt x="16620" y="8614"/>
                </a:lnTo>
                <a:lnTo>
                  <a:pt x="16596" y="8176"/>
                </a:lnTo>
                <a:lnTo>
                  <a:pt x="16571" y="7787"/>
                </a:lnTo>
                <a:lnTo>
                  <a:pt x="16523" y="7373"/>
                </a:lnTo>
                <a:lnTo>
                  <a:pt x="16450" y="6960"/>
                </a:lnTo>
                <a:lnTo>
                  <a:pt x="16377" y="6570"/>
                </a:lnTo>
                <a:lnTo>
                  <a:pt x="16279" y="6181"/>
                </a:lnTo>
                <a:lnTo>
                  <a:pt x="16158" y="5792"/>
                </a:lnTo>
                <a:lnTo>
                  <a:pt x="16036" y="5402"/>
                </a:lnTo>
                <a:lnTo>
                  <a:pt x="15890" y="5037"/>
                </a:lnTo>
                <a:lnTo>
                  <a:pt x="15720" y="4672"/>
                </a:lnTo>
                <a:lnTo>
                  <a:pt x="15549" y="4332"/>
                </a:lnTo>
                <a:lnTo>
                  <a:pt x="15355" y="3991"/>
                </a:lnTo>
                <a:lnTo>
                  <a:pt x="15136" y="3650"/>
                </a:lnTo>
                <a:lnTo>
                  <a:pt x="14917" y="3334"/>
                </a:lnTo>
                <a:lnTo>
                  <a:pt x="14649" y="3018"/>
                </a:lnTo>
                <a:lnTo>
                  <a:pt x="14406" y="2701"/>
                </a:lnTo>
                <a:lnTo>
                  <a:pt x="14114" y="2434"/>
                </a:lnTo>
                <a:lnTo>
                  <a:pt x="13822" y="2142"/>
                </a:lnTo>
                <a:lnTo>
                  <a:pt x="13505" y="1874"/>
                </a:lnTo>
                <a:lnTo>
                  <a:pt x="13213" y="1680"/>
                </a:lnTo>
                <a:lnTo>
                  <a:pt x="12897" y="1461"/>
                </a:lnTo>
                <a:lnTo>
                  <a:pt x="12605" y="1266"/>
                </a:lnTo>
                <a:lnTo>
                  <a:pt x="12289" y="1096"/>
                </a:lnTo>
                <a:lnTo>
                  <a:pt x="11632" y="779"/>
                </a:lnTo>
                <a:lnTo>
                  <a:pt x="10950" y="536"/>
                </a:lnTo>
                <a:lnTo>
                  <a:pt x="10561" y="414"/>
                </a:lnTo>
                <a:lnTo>
                  <a:pt x="10172" y="293"/>
                </a:lnTo>
                <a:lnTo>
                  <a:pt x="9783" y="220"/>
                </a:lnTo>
                <a:lnTo>
                  <a:pt x="9369" y="147"/>
                </a:lnTo>
                <a:lnTo>
                  <a:pt x="8834" y="74"/>
                </a:lnTo>
                <a:lnTo>
                  <a:pt x="8542" y="49"/>
                </a:lnTo>
                <a:lnTo>
                  <a:pt x="8274" y="74"/>
                </a:lnTo>
                <a:lnTo>
                  <a:pt x="8128" y="25"/>
                </a:lnTo>
                <a:lnTo>
                  <a:pt x="7982" y="1"/>
                </a:lnTo>
                <a:close/>
              </a:path>
            </a:pathLst>
          </a:custGeom>
          <a:solidFill>
            <a:schemeClr val="dk1"/>
          </a:solidFill>
          <a:ln>
            <a:solidFill>
              <a:schemeClr val="accent5"/>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 name="Google Shape;196;p24">
            <a:extLst>
              <a:ext uri="{FF2B5EF4-FFF2-40B4-BE49-F238E27FC236}">
                <a16:creationId xmlns:a16="http://schemas.microsoft.com/office/drawing/2014/main" id="{90D3B233-3E9D-2149-9AF0-40499C3F02FD}"/>
              </a:ext>
            </a:extLst>
          </p:cNvPr>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319109" y="1232377"/>
            <a:ext cx="199464" cy="199369"/>
          </a:xfrm>
          <a:prstGeom prst="rect">
            <a:avLst/>
          </a:prstGeom>
          <a:noFill/>
          <a:ln>
            <a:noFill/>
          </a:ln>
        </p:spPr>
      </p:pic>
      <p:sp>
        <p:nvSpPr>
          <p:cNvPr id="2" name="CuadroTexto 1">
            <a:extLst>
              <a:ext uri="{FF2B5EF4-FFF2-40B4-BE49-F238E27FC236}">
                <a16:creationId xmlns:a16="http://schemas.microsoft.com/office/drawing/2014/main" id="{5AC5CD35-57BE-BF4E-92F9-6E07B82B32D4}"/>
              </a:ext>
            </a:extLst>
          </p:cNvPr>
          <p:cNvSpPr txBox="1"/>
          <p:nvPr/>
        </p:nvSpPr>
        <p:spPr>
          <a:xfrm>
            <a:off x="376108" y="1364795"/>
            <a:ext cx="5531703" cy="523220"/>
          </a:xfrm>
          <a:prstGeom prst="rect">
            <a:avLst/>
          </a:prstGeom>
          <a:noFill/>
        </p:spPr>
        <p:txBody>
          <a:bodyPr wrap="square" rtlCol="0">
            <a:spAutoFit/>
          </a:bodyPr>
          <a:lstStyle/>
          <a:p>
            <a:r>
              <a:rPr lang="es-MX" dirty="0"/>
              <a:t>Los animales se dividen en varios subgrupos, algunos de los cuales son: </a:t>
            </a:r>
            <a:endParaRPr lang="es-ES_tradnl" dirty="0"/>
          </a:p>
        </p:txBody>
      </p:sp>
      <p:pic>
        <p:nvPicPr>
          <p:cNvPr id="21" name="Google Shape;196;p24">
            <a:extLst>
              <a:ext uri="{FF2B5EF4-FFF2-40B4-BE49-F238E27FC236}">
                <a16:creationId xmlns:a16="http://schemas.microsoft.com/office/drawing/2014/main" id="{6329BBDA-ED4F-8D41-A09D-0766CEE16B77}"/>
              </a:ext>
            </a:extLst>
          </p:cNvPr>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5711425" y="1232377"/>
            <a:ext cx="199464" cy="199369"/>
          </a:xfrm>
          <a:prstGeom prst="rect">
            <a:avLst/>
          </a:prstGeom>
          <a:noFill/>
          <a:ln>
            <a:noFill/>
          </a:ln>
        </p:spPr>
      </p:pic>
      <p:pic>
        <p:nvPicPr>
          <p:cNvPr id="22" name="Google Shape;196;p24">
            <a:extLst>
              <a:ext uri="{FF2B5EF4-FFF2-40B4-BE49-F238E27FC236}">
                <a16:creationId xmlns:a16="http://schemas.microsoft.com/office/drawing/2014/main" id="{B2BA8F48-A0D1-2742-AF00-E0048F9F325C}"/>
              </a:ext>
            </a:extLst>
          </p:cNvPr>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324482" y="4548639"/>
            <a:ext cx="199464" cy="199369"/>
          </a:xfrm>
          <a:prstGeom prst="rect">
            <a:avLst/>
          </a:prstGeom>
          <a:noFill/>
          <a:ln>
            <a:noFill/>
          </a:ln>
        </p:spPr>
      </p:pic>
      <p:pic>
        <p:nvPicPr>
          <p:cNvPr id="23" name="Google Shape;196;p24">
            <a:extLst>
              <a:ext uri="{FF2B5EF4-FFF2-40B4-BE49-F238E27FC236}">
                <a16:creationId xmlns:a16="http://schemas.microsoft.com/office/drawing/2014/main" id="{2FA6D46F-DCFC-594C-B950-1F8553AB468F}"/>
              </a:ext>
            </a:extLst>
          </p:cNvPr>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5711425" y="4548639"/>
            <a:ext cx="199464" cy="199369"/>
          </a:xfrm>
          <a:prstGeom prst="rect">
            <a:avLst/>
          </a:prstGeom>
          <a:noFill/>
          <a:ln>
            <a:noFill/>
          </a:ln>
        </p:spPr>
      </p:pic>
      <p:sp>
        <p:nvSpPr>
          <p:cNvPr id="36" name="CuadroTexto 35">
            <a:extLst>
              <a:ext uri="{FF2B5EF4-FFF2-40B4-BE49-F238E27FC236}">
                <a16:creationId xmlns:a16="http://schemas.microsoft.com/office/drawing/2014/main" id="{ACA15219-E61B-7649-814F-0ABAEE728178}"/>
              </a:ext>
            </a:extLst>
          </p:cNvPr>
          <p:cNvSpPr txBox="1"/>
          <p:nvPr/>
        </p:nvSpPr>
        <p:spPr>
          <a:xfrm>
            <a:off x="455911" y="2239665"/>
            <a:ext cx="1942232" cy="2308324"/>
          </a:xfrm>
          <a:prstGeom prst="rect">
            <a:avLst/>
          </a:prstGeom>
          <a:noFill/>
        </p:spPr>
        <p:txBody>
          <a:bodyPr wrap="square">
            <a:spAutoFit/>
          </a:bodyPr>
          <a:lstStyle/>
          <a:p>
            <a:pPr marL="342900" lvl="0" indent="-342900">
              <a:spcBef>
                <a:spcPts val="600"/>
              </a:spcBef>
              <a:spcAft>
                <a:spcPts val="600"/>
              </a:spcAft>
              <a:buFont typeface="Symbol" pitchFamily="2" charset="2"/>
              <a:buChar char=""/>
            </a:pPr>
            <a:r>
              <a:rPr lang="es-MX" sz="1200" dirty="0">
                <a:solidFill>
                  <a:srgbClr val="222222"/>
                </a:solidFill>
                <a:effectLst/>
                <a:latin typeface="+mj-lt"/>
                <a:ea typeface="Times New Roman" panose="02020603050405020304" pitchFamily="18" charset="0"/>
              </a:rPr>
              <a:t>Vertebrados: </a:t>
            </a:r>
            <a:endParaRPr lang="es-MX" sz="1200" dirty="0">
              <a:effectLst/>
              <a:latin typeface="+mj-lt"/>
              <a:ea typeface="Times New Roman" panose="02020603050405020304" pitchFamily="18" charset="0"/>
            </a:endParaRPr>
          </a:p>
          <a:p>
            <a:pPr marL="742950" lvl="1" indent="-285750">
              <a:spcBef>
                <a:spcPts val="600"/>
              </a:spcBef>
              <a:spcAft>
                <a:spcPts val="600"/>
              </a:spcAft>
              <a:buFont typeface="Courier New" panose="02070309020205020404" pitchFamily="49" charset="0"/>
              <a:buChar char="o"/>
            </a:pPr>
            <a:r>
              <a:rPr lang="es-MX" sz="1200" dirty="0">
                <a:solidFill>
                  <a:srgbClr val="222222"/>
                </a:solidFill>
                <a:effectLst/>
                <a:latin typeface="+mj-lt"/>
                <a:ea typeface="Times New Roman" panose="02020603050405020304" pitchFamily="18" charset="0"/>
              </a:rPr>
              <a:t>Aves </a:t>
            </a:r>
            <a:endParaRPr lang="es-MX" sz="1200" dirty="0">
              <a:effectLst/>
              <a:latin typeface="+mj-lt"/>
              <a:ea typeface="Times New Roman" panose="02020603050405020304" pitchFamily="18" charset="0"/>
            </a:endParaRPr>
          </a:p>
          <a:p>
            <a:pPr marL="742950" lvl="1" indent="-285750">
              <a:spcBef>
                <a:spcPts val="600"/>
              </a:spcBef>
              <a:spcAft>
                <a:spcPts val="600"/>
              </a:spcAft>
              <a:buFont typeface="Courier New" panose="02070309020205020404" pitchFamily="49" charset="0"/>
              <a:buChar char="o"/>
            </a:pPr>
            <a:r>
              <a:rPr lang="es-MX" sz="1200" dirty="0">
                <a:solidFill>
                  <a:srgbClr val="222222"/>
                </a:solidFill>
                <a:effectLst/>
                <a:latin typeface="+mj-lt"/>
                <a:ea typeface="Times New Roman" panose="02020603050405020304" pitchFamily="18" charset="0"/>
              </a:rPr>
              <a:t>Mamíferos </a:t>
            </a:r>
            <a:endParaRPr lang="es-MX" sz="1200" dirty="0">
              <a:effectLst/>
              <a:latin typeface="+mj-lt"/>
              <a:ea typeface="Times New Roman" panose="02020603050405020304" pitchFamily="18" charset="0"/>
            </a:endParaRPr>
          </a:p>
          <a:p>
            <a:pPr marL="742950" lvl="1" indent="-285750">
              <a:spcBef>
                <a:spcPts val="600"/>
              </a:spcBef>
              <a:spcAft>
                <a:spcPts val="600"/>
              </a:spcAft>
              <a:buFont typeface="Courier New" panose="02070309020205020404" pitchFamily="49" charset="0"/>
              <a:buChar char="o"/>
            </a:pPr>
            <a:r>
              <a:rPr lang="es-MX" sz="1200" dirty="0">
                <a:solidFill>
                  <a:srgbClr val="222222"/>
                </a:solidFill>
                <a:effectLst/>
                <a:latin typeface="+mj-lt"/>
                <a:ea typeface="Times New Roman" panose="02020603050405020304" pitchFamily="18" charset="0"/>
              </a:rPr>
              <a:t>Anfibios </a:t>
            </a:r>
            <a:endParaRPr lang="es-MX" sz="1200" dirty="0">
              <a:effectLst/>
              <a:latin typeface="+mj-lt"/>
              <a:ea typeface="Times New Roman" panose="02020603050405020304" pitchFamily="18" charset="0"/>
            </a:endParaRPr>
          </a:p>
          <a:p>
            <a:pPr marL="742950" lvl="1" indent="-285750">
              <a:spcBef>
                <a:spcPts val="600"/>
              </a:spcBef>
              <a:spcAft>
                <a:spcPts val="600"/>
              </a:spcAft>
              <a:buFont typeface="Courier New" panose="02070309020205020404" pitchFamily="49" charset="0"/>
              <a:buChar char="o"/>
            </a:pPr>
            <a:r>
              <a:rPr lang="es-MX" sz="1200" dirty="0">
                <a:solidFill>
                  <a:srgbClr val="222222"/>
                </a:solidFill>
                <a:effectLst/>
                <a:latin typeface="+mj-lt"/>
                <a:ea typeface="Times New Roman" panose="02020603050405020304" pitchFamily="18" charset="0"/>
              </a:rPr>
              <a:t>Reptiles </a:t>
            </a:r>
            <a:endParaRPr lang="es-MX" sz="1200" dirty="0">
              <a:effectLst/>
              <a:latin typeface="+mj-lt"/>
              <a:ea typeface="Times New Roman" panose="02020603050405020304" pitchFamily="18" charset="0"/>
            </a:endParaRPr>
          </a:p>
          <a:p>
            <a:pPr marL="742950" lvl="1" indent="-285750">
              <a:spcBef>
                <a:spcPts val="600"/>
              </a:spcBef>
              <a:spcAft>
                <a:spcPts val="600"/>
              </a:spcAft>
              <a:buFont typeface="Courier New" panose="02070309020205020404" pitchFamily="49" charset="0"/>
              <a:buChar char="o"/>
            </a:pPr>
            <a:r>
              <a:rPr lang="es-MX" sz="1200" dirty="0">
                <a:solidFill>
                  <a:srgbClr val="222222"/>
                </a:solidFill>
                <a:effectLst/>
                <a:latin typeface="+mj-lt"/>
                <a:ea typeface="Times New Roman" panose="02020603050405020304" pitchFamily="18" charset="0"/>
              </a:rPr>
              <a:t>Peces</a:t>
            </a:r>
            <a:endParaRPr lang="es-MX" sz="1200" dirty="0">
              <a:effectLst/>
              <a:latin typeface="+mj-lt"/>
              <a:ea typeface="Times New Roman" panose="02020603050405020304" pitchFamily="18" charset="0"/>
            </a:endParaRPr>
          </a:p>
          <a:p>
            <a:pPr marL="914400">
              <a:spcBef>
                <a:spcPts val="600"/>
              </a:spcBef>
              <a:spcAft>
                <a:spcPts val="600"/>
              </a:spcAft>
            </a:pPr>
            <a:r>
              <a:rPr lang="es-MX" sz="1200" dirty="0">
                <a:solidFill>
                  <a:srgbClr val="222222"/>
                </a:solidFill>
                <a:effectLst/>
                <a:latin typeface="+mj-lt"/>
                <a:ea typeface="Times New Roman" panose="02020603050405020304" pitchFamily="18" charset="0"/>
              </a:rPr>
              <a:t> </a:t>
            </a:r>
            <a:endParaRPr lang="es-MX" sz="1200" dirty="0">
              <a:effectLst/>
              <a:latin typeface="+mj-lt"/>
              <a:ea typeface="Times New Roman" panose="02020603050405020304" pitchFamily="18" charset="0"/>
            </a:endParaRPr>
          </a:p>
        </p:txBody>
      </p:sp>
      <p:sp>
        <p:nvSpPr>
          <p:cNvPr id="37" name="CuadroTexto 36">
            <a:extLst>
              <a:ext uri="{FF2B5EF4-FFF2-40B4-BE49-F238E27FC236}">
                <a16:creationId xmlns:a16="http://schemas.microsoft.com/office/drawing/2014/main" id="{3F2D86E6-DD13-D148-9D76-86647BB8F333}"/>
              </a:ext>
            </a:extLst>
          </p:cNvPr>
          <p:cNvSpPr txBox="1"/>
          <p:nvPr/>
        </p:nvSpPr>
        <p:spPr>
          <a:xfrm>
            <a:off x="2406094" y="2183511"/>
            <a:ext cx="2216135" cy="2308324"/>
          </a:xfrm>
          <a:prstGeom prst="rect">
            <a:avLst/>
          </a:prstGeom>
          <a:noFill/>
        </p:spPr>
        <p:txBody>
          <a:bodyPr wrap="square">
            <a:spAutoFit/>
          </a:bodyPr>
          <a:lstStyle/>
          <a:p>
            <a:pPr marL="342900" lvl="0" indent="-342900">
              <a:spcBef>
                <a:spcPts val="600"/>
              </a:spcBef>
              <a:spcAft>
                <a:spcPts val="600"/>
              </a:spcAft>
              <a:buFont typeface="Symbol" pitchFamily="2" charset="2"/>
              <a:buChar char=""/>
            </a:pPr>
            <a:r>
              <a:rPr lang="es-MX" sz="1200" dirty="0">
                <a:solidFill>
                  <a:srgbClr val="222222"/>
                </a:solidFill>
                <a:effectLst/>
                <a:latin typeface="+mj-lt"/>
                <a:ea typeface="Times New Roman" panose="02020603050405020304" pitchFamily="18" charset="0"/>
              </a:rPr>
              <a:t>Invertebrados:</a:t>
            </a:r>
            <a:endParaRPr lang="es-MX" sz="1200" dirty="0">
              <a:effectLst/>
              <a:latin typeface="+mj-lt"/>
              <a:ea typeface="Times New Roman" panose="02020603050405020304" pitchFamily="18" charset="0"/>
            </a:endParaRPr>
          </a:p>
          <a:p>
            <a:pPr marL="742950" lvl="1" indent="-285750">
              <a:spcBef>
                <a:spcPts val="600"/>
              </a:spcBef>
              <a:spcAft>
                <a:spcPts val="600"/>
              </a:spcAft>
              <a:buFont typeface="Courier New" panose="02070309020205020404" pitchFamily="49" charset="0"/>
              <a:buChar char="o"/>
            </a:pPr>
            <a:r>
              <a:rPr lang="es-MX" sz="1200" dirty="0">
                <a:solidFill>
                  <a:srgbClr val="222222"/>
                </a:solidFill>
                <a:effectLst/>
                <a:latin typeface="+mj-lt"/>
                <a:ea typeface="Times New Roman" panose="02020603050405020304" pitchFamily="18" charset="0"/>
              </a:rPr>
              <a:t>Artrópodos</a:t>
            </a:r>
            <a:endParaRPr lang="es-MX" sz="1200" dirty="0">
              <a:effectLst/>
              <a:latin typeface="+mj-lt"/>
              <a:ea typeface="Times New Roman" panose="02020603050405020304" pitchFamily="18" charset="0"/>
            </a:endParaRPr>
          </a:p>
          <a:p>
            <a:pPr marL="742950" lvl="1" indent="-285750">
              <a:spcBef>
                <a:spcPts val="600"/>
              </a:spcBef>
              <a:spcAft>
                <a:spcPts val="600"/>
              </a:spcAft>
              <a:buFont typeface="Courier New" panose="02070309020205020404" pitchFamily="49" charset="0"/>
              <a:buChar char="o"/>
            </a:pPr>
            <a:r>
              <a:rPr lang="es-MX" sz="1200" dirty="0">
                <a:solidFill>
                  <a:srgbClr val="222222"/>
                </a:solidFill>
                <a:effectLst/>
                <a:latin typeface="+mj-lt"/>
                <a:ea typeface="Times New Roman" panose="02020603050405020304" pitchFamily="18" charset="0"/>
              </a:rPr>
              <a:t>Anélidos</a:t>
            </a:r>
            <a:endParaRPr lang="es-MX" sz="1200" dirty="0">
              <a:effectLst/>
              <a:latin typeface="+mj-lt"/>
              <a:ea typeface="Times New Roman" panose="02020603050405020304" pitchFamily="18" charset="0"/>
            </a:endParaRPr>
          </a:p>
          <a:p>
            <a:pPr marL="742950" lvl="1" indent="-285750">
              <a:spcBef>
                <a:spcPts val="600"/>
              </a:spcBef>
              <a:spcAft>
                <a:spcPts val="600"/>
              </a:spcAft>
              <a:buFont typeface="Courier New" panose="02070309020205020404" pitchFamily="49" charset="0"/>
              <a:buChar char="o"/>
            </a:pPr>
            <a:r>
              <a:rPr lang="es-MX" sz="1200" dirty="0">
                <a:solidFill>
                  <a:srgbClr val="222222"/>
                </a:solidFill>
                <a:effectLst/>
                <a:latin typeface="+mj-lt"/>
                <a:ea typeface="Times New Roman" panose="02020603050405020304" pitchFamily="18" charset="0"/>
              </a:rPr>
              <a:t>Moluscos</a:t>
            </a:r>
            <a:endParaRPr lang="es-MX" sz="1200" dirty="0">
              <a:effectLst/>
              <a:latin typeface="+mj-lt"/>
              <a:ea typeface="Times New Roman" panose="02020603050405020304" pitchFamily="18" charset="0"/>
            </a:endParaRPr>
          </a:p>
          <a:p>
            <a:pPr marL="742950" lvl="1" indent="-285750">
              <a:spcBef>
                <a:spcPts val="600"/>
              </a:spcBef>
              <a:spcAft>
                <a:spcPts val="600"/>
              </a:spcAft>
              <a:buFont typeface="Courier New" panose="02070309020205020404" pitchFamily="49" charset="0"/>
              <a:buChar char="o"/>
            </a:pPr>
            <a:r>
              <a:rPr lang="es-MX" sz="1200" dirty="0">
                <a:solidFill>
                  <a:srgbClr val="222222"/>
                </a:solidFill>
                <a:effectLst/>
                <a:latin typeface="+mj-lt"/>
                <a:ea typeface="Times New Roman" panose="02020603050405020304" pitchFamily="18" charset="0"/>
              </a:rPr>
              <a:t>Poríferos</a:t>
            </a:r>
            <a:endParaRPr lang="es-MX" sz="1200" dirty="0">
              <a:effectLst/>
              <a:latin typeface="+mj-lt"/>
              <a:ea typeface="Times New Roman" panose="02020603050405020304" pitchFamily="18" charset="0"/>
            </a:endParaRPr>
          </a:p>
          <a:p>
            <a:pPr marL="742950" lvl="1" indent="-285750">
              <a:spcBef>
                <a:spcPts val="600"/>
              </a:spcBef>
              <a:spcAft>
                <a:spcPts val="600"/>
              </a:spcAft>
              <a:buFont typeface="Courier New" panose="02070309020205020404" pitchFamily="49" charset="0"/>
              <a:buChar char="o"/>
            </a:pPr>
            <a:r>
              <a:rPr lang="es-MX" sz="1200" dirty="0">
                <a:solidFill>
                  <a:srgbClr val="222222"/>
                </a:solidFill>
                <a:effectLst/>
                <a:latin typeface="+mj-lt"/>
                <a:ea typeface="Times New Roman" panose="02020603050405020304" pitchFamily="18" charset="0"/>
              </a:rPr>
              <a:t>Cnidarios</a:t>
            </a:r>
            <a:endParaRPr lang="es-MX" sz="1200" dirty="0">
              <a:effectLst/>
              <a:latin typeface="+mj-lt"/>
              <a:ea typeface="Times New Roman" panose="02020603050405020304" pitchFamily="18" charset="0"/>
            </a:endParaRPr>
          </a:p>
          <a:p>
            <a:pPr marL="742950" lvl="1" indent="-285750">
              <a:spcBef>
                <a:spcPts val="600"/>
              </a:spcBef>
              <a:spcAft>
                <a:spcPts val="600"/>
              </a:spcAft>
              <a:buFont typeface="Courier New" panose="02070309020205020404" pitchFamily="49" charset="0"/>
              <a:buChar char="o"/>
            </a:pPr>
            <a:r>
              <a:rPr lang="es-MX" sz="1200" dirty="0">
                <a:solidFill>
                  <a:srgbClr val="222222"/>
                </a:solidFill>
                <a:effectLst/>
                <a:latin typeface="+mj-lt"/>
                <a:ea typeface="Times New Roman" panose="02020603050405020304" pitchFamily="18" charset="0"/>
              </a:rPr>
              <a:t>Platelmintos</a:t>
            </a:r>
            <a:endParaRPr lang="es-MX" sz="1200" dirty="0">
              <a:effectLst/>
              <a:latin typeface="+mj-lt"/>
              <a:ea typeface="Times New Roman" panose="02020603050405020304" pitchFamily="18" charset="0"/>
            </a:endParaRPr>
          </a:p>
        </p:txBody>
      </p:sp>
      <p:pic>
        <p:nvPicPr>
          <p:cNvPr id="6146" name="Picture 2" descr="Reino Animalia">
            <a:extLst>
              <a:ext uri="{FF2B5EF4-FFF2-40B4-BE49-F238E27FC236}">
                <a16:creationId xmlns:a16="http://schemas.microsoft.com/office/drawing/2014/main" id="{2D9831B3-E4C9-EF4E-ACF1-C64ECAF1758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2142" y="341673"/>
            <a:ext cx="3015698" cy="4206316"/>
          </a:xfrm>
          <a:prstGeom prst="rect">
            <a:avLst/>
          </a:prstGeom>
          <a:noFill/>
          <a:extLst>
            <a:ext uri="{909E8E84-426E-40DD-AFC4-6F175D3DCCD1}">
              <a14:hiddenFill xmlns:a14="http://schemas.microsoft.com/office/drawing/2010/main">
                <a:solidFill>
                  <a:srgbClr val="FFFFFF"/>
                </a:solidFill>
              </a14:hiddenFill>
            </a:ext>
          </a:extLst>
        </p:spPr>
      </p:pic>
      <p:pic>
        <p:nvPicPr>
          <p:cNvPr id="35" name="Google Shape;196;p24">
            <a:extLst>
              <a:ext uri="{FF2B5EF4-FFF2-40B4-BE49-F238E27FC236}">
                <a16:creationId xmlns:a16="http://schemas.microsoft.com/office/drawing/2014/main" id="{CED3DED1-B720-4841-9FBF-5948E71C83D6}"/>
              </a:ext>
            </a:extLst>
          </p:cNvPr>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6148324" y="382475"/>
            <a:ext cx="199464" cy="199369"/>
          </a:xfrm>
          <a:prstGeom prst="rect">
            <a:avLst/>
          </a:prstGeom>
          <a:noFill/>
          <a:ln>
            <a:noFill/>
          </a:ln>
        </p:spPr>
      </p:pic>
      <p:pic>
        <p:nvPicPr>
          <p:cNvPr id="38" name="Google Shape;196;p24">
            <a:extLst>
              <a:ext uri="{FF2B5EF4-FFF2-40B4-BE49-F238E27FC236}">
                <a16:creationId xmlns:a16="http://schemas.microsoft.com/office/drawing/2014/main" id="{4318C8C0-3BC6-BE47-8632-EAFD6BC00531}"/>
              </a:ext>
            </a:extLst>
          </p:cNvPr>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8848893" y="382475"/>
            <a:ext cx="199464" cy="199369"/>
          </a:xfrm>
          <a:prstGeom prst="rect">
            <a:avLst/>
          </a:prstGeom>
          <a:noFill/>
          <a:ln>
            <a:noFill/>
          </a:ln>
        </p:spPr>
      </p:pic>
      <p:sp>
        <p:nvSpPr>
          <p:cNvPr id="29" name="Google Shape;132;p19">
            <a:extLst>
              <a:ext uri="{FF2B5EF4-FFF2-40B4-BE49-F238E27FC236}">
                <a16:creationId xmlns:a16="http://schemas.microsoft.com/office/drawing/2014/main" id="{0104A87C-4EFE-4843-A5DD-14FF66D6603E}"/>
              </a:ext>
            </a:extLst>
          </p:cNvPr>
          <p:cNvSpPr txBox="1">
            <a:spLocks noGrp="1"/>
          </p:cNvSpPr>
          <p:nvPr/>
        </p:nvSpPr>
        <p:spPr>
          <a:xfrm>
            <a:off x="6081444" y="4398622"/>
            <a:ext cx="2383238" cy="393599"/>
          </a:xfrm>
          <a:prstGeom prst="homePlate">
            <a:avLst/>
          </a:prstGeom>
          <a:solidFill>
            <a:schemeClr val="accent1"/>
          </a:solid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accent1"/>
              </a:buClr>
              <a:buSzPts val="1800"/>
              <a:buFont typeface="Bitter Thin"/>
              <a:buChar char="✘"/>
              <a:defRPr sz="1800" b="0" i="0" u="none" strike="noStrike" cap="none">
                <a:solidFill>
                  <a:schemeClr val="dk1"/>
                </a:solidFill>
                <a:latin typeface="Bitter Thin"/>
                <a:ea typeface="Bitter Thin"/>
                <a:cs typeface="Bitter Thin"/>
                <a:sym typeface="Bitter Thin"/>
              </a:defRPr>
            </a:lvl1pPr>
            <a:lvl2pPr marL="914400" marR="0" lvl="1" indent="-342900" algn="l" rtl="0">
              <a:lnSpc>
                <a:spcPct val="115000"/>
              </a:lnSpc>
              <a:spcBef>
                <a:spcPts val="800"/>
              </a:spcBef>
              <a:spcAft>
                <a:spcPts val="0"/>
              </a:spcAft>
              <a:buClr>
                <a:schemeClr val="accent1"/>
              </a:buClr>
              <a:buSzPts val="1800"/>
              <a:buFont typeface="Bitter Thin"/>
              <a:buChar char="✗"/>
              <a:defRPr sz="1800" b="0" i="0" u="none" strike="noStrike" cap="none">
                <a:solidFill>
                  <a:schemeClr val="dk1"/>
                </a:solidFill>
                <a:latin typeface="Bitter Thin"/>
                <a:ea typeface="Bitter Thin"/>
                <a:cs typeface="Bitter Thin"/>
                <a:sym typeface="Bitter Thin"/>
              </a:defRPr>
            </a:lvl2pPr>
            <a:lvl3pPr marL="1371600" marR="0" lvl="2" indent="-342900" algn="l" rtl="0">
              <a:lnSpc>
                <a:spcPct val="115000"/>
              </a:lnSpc>
              <a:spcBef>
                <a:spcPts val="800"/>
              </a:spcBef>
              <a:spcAft>
                <a:spcPts val="0"/>
              </a:spcAft>
              <a:buClr>
                <a:schemeClr val="accent1"/>
              </a:buClr>
              <a:buSzPts val="1800"/>
              <a:buFont typeface="Bitter Thin"/>
              <a:buChar char="■"/>
              <a:defRPr sz="1800" b="0" i="0" u="none" strike="noStrike" cap="none">
                <a:solidFill>
                  <a:schemeClr val="dk1"/>
                </a:solidFill>
                <a:latin typeface="Bitter Thin"/>
                <a:ea typeface="Bitter Thin"/>
                <a:cs typeface="Bitter Thin"/>
                <a:sym typeface="Bitter Thin"/>
              </a:defRPr>
            </a:lvl3pPr>
            <a:lvl4pPr marL="1828800" marR="0" lvl="3" indent="-342900" algn="l" rtl="0">
              <a:lnSpc>
                <a:spcPct val="115000"/>
              </a:lnSpc>
              <a:spcBef>
                <a:spcPts val="800"/>
              </a:spcBef>
              <a:spcAft>
                <a:spcPts val="0"/>
              </a:spcAft>
              <a:buClr>
                <a:schemeClr val="dk1"/>
              </a:buClr>
              <a:buSzPts val="1800"/>
              <a:buFont typeface="Bitter Thin"/>
              <a:buChar char="●"/>
              <a:defRPr sz="1800" b="0" i="0" u="none" strike="noStrike" cap="none">
                <a:solidFill>
                  <a:schemeClr val="dk1"/>
                </a:solidFill>
                <a:latin typeface="Bitter Thin"/>
                <a:ea typeface="Bitter Thin"/>
                <a:cs typeface="Bitter Thin"/>
                <a:sym typeface="Bitter Thin"/>
              </a:defRPr>
            </a:lvl4pPr>
            <a:lvl5pPr marL="2286000" marR="0" lvl="4" indent="-342900" algn="l" rtl="0">
              <a:lnSpc>
                <a:spcPct val="115000"/>
              </a:lnSpc>
              <a:spcBef>
                <a:spcPts val="800"/>
              </a:spcBef>
              <a:spcAft>
                <a:spcPts val="0"/>
              </a:spcAft>
              <a:buClr>
                <a:schemeClr val="dk1"/>
              </a:buClr>
              <a:buSzPts val="1800"/>
              <a:buFont typeface="Bitter Thin"/>
              <a:buChar char="○"/>
              <a:defRPr sz="1800" b="0" i="0" u="none" strike="noStrike" cap="none">
                <a:solidFill>
                  <a:schemeClr val="dk1"/>
                </a:solidFill>
                <a:latin typeface="Bitter Thin"/>
                <a:ea typeface="Bitter Thin"/>
                <a:cs typeface="Bitter Thin"/>
                <a:sym typeface="Bitter Thin"/>
              </a:defRPr>
            </a:lvl5pPr>
            <a:lvl6pPr marL="2743200" marR="0" lvl="5" indent="-342900" algn="l" rtl="0">
              <a:lnSpc>
                <a:spcPct val="115000"/>
              </a:lnSpc>
              <a:spcBef>
                <a:spcPts val="800"/>
              </a:spcBef>
              <a:spcAft>
                <a:spcPts val="0"/>
              </a:spcAft>
              <a:buClr>
                <a:schemeClr val="dk1"/>
              </a:buClr>
              <a:buSzPts val="1800"/>
              <a:buFont typeface="Bitter Thin"/>
              <a:buChar char="■"/>
              <a:defRPr sz="1800" b="0" i="0" u="none" strike="noStrike" cap="none">
                <a:solidFill>
                  <a:schemeClr val="dk1"/>
                </a:solidFill>
                <a:latin typeface="Bitter Thin"/>
                <a:ea typeface="Bitter Thin"/>
                <a:cs typeface="Bitter Thin"/>
                <a:sym typeface="Bitter Thin"/>
              </a:defRPr>
            </a:lvl6pPr>
            <a:lvl7pPr marL="3200400" marR="0" lvl="6" indent="-342900" algn="l" rtl="0">
              <a:lnSpc>
                <a:spcPct val="115000"/>
              </a:lnSpc>
              <a:spcBef>
                <a:spcPts val="800"/>
              </a:spcBef>
              <a:spcAft>
                <a:spcPts val="0"/>
              </a:spcAft>
              <a:buClr>
                <a:schemeClr val="dk1"/>
              </a:buClr>
              <a:buSzPts val="1800"/>
              <a:buFont typeface="Bitter Thin"/>
              <a:buChar char="●"/>
              <a:defRPr sz="1800" b="0" i="0" u="none" strike="noStrike" cap="none">
                <a:solidFill>
                  <a:schemeClr val="dk1"/>
                </a:solidFill>
                <a:latin typeface="Bitter Thin"/>
                <a:ea typeface="Bitter Thin"/>
                <a:cs typeface="Bitter Thin"/>
                <a:sym typeface="Bitter Thin"/>
              </a:defRPr>
            </a:lvl7pPr>
            <a:lvl8pPr marL="3657600" marR="0" lvl="7" indent="-342900" algn="l" rtl="0">
              <a:lnSpc>
                <a:spcPct val="115000"/>
              </a:lnSpc>
              <a:spcBef>
                <a:spcPts val="800"/>
              </a:spcBef>
              <a:spcAft>
                <a:spcPts val="0"/>
              </a:spcAft>
              <a:buClr>
                <a:schemeClr val="dk1"/>
              </a:buClr>
              <a:buSzPts val="1800"/>
              <a:buFont typeface="Bitter Thin"/>
              <a:buChar char="○"/>
              <a:defRPr sz="1800" b="0" i="0" u="none" strike="noStrike" cap="none">
                <a:solidFill>
                  <a:schemeClr val="dk1"/>
                </a:solidFill>
                <a:latin typeface="Bitter Thin"/>
                <a:ea typeface="Bitter Thin"/>
                <a:cs typeface="Bitter Thin"/>
                <a:sym typeface="Bitter Thin"/>
              </a:defRPr>
            </a:lvl8pPr>
            <a:lvl9pPr marL="4114800" marR="0" lvl="8" indent="-342900" algn="l" rtl="0">
              <a:lnSpc>
                <a:spcPct val="115000"/>
              </a:lnSpc>
              <a:spcBef>
                <a:spcPts val="800"/>
              </a:spcBef>
              <a:spcAft>
                <a:spcPts val="800"/>
              </a:spcAft>
              <a:buClr>
                <a:schemeClr val="dk1"/>
              </a:buClr>
              <a:buSzPts val="1800"/>
              <a:buFont typeface="Bitter Thin"/>
              <a:buChar char="■"/>
              <a:defRPr sz="1800" b="0" i="0" u="none" strike="noStrike" cap="none">
                <a:solidFill>
                  <a:schemeClr val="dk1"/>
                </a:solidFill>
                <a:latin typeface="Bitter Thin"/>
                <a:ea typeface="Bitter Thin"/>
                <a:cs typeface="Bitter Thin"/>
                <a:sym typeface="Bitter Thin"/>
              </a:defRPr>
            </a:lvl9pPr>
          </a:lstStyle>
          <a:p>
            <a:pPr marL="0" lvl="0" indent="0" algn="ctr" rtl="0">
              <a:spcBef>
                <a:spcPts val="0"/>
              </a:spcBef>
              <a:spcAft>
                <a:spcPts val="0"/>
              </a:spcAft>
              <a:buNone/>
            </a:pPr>
            <a:r>
              <a:rPr lang="en" sz="1050" b="1" dirty="0" err="1">
                <a:latin typeface="+mn-lt"/>
                <a:ea typeface="Geneva" panose="020B0503030404040204" pitchFamily="34" charset="0"/>
              </a:rPr>
              <a:t>Figura</a:t>
            </a:r>
            <a:r>
              <a:rPr lang="en" sz="1050" b="1" dirty="0">
                <a:latin typeface="+mn-lt"/>
                <a:ea typeface="Geneva" panose="020B0503030404040204" pitchFamily="34" charset="0"/>
              </a:rPr>
              <a:t> 3.- </a:t>
            </a:r>
            <a:r>
              <a:rPr lang="en" sz="1050" b="1" dirty="0" err="1">
                <a:latin typeface="+mn-lt"/>
                <a:ea typeface="Geneva" panose="020B0503030404040204" pitchFamily="34" charset="0"/>
              </a:rPr>
              <a:t>Diversidad</a:t>
            </a:r>
            <a:r>
              <a:rPr lang="en" sz="1050" b="1" dirty="0">
                <a:latin typeface="+mn-lt"/>
                <a:ea typeface="Geneva" panose="020B0503030404040204" pitchFamily="34" charset="0"/>
              </a:rPr>
              <a:t> animal.</a:t>
            </a:r>
          </a:p>
        </p:txBody>
      </p:sp>
      <p:pic>
        <p:nvPicPr>
          <p:cNvPr id="39" name="Google Shape;196;p24">
            <a:extLst>
              <a:ext uri="{FF2B5EF4-FFF2-40B4-BE49-F238E27FC236}">
                <a16:creationId xmlns:a16="http://schemas.microsoft.com/office/drawing/2014/main" id="{2D5E77B3-BE4A-9644-9A6B-3756DB34328C}"/>
              </a:ext>
            </a:extLst>
          </p:cNvPr>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8133271" y="4483727"/>
            <a:ext cx="199464" cy="199369"/>
          </a:xfrm>
          <a:prstGeom prst="rect">
            <a:avLst/>
          </a:prstGeom>
          <a:noFill/>
          <a:ln>
            <a:noFill/>
          </a:ln>
        </p:spPr>
      </p:pic>
    </p:spTree>
    <p:extLst>
      <p:ext uri="{BB962C8B-B14F-4D97-AF65-F5344CB8AC3E}">
        <p14:creationId xmlns:p14="http://schemas.microsoft.com/office/powerpoint/2010/main" val="20280789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p33"/>
          <p:cNvSpPr txBox="1">
            <a:spLocks noGrp="1"/>
          </p:cNvSpPr>
          <p:nvPr>
            <p:ph type="title"/>
          </p:nvPr>
        </p:nvSpPr>
        <p:spPr>
          <a:xfrm>
            <a:off x="508225" y="382475"/>
            <a:ext cx="5136900" cy="552300"/>
          </a:xfrm>
          <a:prstGeom prst="rect">
            <a:avLst/>
          </a:prstGeom>
        </p:spPr>
        <p:txBody>
          <a:bodyPr spcFirstLastPara="1" wrap="square" lIns="0" tIns="0" rIns="0" bIns="0" anchor="ctr" anchorCtr="0">
            <a:noAutofit/>
          </a:bodyPr>
          <a:lstStyle/>
          <a:p>
            <a:pPr lvl="0"/>
            <a:r>
              <a:rPr lang="en" sz="4000" b="1" dirty="0" err="1">
                <a:ln>
                  <a:solidFill>
                    <a:schemeClr val="accent6">
                      <a:lumMod val="50000"/>
                    </a:schemeClr>
                  </a:solidFill>
                </a:ln>
                <a:solidFill>
                  <a:schemeClr val="tx1">
                    <a:lumMod val="50000"/>
                  </a:schemeClr>
                </a:solidFill>
                <a:effectLst>
                  <a:outerShdw blurRad="63500" sx="102000" sy="102000" algn="ctr" rotWithShape="0">
                    <a:prstClr val="black">
                      <a:alpha val="40000"/>
                    </a:prstClr>
                  </a:outerShdw>
                </a:effectLst>
              </a:rPr>
              <a:t>Introducción</a:t>
            </a:r>
            <a:endParaRPr sz="4000" dirty="0">
              <a:effectLst>
                <a:outerShdw blurRad="63500" sx="102000" sy="102000" algn="ctr" rotWithShape="0">
                  <a:prstClr val="black">
                    <a:alpha val="40000"/>
                  </a:prstClr>
                </a:outerShdw>
              </a:effectLst>
            </a:endParaRPr>
          </a:p>
        </p:txBody>
      </p:sp>
      <p:sp>
        <p:nvSpPr>
          <p:cNvPr id="331" name="Google Shape;331;p33"/>
          <p:cNvSpPr txBox="1">
            <a:spLocks noGrp="1"/>
          </p:cNvSpPr>
          <p:nvPr>
            <p:ph type="subTitle" idx="4294967295"/>
          </p:nvPr>
        </p:nvSpPr>
        <p:spPr>
          <a:xfrm>
            <a:off x="508225" y="1264257"/>
            <a:ext cx="5136899" cy="3496768"/>
          </a:xfrm>
          <a:prstGeom prst="rect">
            <a:avLst/>
          </a:prstGeom>
          <a:blipFill>
            <a:blip r:embed="rId3"/>
            <a:tile tx="0" ty="0" sx="100000" sy="100000" flip="none" algn="tl"/>
          </a:blipFill>
          <a:effectLst>
            <a:outerShdw blurRad="14288" dist="9525" dir="5400000" algn="bl" rotWithShape="0">
              <a:schemeClr val="lt2">
                <a:alpha val="70000"/>
              </a:schemeClr>
            </a:outerShdw>
          </a:effectLst>
        </p:spPr>
        <p:txBody>
          <a:bodyPr spcFirstLastPara="1" wrap="square" lIns="0" tIns="0" rIns="0" bIns="0" anchor="t" anchorCtr="0">
            <a:noAutofit/>
          </a:bodyPr>
          <a:lstStyle/>
          <a:p>
            <a:pPr marL="0" indent="0" algn="just">
              <a:buClr>
                <a:schemeClr val="tx1">
                  <a:lumMod val="50000"/>
                </a:schemeClr>
              </a:buClr>
              <a:buNone/>
            </a:pPr>
            <a:endParaRPr lang="es-MX" sz="1400" dirty="0">
              <a:solidFill>
                <a:schemeClr val="tx1">
                  <a:lumMod val="50000"/>
                </a:schemeClr>
              </a:solidFill>
              <a:latin typeface="+mn-lt"/>
              <a:cs typeface="Times New Roman" panose="02020603050405020304" pitchFamily="18" charset="0"/>
            </a:endParaRPr>
          </a:p>
          <a:p>
            <a:pPr marL="0" indent="0" algn="just">
              <a:buClr>
                <a:schemeClr val="tx1">
                  <a:lumMod val="50000"/>
                </a:schemeClr>
              </a:buClr>
              <a:buNone/>
            </a:pPr>
            <a:endParaRPr lang="es-MX" sz="1400" dirty="0">
              <a:latin typeface="+mn-lt"/>
            </a:endParaRPr>
          </a:p>
          <a:p>
            <a:pPr marL="285750" indent="-285750">
              <a:buClr>
                <a:schemeClr val="tx1">
                  <a:lumMod val="50000"/>
                </a:schemeClr>
              </a:buClr>
              <a:buFont typeface="Arial" panose="020B0604020202020204" pitchFamily="34" charset="0"/>
              <a:buChar char="•"/>
            </a:pPr>
            <a:endParaRPr lang="en" sz="1050" b="1" dirty="0">
              <a:solidFill>
                <a:schemeClr val="tx1">
                  <a:lumMod val="50000"/>
                </a:schemeClr>
              </a:solidFill>
              <a:latin typeface="+mn-lt"/>
              <a:ea typeface="Geneva" panose="020B0503030404040204" pitchFamily="34" charset="0"/>
              <a:cs typeface="Times New Roman" panose="02020603050405020304" pitchFamily="18" charset="0"/>
            </a:endParaRPr>
          </a:p>
        </p:txBody>
      </p:sp>
      <p:sp>
        <p:nvSpPr>
          <p:cNvPr id="332" name="Google Shape;332;p33"/>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5</a:t>
            </a:fld>
            <a:endParaRPr/>
          </a:p>
        </p:txBody>
      </p:sp>
      <p:sp>
        <p:nvSpPr>
          <p:cNvPr id="15" name="Google Shape;703;p46">
            <a:hlinkClick r:id="" action="ppaction://hlinkshowjump?jump=nextslide"/>
            <a:extLst>
              <a:ext uri="{FF2B5EF4-FFF2-40B4-BE49-F238E27FC236}">
                <a16:creationId xmlns:a16="http://schemas.microsoft.com/office/drawing/2014/main" id="{90601713-890D-3D4A-B5BD-A8405F70EC6F}"/>
              </a:ext>
            </a:extLst>
          </p:cNvPr>
          <p:cNvSpPr/>
          <p:nvPr/>
        </p:nvSpPr>
        <p:spPr>
          <a:xfrm>
            <a:off x="5974550" y="4542817"/>
            <a:ext cx="690261" cy="600683"/>
          </a:xfrm>
          <a:custGeom>
            <a:avLst/>
            <a:gdLst/>
            <a:ahLst/>
            <a:cxnLst/>
            <a:rect l="l" t="t" r="r" b="b"/>
            <a:pathLst>
              <a:path w="16620" h="16644" extrusionOk="0">
                <a:moveTo>
                  <a:pt x="11437" y="5767"/>
                </a:moveTo>
                <a:lnTo>
                  <a:pt x="11753" y="6132"/>
                </a:lnTo>
                <a:lnTo>
                  <a:pt x="12094" y="6522"/>
                </a:lnTo>
                <a:lnTo>
                  <a:pt x="11510" y="7179"/>
                </a:lnTo>
                <a:lnTo>
                  <a:pt x="11291" y="7008"/>
                </a:lnTo>
                <a:lnTo>
                  <a:pt x="11096" y="6862"/>
                </a:lnTo>
                <a:lnTo>
                  <a:pt x="10877" y="6668"/>
                </a:lnTo>
                <a:lnTo>
                  <a:pt x="10756" y="6570"/>
                </a:lnTo>
                <a:lnTo>
                  <a:pt x="10610" y="6497"/>
                </a:lnTo>
                <a:lnTo>
                  <a:pt x="10926" y="6230"/>
                </a:lnTo>
                <a:lnTo>
                  <a:pt x="10975" y="6303"/>
                </a:lnTo>
                <a:lnTo>
                  <a:pt x="11048" y="6400"/>
                </a:lnTo>
                <a:lnTo>
                  <a:pt x="11194" y="6546"/>
                </a:lnTo>
                <a:lnTo>
                  <a:pt x="11388" y="6789"/>
                </a:lnTo>
                <a:lnTo>
                  <a:pt x="11486" y="6887"/>
                </a:lnTo>
                <a:lnTo>
                  <a:pt x="11632" y="6960"/>
                </a:lnTo>
                <a:lnTo>
                  <a:pt x="11680" y="6960"/>
                </a:lnTo>
                <a:lnTo>
                  <a:pt x="11705" y="6911"/>
                </a:lnTo>
                <a:lnTo>
                  <a:pt x="11680" y="6765"/>
                </a:lnTo>
                <a:lnTo>
                  <a:pt x="11632" y="6619"/>
                </a:lnTo>
                <a:lnTo>
                  <a:pt x="11534" y="6522"/>
                </a:lnTo>
                <a:lnTo>
                  <a:pt x="11437" y="6400"/>
                </a:lnTo>
                <a:lnTo>
                  <a:pt x="11291" y="6205"/>
                </a:lnTo>
                <a:lnTo>
                  <a:pt x="11218" y="6108"/>
                </a:lnTo>
                <a:lnTo>
                  <a:pt x="11121" y="6059"/>
                </a:lnTo>
                <a:lnTo>
                  <a:pt x="11437" y="5767"/>
                </a:lnTo>
                <a:close/>
                <a:moveTo>
                  <a:pt x="10464" y="6643"/>
                </a:moveTo>
                <a:lnTo>
                  <a:pt x="10537" y="6765"/>
                </a:lnTo>
                <a:lnTo>
                  <a:pt x="10634" y="6887"/>
                </a:lnTo>
                <a:lnTo>
                  <a:pt x="10853" y="7106"/>
                </a:lnTo>
                <a:lnTo>
                  <a:pt x="11048" y="7300"/>
                </a:lnTo>
                <a:lnTo>
                  <a:pt x="11242" y="7495"/>
                </a:lnTo>
                <a:lnTo>
                  <a:pt x="11121" y="7641"/>
                </a:lnTo>
                <a:lnTo>
                  <a:pt x="10902" y="7446"/>
                </a:lnTo>
                <a:lnTo>
                  <a:pt x="10658" y="7276"/>
                </a:lnTo>
                <a:lnTo>
                  <a:pt x="10440" y="7057"/>
                </a:lnTo>
                <a:lnTo>
                  <a:pt x="10318" y="6960"/>
                </a:lnTo>
                <a:lnTo>
                  <a:pt x="10172" y="6887"/>
                </a:lnTo>
                <a:lnTo>
                  <a:pt x="10464" y="6643"/>
                </a:lnTo>
                <a:close/>
                <a:moveTo>
                  <a:pt x="10075" y="6984"/>
                </a:moveTo>
                <a:lnTo>
                  <a:pt x="10075" y="7057"/>
                </a:lnTo>
                <a:lnTo>
                  <a:pt x="10123" y="7130"/>
                </a:lnTo>
                <a:lnTo>
                  <a:pt x="10196" y="7276"/>
                </a:lnTo>
                <a:lnTo>
                  <a:pt x="10318" y="7398"/>
                </a:lnTo>
                <a:lnTo>
                  <a:pt x="10415" y="7519"/>
                </a:lnTo>
                <a:lnTo>
                  <a:pt x="10658" y="7714"/>
                </a:lnTo>
                <a:lnTo>
                  <a:pt x="10780" y="7811"/>
                </a:lnTo>
                <a:lnTo>
                  <a:pt x="10926" y="7909"/>
                </a:lnTo>
                <a:lnTo>
                  <a:pt x="10683" y="8176"/>
                </a:lnTo>
                <a:lnTo>
                  <a:pt x="10585" y="8055"/>
                </a:lnTo>
                <a:lnTo>
                  <a:pt x="10488" y="7957"/>
                </a:lnTo>
                <a:lnTo>
                  <a:pt x="10269" y="7787"/>
                </a:lnTo>
                <a:lnTo>
                  <a:pt x="10002" y="7519"/>
                </a:lnTo>
                <a:lnTo>
                  <a:pt x="9734" y="7276"/>
                </a:lnTo>
                <a:lnTo>
                  <a:pt x="10075" y="6984"/>
                </a:lnTo>
                <a:close/>
                <a:moveTo>
                  <a:pt x="9515" y="7495"/>
                </a:moveTo>
                <a:lnTo>
                  <a:pt x="9612" y="7617"/>
                </a:lnTo>
                <a:lnTo>
                  <a:pt x="9710" y="7738"/>
                </a:lnTo>
                <a:lnTo>
                  <a:pt x="9953" y="7957"/>
                </a:lnTo>
                <a:lnTo>
                  <a:pt x="10172" y="8201"/>
                </a:lnTo>
                <a:lnTo>
                  <a:pt x="10318" y="8347"/>
                </a:lnTo>
                <a:lnTo>
                  <a:pt x="10464" y="8444"/>
                </a:lnTo>
                <a:lnTo>
                  <a:pt x="10172" y="8809"/>
                </a:lnTo>
                <a:lnTo>
                  <a:pt x="9904" y="8468"/>
                </a:lnTo>
                <a:lnTo>
                  <a:pt x="9661" y="8176"/>
                </a:lnTo>
                <a:lnTo>
                  <a:pt x="9466" y="7933"/>
                </a:lnTo>
                <a:lnTo>
                  <a:pt x="9369" y="7811"/>
                </a:lnTo>
                <a:lnTo>
                  <a:pt x="9272" y="7714"/>
                </a:lnTo>
                <a:lnTo>
                  <a:pt x="9515" y="7495"/>
                </a:lnTo>
                <a:close/>
                <a:moveTo>
                  <a:pt x="9004" y="7933"/>
                </a:moveTo>
                <a:lnTo>
                  <a:pt x="9126" y="8128"/>
                </a:lnTo>
                <a:lnTo>
                  <a:pt x="9272" y="8298"/>
                </a:lnTo>
                <a:lnTo>
                  <a:pt x="9564" y="8663"/>
                </a:lnTo>
                <a:lnTo>
                  <a:pt x="9880" y="9028"/>
                </a:lnTo>
                <a:lnTo>
                  <a:pt x="9904" y="9077"/>
                </a:lnTo>
                <a:lnTo>
                  <a:pt x="9856" y="9125"/>
                </a:lnTo>
                <a:lnTo>
                  <a:pt x="9734" y="9271"/>
                </a:lnTo>
                <a:lnTo>
                  <a:pt x="9710" y="9198"/>
                </a:lnTo>
                <a:lnTo>
                  <a:pt x="9442" y="8858"/>
                </a:lnTo>
                <a:lnTo>
                  <a:pt x="9126" y="8517"/>
                </a:lnTo>
                <a:lnTo>
                  <a:pt x="8955" y="8322"/>
                </a:lnTo>
                <a:lnTo>
                  <a:pt x="8785" y="8152"/>
                </a:lnTo>
                <a:lnTo>
                  <a:pt x="9004" y="7933"/>
                </a:lnTo>
                <a:close/>
                <a:moveTo>
                  <a:pt x="8517" y="8371"/>
                </a:moveTo>
                <a:lnTo>
                  <a:pt x="8663" y="8590"/>
                </a:lnTo>
                <a:lnTo>
                  <a:pt x="8809" y="8785"/>
                </a:lnTo>
                <a:lnTo>
                  <a:pt x="9101" y="9150"/>
                </a:lnTo>
                <a:lnTo>
                  <a:pt x="9272" y="9320"/>
                </a:lnTo>
                <a:lnTo>
                  <a:pt x="9442" y="9466"/>
                </a:lnTo>
                <a:lnTo>
                  <a:pt x="9515" y="9490"/>
                </a:lnTo>
                <a:lnTo>
                  <a:pt x="9199" y="9806"/>
                </a:lnTo>
                <a:lnTo>
                  <a:pt x="9174" y="9709"/>
                </a:lnTo>
                <a:lnTo>
                  <a:pt x="9150" y="9612"/>
                </a:lnTo>
                <a:lnTo>
                  <a:pt x="9053" y="9442"/>
                </a:lnTo>
                <a:lnTo>
                  <a:pt x="8931" y="9271"/>
                </a:lnTo>
                <a:lnTo>
                  <a:pt x="8785" y="9125"/>
                </a:lnTo>
                <a:lnTo>
                  <a:pt x="8590" y="8833"/>
                </a:lnTo>
                <a:lnTo>
                  <a:pt x="8444" y="8663"/>
                </a:lnTo>
                <a:lnTo>
                  <a:pt x="8323" y="8541"/>
                </a:lnTo>
                <a:lnTo>
                  <a:pt x="8517" y="8371"/>
                </a:lnTo>
                <a:close/>
                <a:moveTo>
                  <a:pt x="5476" y="7787"/>
                </a:moveTo>
                <a:lnTo>
                  <a:pt x="5622" y="7982"/>
                </a:lnTo>
                <a:lnTo>
                  <a:pt x="5816" y="8176"/>
                </a:lnTo>
                <a:lnTo>
                  <a:pt x="6133" y="8444"/>
                </a:lnTo>
                <a:lnTo>
                  <a:pt x="6449" y="8736"/>
                </a:lnTo>
                <a:lnTo>
                  <a:pt x="6790" y="8979"/>
                </a:lnTo>
                <a:lnTo>
                  <a:pt x="6984" y="9125"/>
                </a:lnTo>
                <a:lnTo>
                  <a:pt x="7057" y="9174"/>
                </a:lnTo>
                <a:lnTo>
                  <a:pt x="7155" y="9198"/>
                </a:lnTo>
                <a:lnTo>
                  <a:pt x="7155" y="9247"/>
                </a:lnTo>
                <a:lnTo>
                  <a:pt x="7179" y="9296"/>
                </a:lnTo>
                <a:lnTo>
                  <a:pt x="7301" y="9296"/>
                </a:lnTo>
                <a:lnTo>
                  <a:pt x="7398" y="9271"/>
                </a:lnTo>
                <a:lnTo>
                  <a:pt x="7568" y="9198"/>
                </a:lnTo>
                <a:lnTo>
                  <a:pt x="7617" y="9344"/>
                </a:lnTo>
                <a:lnTo>
                  <a:pt x="7690" y="9490"/>
                </a:lnTo>
                <a:lnTo>
                  <a:pt x="7885" y="9758"/>
                </a:lnTo>
                <a:lnTo>
                  <a:pt x="8006" y="9952"/>
                </a:lnTo>
                <a:lnTo>
                  <a:pt x="8177" y="10098"/>
                </a:lnTo>
                <a:lnTo>
                  <a:pt x="8250" y="10171"/>
                </a:lnTo>
                <a:lnTo>
                  <a:pt x="8347" y="10220"/>
                </a:lnTo>
                <a:lnTo>
                  <a:pt x="8469" y="10269"/>
                </a:lnTo>
                <a:lnTo>
                  <a:pt x="8566" y="10293"/>
                </a:lnTo>
                <a:lnTo>
                  <a:pt x="8615" y="10269"/>
                </a:lnTo>
                <a:lnTo>
                  <a:pt x="8615" y="10244"/>
                </a:lnTo>
                <a:lnTo>
                  <a:pt x="8542" y="10074"/>
                </a:lnTo>
                <a:lnTo>
                  <a:pt x="8420" y="9904"/>
                </a:lnTo>
                <a:lnTo>
                  <a:pt x="8177" y="9636"/>
                </a:lnTo>
                <a:lnTo>
                  <a:pt x="8055" y="9490"/>
                </a:lnTo>
                <a:lnTo>
                  <a:pt x="7982" y="9344"/>
                </a:lnTo>
                <a:lnTo>
                  <a:pt x="7885" y="9174"/>
                </a:lnTo>
                <a:lnTo>
                  <a:pt x="7763" y="9052"/>
                </a:lnTo>
                <a:lnTo>
                  <a:pt x="8079" y="8760"/>
                </a:lnTo>
                <a:lnTo>
                  <a:pt x="8128" y="8906"/>
                </a:lnTo>
                <a:lnTo>
                  <a:pt x="8225" y="9028"/>
                </a:lnTo>
                <a:lnTo>
                  <a:pt x="8420" y="9271"/>
                </a:lnTo>
                <a:lnTo>
                  <a:pt x="8542" y="9466"/>
                </a:lnTo>
                <a:lnTo>
                  <a:pt x="8688" y="9661"/>
                </a:lnTo>
                <a:lnTo>
                  <a:pt x="8785" y="9758"/>
                </a:lnTo>
                <a:lnTo>
                  <a:pt x="8882" y="9831"/>
                </a:lnTo>
                <a:lnTo>
                  <a:pt x="8980" y="9879"/>
                </a:lnTo>
                <a:lnTo>
                  <a:pt x="9077" y="9928"/>
                </a:lnTo>
                <a:lnTo>
                  <a:pt x="8615" y="10366"/>
                </a:lnTo>
                <a:lnTo>
                  <a:pt x="8250" y="10682"/>
                </a:lnTo>
                <a:lnTo>
                  <a:pt x="8225" y="10634"/>
                </a:lnTo>
                <a:lnTo>
                  <a:pt x="8201" y="10585"/>
                </a:lnTo>
                <a:lnTo>
                  <a:pt x="8031" y="10366"/>
                </a:lnTo>
                <a:lnTo>
                  <a:pt x="7812" y="10171"/>
                </a:lnTo>
                <a:lnTo>
                  <a:pt x="7374" y="9782"/>
                </a:lnTo>
                <a:lnTo>
                  <a:pt x="6960" y="9393"/>
                </a:lnTo>
                <a:lnTo>
                  <a:pt x="6546" y="9004"/>
                </a:lnTo>
                <a:lnTo>
                  <a:pt x="5670" y="8225"/>
                </a:lnTo>
                <a:lnTo>
                  <a:pt x="5500" y="8079"/>
                </a:lnTo>
                <a:lnTo>
                  <a:pt x="5330" y="7933"/>
                </a:lnTo>
                <a:lnTo>
                  <a:pt x="5476" y="7787"/>
                </a:lnTo>
                <a:close/>
                <a:moveTo>
                  <a:pt x="5062" y="8152"/>
                </a:moveTo>
                <a:lnTo>
                  <a:pt x="5232" y="8322"/>
                </a:lnTo>
                <a:lnTo>
                  <a:pt x="5403" y="8493"/>
                </a:lnTo>
                <a:lnTo>
                  <a:pt x="6279" y="9271"/>
                </a:lnTo>
                <a:lnTo>
                  <a:pt x="6692" y="9636"/>
                </a:lnTo>
                <a:lnTo>
                  <a:pt x="7155" y="10025"/>
                </a:lnTo>
                <a:lnTo>
                  <a:pt x="7374" y="10220"/>
                </a:lnTo>
                <a:lnTo>
                  <a:pt x="7593" y="10415"/>
                </a:lnTo>
                <a:lnTo>
                  <a:pt x="7812" y="10609"/>
                </a:lnTo>
                <a:lnTo>
                  <a:pt x="8055" y="10780"/>
                </a:lnTo>
                <a:lnTo>
                  <a:pt x="8104" y="10804"/>
                </a:lnTo>
                <a:lnTo>
                  <a:pt x="7982" y="10901"/>
                </a:lnTo>
                <a:lnTo>
                  <a:pt x="6254" y="9466"/>
                </a:lnTo>
                <a:lnTo>
                  <a:pt x="5597" y="8882"/>
                </a:lnTo>
                <a:lnTo>
                  <a:pt x="5232" y="8590"/>
                </a:lnTo>
                <a:lnTo>
                  <a:pt x="5062" y="8468"/>
                </a:lnTo>
                <a:lnTo>
                  <a:pt x="4867" y="8347"/>
                </a:lnTo>
                <a:lnTo>
                  <a:pt x="5038" y="8176"/>
                </a:lnTo>
                <a:lnTo>
                  <a:pt x="5062" y="8152"/>
                </a:lnTo>
                <a:close/>
                <a:moveTo>
                  <a:pt x="4746" y="8493"/>
                </a:moveTo>
                <a:lnTo>
                  <a:pt x="4867" y="8663"/>
                </a:lnTo>
                <a:lnTo>
                  <a:pt x="5038" y="8809"/>
                </a:lnTo>
                <a:lnTo>
                  <a:pt x="5378" y="9101"/>
                </a:lnTo>
                <a:lnTo>
                  <a:pt x="6060" y="9636"/>
                </a:lnTo>
                <a:lnTo>
                  <a:pt x="7787" y="11072"/>
                </a:lnTo>
                <a:lnTo>
                  <a:pt x="7617" y="11218"/>
                </a:lnTo>
                <a:lnTo>
                  <a:pt x="7398" y="11047"/>
                </a:lnTo>
                <a:lnTo>
                  <a:pt x="7155" y="10877"/>
                </a:lnTo>
                <a:lnTo>
                  <a:pt x="6911" y="10707"/>
                </a:lnTo>
                <a:lnTo>
                  <a:pt x="6668" y="10536"/>
                </a:lnTo>
                <a:lnTo>
                  <a:pt x="6181" y="10123"/>
                </a:lnTo>
                <a:lnTo>
                  <a:pt x="5719" y="9709"/>
                </a:lnTo>
                <a:lnTo>
                  <a:pt x="5281" y="9247"/>
                </a:lnTo>
                <a:lnTo>
                  <a:pt x="4867" y="8760"/>
                </a:lnTo>
                <a:lnTo>
                  <a:pt x="4770" y="8663"/>
                </a:lnTo>
                <a:lnTo>
                  <a:pt x="4673" y="8566"/>
                </a:lnTo>
                <a:lnTo>
                  <a:pt x="4746" y="8493"/>
                </a:lnTo>
                <a:close/>
                <a:moveTo>
                  <a:pt x="11437" y="5256"/>
                </a:moveTo>
                <a:lnTo>
                  <a:pt x="11364" y="5281"/>
                </a:lnTo>
                <a:lnTo>
                  <a:pt x="11315" y="5305"/>
                </a:lnTo>
                <a:lnTo>
                  <a:pt x="11218" y="5354"/>
                </a:lnTo>
                <a:lnTo>
                  <a:pt x="10075" y="6376"/>
                </a:lnTo>
                <a:lnTo>
                  <a:pt x="8931" y="7422"/>
                </a:lnTo>
                <a:lnTo>
                  <a:pt x="8347" y="7933"/>
                </a:lnTo>
                <a:lnTo>
                  <a:pt x="7787" y="8468"/>
                </a:lnTo>
                <a:lnTo>
                  <a:pt x="7544" y="8663"/>
                </a:lnTo>
                <a:lnTo>
                  <a:pt x="7325" y="8882"/>
                </a:lnTo>
                <a:lnTo>
                  <a:pt x="7228" y="8785"/>
                </a:lnTo>
                <a:lnTo>
                  <a:pt x="7106" y="8712"/>
                </a:lnTo>
                <a:lnTo>
                  <a:pt x="6717" y="8395"/>
                </a:lnTo>
                <a:lnTo>
                  <a:pt x="6327" y="8079"/>
                </a:lnTo>
                <a:lnTo>
                  <a:pt x="6011" y="7763"/>
                </a:lnTo>
                <a:lnTo>
                  <a:pt x="5768" y="7568"/>
                </a:lnTo>
                <a:lnTo>
                  <a:pt x="5670" y="7495"/>
                </a:lnTo>
                <a:lnTo>
                  <a:pt x="5573" y="7446"/>
                </a:lnTo>
                <a:lnTo>
                  <a:pt x="5524" y="7422"/>
                </a:lnTo>
                <a:lnTo>
                  <a:pt x="5427" y="7373"/>
                </a:lnTo>
                <a:lnTo>
                  <a:pt x="5330" y="7373"/>
                </a:lnTo>
                <a:lnTo>
                  <a:pt x="5232" y="7398"/>
                </a:lnTo>
                <a:lnTo>
                  <a:pt x="5135" y="7446"/>
                </a:lnTo>
                <a:lnTo>
                  <a:pt x="4940" y="7568"/>
                </a:lnTo>
                <a:lnTo>
                  <a:pt x="4794" y="7690"/>
                </a:lnTo>
                <a:lnTo>
                  <a:pt x="4575" y="7860"/>
                </a:lnTo>
                <a:lnTo>
                  <a:pt x="4381" y="8030"/>
                </a:lnTo>
                <a:lnTo>
                  <a:pt x="4283" y="8152"/>
                </a:lnTo>
                <a:lnTo>
                  <a:pt x="4210" y="8249"/>
                </a:lnTo>
                <a:lnTo>
                  <a:pt x="4162" y="8371"/>
                </a:lnTo>
                <a:lnTo>
                  <a:pt x="4137" y="8493"/>
                </a:lnTo>
                <a:lnTo>
                  <a:pt x="4162" y="8566"/>
                </a:lnTo>
                <a:lnTo>
                  <a:pt x="4210" y="8639"/>
                </a:lnTo>
                <a:lnTo>
                  <a:pt x="4259" y="8687"/>
                </a:lnTo>
                <a:lnTo>
                  <a:pt x="4332" y="8712"/>
                </a:lnTo>
                <a:lnTo>
                  <a:pt x="4356" y="8809"/>
                </a:lnTo>
                <a:lnTo>
                  <a:pt x="4405" y="8906"/>
                </a:lnTo>
                <a:lnTo>
                  <a:pt x="4478" y="9028"/>
                </a:lnTo>
                <a:lnTo>
                  <a:pt x="4551" y="9150"/>
                </a:lnTo>
                <a:lnTo>
                  <a:pt x="4721" y="9344"/>
                </a:lnTo>
                <a:lnTo>
                  <a:pt x="4940" y="9588"/>
                </a:lnTo>
                <a:lnTo>
                  <a:pt x="5135" y="9831"/>
                </a:lnTo>
                <a:lnTo>
                  <a:pt x="5597" y="10269"/>
                </a:lnTo>
                <a:lnTo>
                  <a:pt x="5987" y="10634"/>
                </a:lnTo>
                <a:lnTo>
                  <a:pt x="6425" y="10999"/>
                </a:lnTo>
                <a:lnTo>
                  <a:pt x="6668" y="11169"/>
                </a:lnTo>
                <a:lnTo>
                  <a:pt x="6887" y="11315"/>
                </a:lnTo>
                <a:lnTo>
                  <a:pt x="7130" y="11461"/>
                </a:lnTo>
                <a:lnTo>
                  <a:pt x="7374" y="11583"/>
                </a:lnTo>
                <a:lnTo>
                  <a:pt x="7349" y="11607"/>
                </a:lnTo>
                <a:lnTo>
                  <a:pt x="7349" y="11680"/>
                </a:lnTo>
                <a:lnTo>
                  <a:pt x="7374" y="11753"/>
                </a:lnTo>
                <a:lnTo>
                  <a:pt x="7422" y="11777"/>
                </a:lnTo>
                <a:lnTo>
                  <a:pt x="7495" y="11777"/>
                </a:lnTo>
                <a:lnTo>
                  <a:pt x="7666" y="11729"/>
                </a:lnTo>
                <a:lnTo>
                  <a:pt x="7836" y="11631"/>
                </a:lnTo>
                <a:lnTo>
                  <a:pt x="7982" y="11534"/>
                </a:lnTo>
                <a:lnTo>
                  <a:pt x="8128" y="11412"/>
                </a:lnTo>
                <a:lnTo>
                  <a:pt x="8420" y="11145"/>
                </a:lnTo>
                <a:lnTo>
                  <a:pt x="8663" y="10901"/>
                </a:lnTo>
                <a:lnTo>
                  <a:pt x="9369" y="10244"/>
                </a:lnTo>
                <a:lnTo>
                  <a:pt x="10050" y="9563"/>
                </a:lnTo>
                <a:lnTo>
                  <a:pt x="10658" y="8955"/>
                </a:lnTo>
                <a:lnTo>
                  <a:pt x="11291" y="8298"/>
                </a:lnTo>
                <a:lnTo>
                  <a:pt x="11875" y="7617"/>
                </a:lnTo>
                <a:lnTo>
                  <a:pt x="12143" y="7276"/>
                </a:lnTo>
                <a:lnTo>
                  <a:pt x="12410" y="6911"/>
                </a:lnTo>
                <a:lnTo>
                  <a:pt x="12483" y="6960"/>
                </a:lnTo>
                <a:lnTo>
                  <a:pt x="12556" y="6984"/>
                </a:lnTo>
                <a:lnTo>
                  <a:pt x="12654" y="6984"/>
                </a:lnTo>
                <a:lnTo>
                  <a:pt x="12727" y="6935"/>
                </a:lnTo>
                <a:lnTo>
                  <a:pt x="12775" y="6887"/>
                </a:lnTo>
                <a:lnTo>
                  <a:pt x="12824" y="6814"/>
                </a:lnTo>
                <a:lnTo>
                  <a:pt x="12824" y="6741"/>
                </a:lnTo>
                <a:lnTo>
                  <a:pt x="12775" y="6643"/>
                </a:lnTo>
                <a:lnTo>
                  <a:pt x="12532" y="6327"/>
                </a:lnTo>
                <a:lnTo>
                  <a:pt x="12240" y="6011"/>
                </a:lnTo>
                <a:lnTo>
                  <a:pt x="11924" y="5646"/>
                </a:lnTo>
                <a:lnTo>
                  <a:pt x="11778" y="5475"/>
                </a:lnTo>
                <a:lnTo>
                  <a:pt x="11583" y="5305"/>
                </a:lnTo>
                <a:lnTo>
                  <a:pt x="11510" y="5256"/>
                </a:lnTo>
                <a:close/>
                <a:moveTo>
                  <a:pt x="8104" y="439"/>
                </a:moveTo>
                <a:lnTo>
                  <a:pt x="8371" y="487"/>
                </a:lnTo>
                <a:lnTo>
                  <a:pt x="8663" y="536"/>
                </a:lnTo>
                <a:lnTo>
                  <a:pt x="9247" y="585"/>
                </a:lnTo>
                <a:lnTo>
                  <a:pt x="9588" y="633"/>
                </a:lnTo>
                <a:lnTo>
                  <a:pt x="9904" y="706"/>
                </a:lnTo>
                <a:lnTo>
                  <a:pt x="10537" y="877"/>
                </a:lnTo>
                <a:lnTo>
                  <a:pt x="10877" y="998"/>
                </a:lnTo>
                <a:lnTo>
                  <a:pt x="11218" y="1120"/>
                </a:lnTo>
                <a:lnTo>
                  <a:pt x="11559" y="1266"/>
                </a:lnTo>
                <a:lnTo>
                  <a:pt x="11875" y="1412"/>
                </a:lnTo>
                <a:lnTo>
                  <a:pt x="12191" y="1582"/>
                </a:lnTo>
                <a:lnTo>
                  <a:pt x="12508" y="1752"/>
                </a:lnTo>
                <a:lnTo>
                  <a:pt x="13116" y="2166"/>
                </a:lnTo>
                <a:lnTo>
                  <a:pt x="13408" y="2385"/>
                </a:lnTo>
                <a:lnTo>
                  <a:pt x="13700" y="2628"/>
                </a:lnTo>
                <a:lnTo>
                  <a:pt x="13968" y="2896"/>
                </a:lnTo>
                <a:lnTo>
                  <a:pt x="14235" y="3188"/>
                </a:lnTo>
                <a:lnTo>
                  <a:pt x="14479" y="3456"/>
                </a:lnTo>
                <a:lnTo>
                  <a:pt x="14698" y="3772"/>
                </a:lnTo>
                <a:lnTo>
                  <a:pt x="14917" y="4088"/>
                </a:lnTo>
                <a:lnTo>
                  <a:pt x="15111" y="4405"/>
                </a:lnTo>
                <a:lnTo>
                  <a:pt x="15282" y="4745"/>
                </a:lnTo>
                <a:lnTo>
                  <a:pt x="15452" y="5086"/>
                </a:lnTo>
                <a:lnTo>
                  <a:pt x="15574" y="5427"/>
                </a:lnTo>
                <a:lnTo>
                  <a:pt x="15720" y="5792"/>
                </a:lnTo>
                <a:lnTo>
                  <a:pt x="15817" y="6157"/>
                </a:lnTo>
                <a:lnTo>
                  <a:pt x="15914" y="6522"/>
                </a:lnTo>
                <a:lnTo>
                  <a:pt x="15987" y="6887"/>
                </a:lnTo>
                <a:lnTo>
                  <a:pt x="16036" y="7276"/>
                </a:lnTo>
                <a:lnTo>
                  <a:pt x="16109" y="8079"/>
                </a:lnTo>
                <a:lnTo>
                  <a:pt x="16109" y="8468"/>
                </a:lnTo>
                <a:lnTo>
                  <a:pt x="16109" y="8858"/>
                </a:lnTo>
                <a:lnTo>
                  <a:pt x="16085" y="9271"/>
                </a:lnTo>
                <a:lnTo>
                  <a:pt x="16060" y="9661"/>
                </a:lnTo>
                <a:lnTo>
                  <a:pt x="15987" y="10050"/>
                </a:lnTo>
                <a:lnTo>
                  <a:pt x="15914" y="10439"/>
                </a:lnTo>
                <a:lnTo>
                  <a:pt x="15817" y="10828"/>
                </a:lnTo>
                <a:lnTo>
                  <a:pt x="15695" y="11193"/>
                </a:lnTo>
                <a:lnTo>
                  <a:pt x="15549" y="11558"/>
                </a:lnTo>
                <a:lnTo>
                  <a:pt x="15379" y="11899"/>
                </a:lnTo>
                <a:lnTo>
                  <a:pt x="15184" y="12240"/>
                </a:lnTo>
                <a:lnTo>
                  <a:pt x="14965" y="12580"/>
                </a:lnTo>
                <a:lnTo>
                  <a:pt x="14722" y="12872"/>
                </a:lnTo>
                <a:lnTo>
                  <a:pt x="14430" y="13189"/>
                </a:lnTo>
                <a:lnTo>
                  <a:pt x="14138" y="13456"/>
                </a:lnTo>
                <a:lnTo>
                  <a:pt x="13846" y="13700"/>
                </a:lnTo>
                <a:lnTo>
                  <a:pt x="13530" y="13943"/>
                </a:lnTo>
                <a:lnTo>
                  <a:pt x="13213" y="14186"/>
                </a:lnTo>
                <a:lnTo>
                  <a:pt x="12532" y="14624"/>
                </a:lnTo>
                <a:lnTo>
                  <a:pt x="11851" y="15014"/>
                </a:lnTo>
                <a:lnTo>
                  <a:pt x="11510" y="15184"/>
                </a:lnTo>
                <a:lnTo>
                  <a:pt x="11145" y="15330"/>
                </a:lnTo>
                <a:lnTo>
                  <a:pt x="10415" y="15622"/>
                </a:lnTo>
                <a:lnTo>
                  <a:pt x="10050" y="15744"/>
                </a:lnTo>
                <a:lnTo>
                  <a:pt x="9685" y="15841"/>
                </a:lnTo>
                <a:lnTo>
                  <a:pt x="9320" y="15963"/>
                </a:lnTo>
                <a:lnTo>
                  <a:pt x="8980" y="16109"/>
                </a:lnTo>
                <a:lnTo>
                  <a:pt x="8907" y="16157"/>
                </a:lnTo>
                <a:lnTo>
                  <a:pt x="8882" y="16230"/>
                </a:lnTo>
                <a:lnTo>
                  <a:pt x="8104" y="16230"/>
                </a:lnTo>
                <a:lnTo>
                  <a:pt x="7739" y="16206"/>
                </a:lnTo>
                <a:lnTo>
                  <a:pt x="7349" y="16157"/>
                </a:lnTo>
                <a:lnTo>
                  <a:pt x="6984" y="16109"/>
                </a:lnTo>
                <a:lnTo>
                  <a:pt x="6619" y="16011"/>
                </a:lnTo>
                <a:lnTo>
                  <a:pt x="6254" y="15914"/>
                </a:lnTo>
                <a:lnTo>
                  <a:pt x="5889" y="15817"/>
                </a:lnTo>
                <a:lnTo>
                  <a:pt x="5524" y="15695"/>
                </a:lnTo>
                <a:lnTo>
                  <a:pt x="5184" y="15549"/>
                </a:lnTo>
                <a:lnTo>
                  <a:pt x="4843" y="15379"/>
                </a:lnTo>
                <a:lnTo>
                  <a:pt x="4502" y="15208"/>
                </a:lnTo>
                <a:lnTo>
                  <a:pt x="4162" y="15014"/>
                </a:lnTo>
                <a:lnTo>
                  <a:pt x="3845" y="14795"/>
                </a:lnTo>
                <a:lnTo>
                  <a:pt x="3553" y="14576"/>
                </a:lnTo>
                <a:lnTo>
                  <a:pt x="3237" y="14357"/>
                </a:lnTo>
                <a:lnTo>
                  <a:pt x="2921" y="14065"/>
                </a:lnTo>
                <a:lnTo>
                  <a:pt x="2629" y="13797"/>
                </a:lnTo>
                <a:lnTo>
                  <a:pt x="2361" y="13481"/>
                </a:lnTo>
                <a:lnTo>
                  <a:pt x="2094" y="13164"/>
                </a:lnTo>
                <a:lnTo>
                  <a:pt x="1850" y="12824"/>
                </a:lnTo>
                <a:lnTo>
                  <a:pt x="1631" y="12483"/>
                </a:lnTo>
                <a:lnTo>
                  <a:pt x="1437" y="12142"/>
                </a:lnTo>
                <a:lnTo>
                  <a:pt x="1242" y="11777"/>
                </a:lnTo>
                <a:lnTo>
                  <a:pt x="1096" y="11412"/>
                </a:lnTo>
                <a:lnTo>
                  <a:pt x="950" y="11023"/>
                </a:lnTo>
                <a:lnTo>
                  <a:pt x="804" y="10634"/>
                </a:lnTo>
                <a:lnTo>
                  <a:pt x="707" y="10244"/>
                </a:lnTo>
                <a:lnTo>
                  <a:pt x="609" y="9831"/>
                </a:lnTo>
                <a:lnTo>
                  <a:pt x="561" y="9442"/>
                </a:lnTo>
                <a:lnTo>
                  <a:pt x="512" y="9028"/>
                </a:lnTo>
                <a:lnTo>
                  <a:pt x="463" y="8614"/>
                </a:lnTo>
                <a:lnTo>
                  <a:pt x="463" y="8201"/>
                </a:lnTo>
                <a:lnTo>
                  <a:pt x="488" y="7787"/>
                </a:lnTo>
                <a:lnTo>
                  <a:pt x="512" y="7373"/>
                </a:lnTo>
                <a:lnTo>
                  <a:pt x="585" y="6960"/>
                </a:lnTo>
                <a:lnTo>
                  <a:pt x="658" y="6570"/>
                </a:lnTo>
                <a:lnTo>
                  <a:pt x="755" y="6181"/>
                </a:lnTo>
                <a:lnTo>
                  <a:pt x="877" y="5792"/>
                </a:lnTo>
                <a:lnTo>
                  <a:pt x="1023" y="5402"/>
                </a:lnTo>
                <a:lnTo>
                  <a:pt x="1169" y="5037"/>
                </a:lnTo>
                <a:lnTo>
                  <a:pt x="1364" y="4672"/>
                </a:lnTo>
                <a:lnTo>
                  <a:pt x="1558" y="4307"/>
                </a:lnTo>
                <a:lnTo>
                  <a:pt x="1777" y="3967"/>
                </a:lnTo>
                <a:lnTo>
                  <a:pt x="1996" y="3626"/>
                </a:lnTo>
                <a:lnTo>
                  <a:pt x="2264" y="3310"/>
                </a:lnTo>
                <a:lnTo>
                  <a:pt x="2532" y="2993"/>
                </a:lnTo>
                <a:lnTo>
                  <a:pt x="2823" y="2701"/>
                </a:lnTo>
                <a:lnTo>
                  <a:pt x="3115" y="2434"/>
                </a:lnTo>
                <a:lnTo>
                  <a:pt x="3432" y="2190"/>
                </a:lnTo>
                <a:lnTo>
                  <a:pt x="3748" y="1947"/>
                </a:lnTo>
                <a:lnTo>
                  <a:pt x="4089" y="1728"/>
                </a:lnTo>
                <a:lnTo>
                  <a:pt x="4429" y="1509"/>
                </a:lnTo>
                <a:lnTo>
                  <a:pt x="4794" y="1339"/>
                </a:lnTo>
                <a:lnTo>
                  <a:pt x="5159" y="1169"/>
                </a:lnTo>
                <a:lnTo>
                  <a:pt x="5524" y="998"/>
                </a:lnTo>
                <a:lnTo>
                  <a:pt x="5865" y="877"/>
                </a:lnTo>
                <a:lnTo>
                  <a:pt x="6206" y="779"/>
                </a:lnTo>
                <a:lnTo>
                  <a:pt x="6911" y="609"/>
                </a:lnTo>
                <a:lnTo>
                  <a:pt x="7203" y="560"/>
                </a:lnTo>
                <a:lnTo>
                  <a:pt x="7520" y="536"/>
                </a:lnTo>
                <a:lnTo>
                  <a:pt x="7812" y="487"/>
                </a:lnTo>
                <a:lnTo>
                  <a:pt x="8104" y="439"/>
                </a:lnTo>
                <a:close/>
                <a:moveTo>
                  <a:pt x="7690" y="1"/>
                </a:moveTo>
                <a:lnTo>
                  <a:pt x="7374" y="25"/>
                </a:lnTo>
                <a:lnTo>
                  <a:pt x="7057" y="74"/>
                </a:lnTo>
                <a:lnTo>
                  <a:pt x="6644" y="147"/>
                </a:lnTo>
                <a:lnTo>
                  <a:pt x="6206" y="244"/>
                </a:lnTo>
                <a:lnTo>
                  <a:pt x="5792" y="366"/>
                </a:lnTo>
                <a:lnTo>
                  <a:pt x="5403" y="512"/>
                </a:lnTo>
                <a:lnTo>
                  <a:pt x="5013" y="682"/>
                </a:lnTo>
                <a:lnTo>
                  <a:pt x="4624" y="852"/>
                </a:lnTo>
                <a:lnTo>
                  <a:pt x="4259" y="1047"/>
                </a:lnTo>
                <a:lnTo>
                  <a:pt x="3918" y="1266"/>
                </a:lnTo>
                <a:lnTo>
                  <a:pt x="3578" y="1485"/>
                </a:lnTo>
                <a:lnTo>
                  <a:pt x="3237" y="1752"/>
                </a:lnTo>
                <a:lnTo>
                  <a:pt x="2921" y="1996"/>
                </a:lnTo>
                <a:lnTo>
                  <a:pt x="2604" y="2288"/>
                </a:lnTo>
                <a:lnTo>
                  <a:pt x="2288" y="2580"/>
                </a:lnTo>
                <a:lnTo>
                  <a:pt x="1996" y="2896"/>
                </a:lnTo>
                <a:lnTo>
                  <a:pt x="1704" y="3237"/>
                </a:lnTo>
                <a:lnTo>
                  <a:pt x="1461" y="3577"/>
                </a:lnTo>
                <a:lnTo>
                  <a:pt x="1218" y="3942"/>
                </a:lnTo>
                <a:lnTo>
                  <a:pt x="999" y="4307"/>
                </a:lnTo>
                <a:lnTo>
                  <a:pt x="804" y="4697"/>
                </a:lnTo>
                <a:lnTo>
                  <a:pt x="634" y="5086"/>
                </a:lnTo>
                <a:lnTo>
                  <a:pt x="488" y="5500"/>
                </a:lnTo>
                <a:lnTo>
                  <a:pt x="342" y="5889"/>
                </a:lnTo>
                <a:lnTo>
                  <a:pt x="244" y="6303"/>
                </a:lnTo>
                <a:lnTo>
                  <a:pt x="147" y="6741"/>
                </a:lnTo>
                <a:lnTo>
                  <a:pt x="74" y="7154"/>
                </a:lnTo>
                <a:lnTo>
                  <a:pt x="25" y="7592"/>
                </a:lnTo>
                <a:lnTo>
                  <a:pt x="1" y="8030"/>
                </a:lnTo>
                <a:lnTo>
                  <a:pt x="1" y="8468"/>
                </a:lnTo>
                <a:lnTo>
                  <a:pt x="1" y="8906"/>
                </a:lnTo>
                <a:lnTo>
                  <a:pt x="50" y="9344"/>
                </a:lnTo>
                <a:lnTo>
                  <a:pt x="98" y="9782"/>
                </a:lnTo>
                <a:lnTo>
                  <a:pt x="196" y="10196"/>
                </a:lnTo>
                <a:lnTo>
                  <a:pt x="293" y="10609"/>
                </a:lnTo>
                <a:lnTo>
                  <a:pt x="439" y="11023"/>
                </a:lnTo>
                <a:lnTo>
                  <a:pt x="585" y="11412"/>
                </a:lnTo>
                <a:lnTo>
                  <a:pt x="755" y="11802"/>
                </a:lnTo>
                <a:lnTo>
                  <a:pt x="926" y="12167"/>
                </a:lnTo>
                <a:lnTo>
                  <a:pt x="1145" y="12532"/>
                </a:lnTo>
                <a:lnTo>
                  <a:pt x="1364" y="12897"/>
                </a:lnTo>
                <a:lnTo>
                  <a:pt x="1607" y="13237"/>
                </a:lnTo>
                <a:lnTo>
                  <a:pt x="1875" y="13578"/>
                </a:lnTo>
                <a:lnTo>
                  <a:pt x="2142" y="13870"/>
                </a:lnTo>
                <a:lnTo>
                  <a:pt x="2434" y="14186"/>
                </a:lnTo>
                <a:lnTo>
                  <a:pt x="2726" y="14478"/>
                </a:lnTo>
                <a:lnTo>
                  <a:pt x="3067" y="14746"/>
                </a:lnTo>
                <a:lnTo>
                  <a:pt x="3383" y="14989"/>
                </a:lnTo>
                <a:lnTo>
                  <a:pt x="3724" y="15233"/>
                </a:lnTo>
                <a:lnTo>
                  <a:pt x="4089" y="15452"/>
                </a:lnTo>
                <a:lnTo>
                  <a:pt x="4454" y="15671"/>
                </a:lnTo>
                <a:lnTo>
                  <a:pt x="4819" y="15841"/>
                </a:lnTo>
                <a:lnTo>
                  <a:pt x="5208" y="16011"/>
                </a:lnTo>
                <a:lnTo>
                  <a:pt x="5597" y="16182"/>
                </a:lnTo>
                <a:lnTo>
                  <a:pt x="6011" y="16303"/>
                </a:lnTo>
                <a:lnTo>
                  <a:pt x="6425" y="16401"/>
                </a:lnTo>
                <a:lnTo>
                  <a:pt x="6838" y="16498"/>
                </a:lnTo>
                <a:lnTo>
                  <a:pt x="7252" y="16571"/>
                </a:lnTo>
                <a:lnTo>
                  <a:pt x="7690" y="16620"/>
                </a:lnTo>
                <a:lnTo>
                  <a:pt x="8128" y="16644"/>
                </a:lnTo>
                <a:lnTo>
                  <a:pt x="8566" y="16644"/>
                </a:lnTo>
                <a:lnTo>
                  <a:pt x="9004" y="16620"/>
                </a:lnTo>
                <a:lnTo>
                  <a:pt x="9101" y="16571"/>
                </a:lnTo>
                <a:lnTo>
                  <a:pt x="9174" y="16522"/>
                </a:lnTo>
                <a:lnTo>
                  <a:pt x="9539" y="16498"/>
                </a:lnTo>
                <a:lnTo>
                  <a:pt x="9929" y="16425"/>
                </a:lnTo>
                <a:lnTo>
                  <a:pt x="10318" y="16303"/>
                </a:lnTo>
                <a:lnTo>
                  <a:pt x="10707" y="16182"/>
                </a:lnTo>
                <a:lnTo>
                  <a:pt x="11072" y="16011"/>
                </a:lnTo>
                <a:lnTo>
                  <a:pt x="11437" y="15841"/>
                </a:lnTo>
                <a:lnTo>
                  <a:pt x="12143" y="15500"/>
                </a:lnTo>
                <a:lnTo>
                  <a:pt x="12508" y="15306"/>
                </a:lnTo>
                <a:lnTo>
                  <a:pt x="12848" y="15087"/>
                </a:lnTo>
                <a:lnTo>
                  <a:pt x="13213" y="14868"/>
                </a:lnTo>
                <a:lnTo>
                  <a:pt x="13554" y="14624"/>
                </a:lnTo>
                <a:lnTo>
                  <a:pt x="13895" y="14381"/>
                </a:lnTo>
                <a:lnTo>
                  <a:pt x="14211" y="14138"/>
                </a:lnTo>
                <a:lnTo>
                  <a:pt x="14527" y="13846"/>
                </a:lnTo>
                <a:lnTo>
                  <a:pt x="14819" y="13578"/>
                </a:lnTo>
                <a:lnTo>
                  <a:pt x="15111" y="13262"/>
                </a:lnTo>
                <a:lnTo>
                  <a:pt x="15379" y="12945"/>
                </a:lnTo>
                <a:lnTo>
                  <a:pt x="15598" y="12605"/>
                </a:lnTo>
                <a:lnTo>
                  <a:pt x="15817" y="12240"/>
                </a:lnTo>
                <a:lnTo>
                  <a:pt x="15987" y="11875"/>
                </a:lnTo>
                <a:lnTo>
                  <a:pt x="16158" y="11485"/>
                </a:lnTo>
                <a:lnTo>
                  <a:pt x="16279" y="11096"/>
                </a:lnTo>
                <a:lnTo>
                  <a:pt x="16401" y="10682"/>
                </a:lnTo>
                <a:lnTo>
                  <a:pt x="16474" y="10269"/>
                </a:lnTo>
                <a:lnTo>
                  <a:pt x="16547" y="9855"/>
                </a:lnTo>
                <a:lnTo>
                  <a:pt x="16596" y="9442"/>
                </a:lnTo>
                <a:lnTo>
                  <a:pt x="16620" y="9028"/>
                </a:lnTo>
                <a:lnTo>
                  <a:pt x="16620" y="8614"/>
                </a:lnTo>
                <a:lnTo>
                  <a:pt x="16596" y="8176"/>
                </a:lnTo>
                <a:lnTo>
                  <a:pt x="16571" y="7787"/>
                </a:lnTo>
                <a:lnTo>
                  <a:pt x="16523" y="7373"/>
                </a:lnTo>
                <a:lnTo>
                  <a:pt x="16450" y="6960"/>
                </a:lnTo>
                <a:lnTo>
                  <a:pt x="16377" y="6570"/>
                </a:lnTo>
                <a:lnTo>
                  <a:pt x="16279" y="6181"/>
                </a:lnTo>
                <a:lnTo>
                  <a:pt x="16158" y="5792"/>
                </a:lnTo>
                <a:lnTo>
                  <a:pt x="16036" y="5402"/>
                </a:lnTo>
                <a:lnTo>
                  <a:pt x="15890" y="5037"/>
                </a:lnTo>
                <a:lnTo>
                  <a:pt x="15720" y="4672"/>
                </a:lnTo>
                <a:lnTo>
                  <a:pt x="15549" y="4332"/>
                </a:lnTo>
                <a:lnTo>
                  <a:pt x="15355" y="3991"/>
                </a:lnTo>
                <a:lnTo>
                  <a:pt x="15136" y="3650"/>
                </a:lnTo>
                <a:lnTo>
                  <a:pt x="14917" y="3334"/>
                </a:lnTo>
                <a:lnTo>
                  <a:pt x="14649" y="3018"/>
                </a:lnTo>
                <a:lnTo>
                  <a:pt x="14406" y="2701"/>
                </a:lnTo>
                <a:lnTo>
                  <a:pt x="14114" y="2434"/>
                </a:lnTo>
                <a:lnTo>
                  <a:pt x="13822" y="2142"/>
                </a:lnTo>
                <a:lnTo>
                  <a:pt x="13505" y="1874"/>
                </a:lnTo>
                <a:lnTo>
                  <a:pt x="13213" y="1680"/>
                </a:lnTo>
                <a:lnTo>
                  <a:pt x="12897" y="1461"/>
                </a:lnTo>
                <a:lnTo>
                  <a:pt x="12605" y="1266"/>
                </a:lnTo>
                <a:lnTo>
                  <a:pt x="12289" y="1096"/>
                </a:lnTo>
                <a:lnTo>
                  <a:pt x="11632" y="779"/>
                </a:lnTo>
                <a:lnTo>
                  <a:pt x="10950" y="536"/>
                </a:lnTo>
                <a:lnTo>
                  <a:pt x="10561" y="414"/>
                </a:lnTo>
                <a:lnTo>
                  <a:pt x="10172" y="293"/>
                </a:lnTo>
                <a:lnTo>
                  <a:pt x="9783" y="220"/>
                </a:lnTo>
                <a:lnTo>
                  <a:pt x="9369" y="147"/>
                </a:lnTo>
                <a:lnTo>
                  <a:pt x="8834" y="74"/>
                </a:lnTo>
                <a:lnTo>
                  <a:pt x="8542" y="49"/>
                </a:lnTo>
                <a:lnTo>
                  <a:pt x="8274" y="74"/>
                </a:lnTo>
                <a:lnTo>
                  <a:pt x="8128" y="25"/>
                </a:lnTo>
                <a:lnTo>
                  <a:pt x="7982" y="1"/>
                </a:lnTo>
                <a:close/>
              </a:path>
            </a:pathLst>
          </a:custGeom>
          <a:solidFill>
            <a:schemeClr val="dk1"/>
          </a:solidFill>
          <a:ln>
            <a:solidFill>
              <a:schemeClr val="accent5"/>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 name="Google Shape;196;p24">
            <a:extLst>
              <a:ext uri="{FF2B5EF4-FFF2-40B4-BE49-F238E27FC236}">
                <a16:creationId xmlns:a16="http://schemas.microsoft.com/office/drawing/2014/main" id="{90D3B233-3E9D-2149-9AF0-40499C3F02FD}"/>
              </a:ext>
            </a:extLst>
          </p:cNvPr>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540380" y="1300780"/>
            <a:ext cx="199464" cy="199369"/>
          </a:xfrm>
          <a:prstGeom prst="rect">
            <a:avLst/>
          </a:prstGeom>
          <a:noFill/>
          <a:ln>
            <a:noFill/>
          </a:ln>
        </p:spPr>
      </p:pic>
      <p:pic>
        <p:nvPicPr>
          <p:cNvPr id="19" name="Google Shape;196;p24">
            <a:extLst>
              <a:ext uri="{FF2B5EF4-FFF2-40B4-BE49-F238E27FC236}">
                <a16:creationId xmlns:a16="http://schemas.microsoft.com/office/drawing/2014/main" id="{7C3FE204-E6B9-FB4C-B32B-A5C84CB150DB}"/>
              </a:ext>
            </a:extLst>
          </p:cNvPr>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5439567" y="1302104"/>
            <a:ext cx="199464" cy="199369"/>
          </a:xfrm>
          <a:prstGeom prst="rect">
            <a:avLst/>
          </a:prstGeom>
          <a:noFill/>
          <a:ln>
            <a:noFill/>
          </a:ln>
        </p:spPr>
      </p:pic>
      <p:pic>
        <p:nvPicPr>
          <p:cNvPr id="20" name="Google Shape;196;p24">
            <a:extLst>
              <a:ext uri="{FF2B5EF4-FFF2-40B4-BE49-F238E27FC236}">
                <a16:creationId xmlns:a16="http://schemas.microsoft.com/office/drawing/2014/main" id="{784F5398-AB6C-2947-8EC6-8213D38CB2D4}"/>
              </a:ext>
            </a:extLst>
          </p:cNvPr>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540428" y="4541444"/>
            <a:ext cx="199464" cy="199369"/>
          </a:xfrm>
          <a:prstGeom prst="rect">
            <a:avLst/>
          </a:prstGeom>
          <a:noFill/>
          <a:ln>
            <a:noFill/>
          </a:ln>
        </p:spPr>
      </p:pic>
      <p:pic>
        <p:nvPicPr>
          <p:cNvPr id="21" name="Google Shape;196;p24">
            <a:extLst>
              <a:ext uri="{FF2B5EF4-FFF2-40B4-BE49-F238E27FC236}">
                <a16:creationId xmlns:a16="http://schemas.microsoft.com/office/drawing/2014/main" id="{0B3CDE28-55E2-E44F-985E-3AEDDAF00D10}"/>
              </a:ext>
            </a:extLst>
          </p:cNvPr>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5439615" y="4542768"/>
            <a:ext cx="199464" cy="199369"/>
          </a:xfrm>
          <a:prstGeom prst="rect">
            <a:avLst/>
          </a:prstGeom>
          <a:noFill/>
          <a:ln>
            <a:noFill/>
          </a:ln>
        </p:spPr>
      </p:pic>
      <p:sp>
        <p:nvSpPr>
          <p:cNvPr id="27" name="Google Shape;331;p33">
            <a:extLst>
              <a:ext uri="{FF2B5EF4-FFF2-40B4-BE49-F238E27FC236}">
                <a16:creationId xmlns:a16="http://schemas.microsoft.com/office/drawing/2014/main" id="{21353C6A-3A2A-EF45-9D4E-D96E0ECA10D4}"/>
              </a:ext>
            </a:extLst>
          </p:cNvPr>
          <p:cNvSpPr txBox="1">
            <a:spLocks/>
          </p:cNvSpPr>
          <p:nvPr/>
        </p:nvSpPr>
        <p:spPr>
          <a:xfrm>
            <a:off x="5908249" y="239486"/>
            <a:ext cx="3070698" cy="4214705"/>
          </a:xfrm>
          <a:prstGeom prst="rect">
            <a:avLst/>
          </a:prstGeom>
          <a:blipFill>
            <a:blip r:embed="rId3"/>
            <a:tile tx="0" ty="0" sx="100000" sy="100000" flip="none" algn="tl"/>
          </a:blipFill>
          <a:ln>
            <a:noFill/>
          </a:ln>
          <a:effectLst>
            <a:outerShdw blurRad="14288" dist="9525" dir="5400000" algn="bl" rotWithShape="0">
              <a:schemeClr val="lt2">
                <a:alpha val="70000"/>
              </a:schemeClr>
            </a:outerShdw>
          </a:effectLst>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30200" algn="l" rtl="0">
              <a:lnSpc>
                <a:spcPct val="115000"/>
              </a:lnSpc>
              <a:spcBef>
                <a:spcPts val="0"/>
              </a:spcBef>
              <a:spcAft>
                <a:spcPts val="0"/>
              </a:spcAft>
              <a:buClr>
                <a:schemeClr val="accent1"/>
              </a:buClr>
              <a:buSzPts val="1600"/>
              <a:buFont typeface="Bitter Thin"/>
              <a:buChar char="✘"/>
              <a:defRPr sz="2000" b="0" i="0" u="none" strike="noStrike" cap="none">
                <a:solidFill>
                  <a:schemeClr val="dk1"/>
                </a:solidFill>
                <a:latin typeface="Bitter Thin"/>
                <a:ea typeface="Bitter Thin"/>
                <a:cs typeface="Bitter Thin"/>
                <a:sym typeface="Bitter Thin"/>
              </a:defRPr>
            </a:lvl1pPr>
            <a:lvl2pPr marL="914400" marR="0" lvl="1" indent="-330200" algn="l" rtl="0">
              <a:lnSpc>
                <a:spcPct val="115000"/>
              </a:lnSpc>
              <a:spcBef>
                <a:spcPts val="800"/>
              </a:spcBef>
              <a:spcAft>
                <a:spcPts val="0"/>
              </a:spcAft>
              <a:buClr>
                <a:schemeClr val="accent1"/>
              </a:buClr>
              <a:buSzPts val="1600"/>
              <a:buFont typeface="Bitter Thin"/>
              <a:buChar char="✗"/>
              <a:defRPr sz="2000" b="0" i="0" u="none" strike="noStrike" cap="none">
                <a:solidFill>
                  <a:schemeClr val="dk1"/>
                </a:solidFill>
                <a:latin typeface="Bitter Thin"/>
                <a:ea typeface="Bitter Thin"/>
                <a:cs typeface="Bitter Thin"/>
                <a:sym typeface="Bitter Thin"/>
              </a:defRPr>
            </a:lvl2pPr>
            <a:lvl3pPr marL="1371600" marR="0" lvl="2" indent="-355600" algn="l" rtl="0">
              <a:lnSpc>
                <a:spcPct val="115000"/>
              </a:lnSpc>
              <a:spcBef>
                <a:spcPts val="800"/>
              </a:spcBef>
              <a:spcAft>
                <a:spcPts val="0"/>
              </a:spcAft>
              <a:buClr>
                <a:schemeClr val="accent1"/>
              </a:buClr>
              <a:buSzPts val="2000"/>
              <a:buFont typeface="Bitter Thin"/>
              <a:buChar char="■"/>
              <a:defRPr sz="2000" b="0" i="0" u="none" strike="noStrike" cap="none">
                <a:solidFill>
                  <a:schemeClr val="dk1"/>
                </a:solidFill>
                <a:latin typeface="Bitter Thin"/>
                <a:ea typeface="Bitter Thin"/>
                <a:cs typeface="Bitter Thin"/>
                <a:sym typeface="Bitter Thin"/>
              </a:defRPr>
            </a:lvl3pPr>
            <a:lvl4pPr marL="1828800" marR="0" lvl="3" indent="-355600" algn="l" rtl="0">
              <a:lnSpc>
                <a:spcPct val="115000"/>
              </a:lnSpc>
              <a:spcBef>
                <a:spcPts val="800"/>
              </a:spcBef>
              <a:spcAft>
                <a:spcPts val="0"/>
              </a:spcAft>
              <a:buClr>
                <a:schemeClr val="dk1"/>
              </a:buClr>
              <a:buSzPts val="2000"/>
              <a:buFont typeface="Bitter Thin"/>
              <a:buChar char="●"/>
              <a:defRPr sz="2000" b="0" i="0" u="none" strike="noStrike" cap="none">
                <a:solidFill>
                  <a:schemeClr val="dk1"/>
                </a:solidFill>
                <a:latin typeface="Bitter Thin"/>
                <a:ea typeface="Bitter Thin"/>
                <a:cs typeface="Bitter Thin"/>
                <a:sym typeface="Bitter Thin"/>
              </a:defRPr>
            </a:lvl4pPr>
            <a:lvl5pPr marL="2286000" marR="0" lvl="4" indent="-355600" algn="l" rtl="0">
              <a:lnSpc>
                <a:spcPct val="115000"/>
              </a:lnSpc>
              <a:spcBef>
                <a:spcPts val="800"/>
              </a:spcBef>
              <a:spcAft>
                <a:spcPts val="0"/>
              </a:spcAft>
              <a:buClr>
                <a:schemeClr val="dk1"/>
              </a:buClr>
              <a:buSzPts val="2000"/>
              <a:buFont typeface="Bitter Thin"/>
              <a:buChar char="○"/>
              <a:defRPr sz="2000" b="0" i="0" u="none" strike="noStrike" cap="none">
                <a:solidFill>
                  <a:schemeClr val="dk1"/>
                </a:solidFill>
                <a:latin typeface="Bitter Thin"/>
                <a:ea typeface="Bitter Thin"/>
                <a:cs typeface="Bitter Thin"/>
                <a:sym typeface="Bitter Thin"/>
              </a:defRPr>
            </a:lvl5pPr>
            <a:lvl6pPr marL="2743200" marR="0" lvl="5" indent="-355600" algn="l" rtl="0">
              <a:lnSpc>
                <a:spcPct val="115000"/>
              </a:lnSpc>
              <a:spcBef>
                <a:spcPts val="800"/>
              </a:spcBef>
              <a:spcAft>
                <a:spcPts val="0"/>
              </a:spcAft>
              <a:buClr>
                <a:schemeClr val="dk1"/>
              </a:buClr>
              <a:buSzPts val="2000"/>
              <a:buFont typeface="Bitter Thin"/>
              <a:buChar char="■"/>
              <a:defRPr sz="2000" b="0" i="0" u="none" strike="noStrike" cap="none">
                <a:solidFill>
                  <a:schemeClr val="dk1"/>
                </a:solidFill>
                <a:latin typeface="Bitter Thin"/>
                <a:ea typeface="Bitter Thin"/>
                <a:cs typeface="Bitter Thin"/>
                <a:sym typeface="Bitter Thin"/>
              </a:defRPr>
            </a:lvl6pPr>
            <a:lvl7pPr marL="3200400" marR="0" lvl="6" indent="-355600" algn="l" rtl="0">
              <a:lnSpc>
                <a:spcPct val="115000"/>
              </a:lnSpc>
              <a:spcBef>
                <a:spcPts val="800"/>
              </a:spcBef>
              <a:spcAft>
                <a:spcPts val="0"/>
              </a:spcAft>
              <a:buClr>
                <a:schemeClr val="dk1"/>
              </a:buClr>
              <a:buSzPts val="2000"/>
              <a:buFont typeface="Bitter Thin"/>
              <a:buChar char="●"/>
              <a:defRPr sz="2000" b="0" i="0" u="none" strike="noStrike" cap="none">
                <a:solidFill>
                  <a:schemeClr val="dk1"/>
                </a:solidFill>
                <a:latin typeface="Bitter Thin"/>
                <a:ea typeface="Bitter Thin"/>
                <a:cs typeface="Bitter Thin"/>
                <a:sym typeface="Bitter Thin"/>
              </a:defRPr>
            </a:lvl7pPr>
            <a:lvl8pPr marL="3657600" marR="0" lvl="7" indent="-355600" algn="l" rtl="0">
              <a:lnSpc>
                <a:spcPct val="115000"/>
              </a:lnSpc>
              <a:spcBef>
                <a:spcPts val="800"/>
              </a:spcBef>
              <a:spcAft>
                <a:spcPts val="0"/>
              </a:spcAft>
              <a:buClr>
                <a:schemeClr val="dk1"/>
              </a:buClr>
              <a:buSzPts val="2000"/>
              <a:buFont typeface="Bitter Thin"/>
              <a:buChar char="○"/>
              <a:defRPr sz="2000" b="0" i="0" u="none" strike="noStrike" cap="none">
                <a:solidFill>
                  <a:schemeClr val="dk1"/>
                </a:solidFill>
                <a:latin typeface="Bitter Thin"/>
                <a:ea typeface="Bitter Thin"/>
                <a:cs typeface="Bitter Thin"/>
                <a:sym typeface="Bitter Thin"/>
              </a:defRPr>
            </a:lvl8pPr>
            <a:lvl9pPr marL="4114800" marR="0" lvl="8" indent="-355600" algn="l" rtl="0">
              <a:lnSpc>
                <a:spcPct val="115000"/>
              </a:lnSpc>
              <a:spcBef>
                <a:spcPts val="800"/>
              </a:spcBef>
              <a:spcAft>
                <a:spcPts val="800"/>
              </a:spcAft>
              <a:buClr>
                <a:schemeClr val="dk1"/>
              </a:buClr>
              <a:buSzPts val="2000"/>
              <a:buFont typeface="Bitter Thin"/>
              <a:buChar char="■"/>
              <a:defRPr sz="2000" b="0" i="0" u="none" strike="noStrike" cap="none">
                <a:solidFill>
                  <a:schemeClr val="dk1"/>
                </a:solidFill>
                <a:latin typeface="Bitter Thin"/>
                <a:ea typeface="Bitter Thin"/>
                <a:cs typeface="Bitter Thin"/>
                <a:sym typeface="Bitter Thin"/>
              </a:defRPr>
            </a:lvl9pPr>
          </a:lstStyle>
          <a:p>
            <a:pPr marL="0" indent="0" algn="just">
              <a:buClr>
                <a:schemeClr val="tx1">
                  <a:lumMod val="50000"/>
                </a:schemeClr>
              </a:buClr>
              <a:buFont typeface="Bitter Thin"/>
              <a:buNone/>
            </a:pPr>
            <a:endParaRPr lang="es-MX" sz="1400">
              <a:solidFill>
                <a:schemeClr val="tx1">
                  <a:lumMod val="50000"/>
                </a:schemeClr>
              </a:solidFill>
              <a:latin typeface="+mn-lt"/>
              <a:cs typeface="Times New Roman" panose="02020603050405020304" pitchFamily="18" charset="0"/>
            </a:endParaRPr>
          </a:p>
          <a:p>
            <a:pPr marL="0" indent="0" algn="just">
              <a:buClr>
                <a:schemeClr val="tx1">
                  <a:lumMod val="50000"/>
                </a:schemeClr>
              </a:buClr>
              <a:buFont typeface="Bitter Thin"/>
              <a:buNone/>
            </a:pPr>
            <a:endParaRPr lang="es-MX" sz="1400">
              <a:latin typeface="+mn-lt"/>
            </a:endParaRPr>
          </a:p>
          <a:p>
            <a:pPr marL="285750" indent="-285750">
              <a:buClr>
                <a:schemeClr val="tx1">
                  <a:lumMod val="50000"/>
                </a:schemeClr>
              </a:buClr>
              <a:buFont typeface="Arial" panose="020B0604020202020204" pitchFamily="34" charset="0"/>
              <a:buChar char="•"/>
            </a:pPr>
            <a:endParaRPr lang="en" sz="1050" b="1" dirty="0">
              <a:solidFill>
                <a:schemeClr val="tx1">
                  <a:lumMod val="50000"/>
                </a:schemeClr>
              </a:solidFill>
              <a:latin typeface="+mn-lt"/>
              <a:ea typeface="Geneva" panose="020B0503030404040204" pitchFamily="34" charset="0"/>
              <a:cs typeface="Times New Roman" panose="02020603050405020304" pitchFamily="18" charset="0"/>
            </a:endParaRPr>
          </a:p>
        </p:txBody>
      </p:sp>
      <p:graphicFrame>
        <p:nvGraphicFramePr>
          <p:cNvPr id="24" name="Diagrama 23">
            <a:extLst>
              <a:ext uri="{FF2B5EF4-FFF2-40B4-BE49-F238E27FC236}">
                <a16:creationId xmlns:a16="http://schemas.microsoft.com/office/drawing/2014/main" id="{2F57A8A3-5362-ED44-A8C7-B1200EE5E197}"/>
              </a:ext>
            </a:extLst>
          </p:cNvPr>
          <p:cNvGraphicFramePr/>
          <p:nvPr>
            <p:extLst>
              <p:ext uri="{D42A27DB-BD31-4B8C-83A1-F6EECF244321}">
                <p14:modId xmlns:p14="http://schemas.microsoft.com/office/powerpoint/2010/main" val="4116399445"/>
              </p:ext>
            </p:extLst>
          </p:nvPr>
        </p:nvGraphicFramePr>
        <p:xfrm>
          <a:off x="588319" y="1500149"/>
          <a:ext cx="4976710" cy="317059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2" name="CuadroTexto 1">
            <a:extLst>
              <a:ext uri="{FF2B5EF4-FFF2-40B4-BE49-F238E27FC236}">
                <a16:creationId xmlns:a16="http://schemas.microsoft.com/office/drawing/2014/main" id="{E4681346-B776-A048-94C5-498A067BD799}"/>
              </a:ext>
            </a:extLst>
          </p:cNvPr>
          <p:cNvSpPr txBox="1"/>
          <p:nvPr/>
        </p:nvSpPr>
        <p:spPr>
          <a:xfrm>
            <a:off x="5996928" y="531449"/>
            <a:ext cx="2799336" cy="3970318"/>
          </a:xfrm>
          <a:prstGeom prst="rect">
            <a:avLst/>
          </a:prstGeom>
          <a:noFill/>
        </p:spPr>
        <p:txBody>
          <a:bodyPr wrap="square" rtlCol="0">
            <a:spAutoFit/>
          </a:bodyPr>
          <a:lstStyle/>
          <a:p>
            <a:pPr marL="285750" indent="-285750" algn="just">
              <a:buFont typeface="Arial" panose="020B0604020202020204" pitchFamily="34" charset="0"/>
              <a:buChar char="•"/>
            </a:pPr>
            <a:r>
              <a:rPr lang="es-MX" dirty="0"/>
              <a:t>Los animales llevan a cabo las siguientes funciones esenciales: </a:t>
            </a:r>
          </a:p>
          <a:p>
            <a:pPr lvl="4" algn="ctr"/>
            <a:r>
              <a:rPr lang="es-MX" dirty="0"/>
              <a:t>Alimentación </a:t>
            </a:r>
          </a:p>
          <a:p>
            <a:pPr lvl="4" algn="ctr"/>
            <a:r>
              <a:rPr lang="es-MX" dirty="0"/>
              <a:t>Respiración</a:t>
            </a:r>
          </a:p>
          <a:p>
            <a:pPr lvl="4" algn="ctr"/>
            <a:r>
              <a:rPr lang="es-MX" dirty="0"/>
              <a:t>Circulación</a:t>
            </a:r>
          </a:p>
          <a:p>
            <a:pPr lvl="4" algn="ctr"/>
            <a:r>
              <a:rPr lang="es-MX" dirty="0"/>
              <a:t>Excreción </a:t>
            </a:r>
          </a:p>
          <a:p>
            <a:pPr lvl="4" algn="ctr"/>
            <a:r>
              <a:rPr lang="es-MX" dirty="0"/>
              <a:t>Respuesta</a:t>
            </a:r>
          </a:p>
          <a:p>
            <a:pPr lvl="4" algn="ctr"/>
            <a:r>
              <a:rPr lang="es-MX" dirty="0"/>
              <a:t>Movimiento  </a:t>
            </a:r>
          </a:p>
          <a:p>
            <a:pPr lvl="4" algn="ctr"/>
            <a:r>
              <a:rPr lang="es-MX" dirty="0"/>
              <a:t>Reproducción </a:t>
            </a:r>
          </a:p>
          <a:p>
            <a:pPr marL="285750" indent="-285750" algn="just">
              <a:buFont typeface="Arial" panose="020B0604020202020204" pitchFamily="34" charset="0"/>
              <a:buChar char="•"/>
            </a:pPr>
            <a:endParaRPr lang="es-MX" dirty="0"/>
          </a:p>
          <a:p>
            <a:pPr marL="285750" indent="-285750" algn="just">
              <a:buFont typeface="Arial" panose="020B0604020202020204" pitchFamily="34" charset="0"/>
              <a:buChar char="•"/>
            </a:pPr>
            <a:r>
              <a:rPr lang="es-MX" dirty="0"/>
              <a:t>Presentan algún tipo de simetría</a:t>
            </a:r>
          </a:p>
          <a:p>
            <a:pPr marL="285750" indent="-285750" algn="just">
              <a:buFont typeface="Arial" panose="020B0604020202020204" pitchFamily="34" charset="0"/>
              <a:buChar char="•"/>
            </a:pPr>
            <a:endParaRPr lang="es-MX" dirty="0"/>
          </a:p>
          <a:p>
            <a:pPr marL="285750" indent="-285750" algn="just">
              <a:buFont typeface="Arial" panose="020B0604020202020204" pitchFamily="34" charset="0"/>
              <a:buChar char="•"/>
            </a:pPr>
            <a:r>
              <a:rPr lang="es-MX" dirty="0"/>
              <a:t>Sus organos y tejidos se originan a partir de capas germinales </a:t>
            </a:r>
          </a:p>
          <a:p>
            <a:endParaRPr lang="es-ES_tradnl" dirty="0"/>
          </a:p>
        </p:txBody>
      </p:sp>
      <p:pic>
        <p:nvPicPr>
          <p:cNvPr id="25" name="Google Shape;196;p24">
            <a:extLst>
              <a:ext uri="{FF2B5EF4-FFF2-40B4-BE49-F238E27FC236}">
                <a16:creationId xmlns:a16="http://schemas.microsoft.com/office/drawing/2014/main" id="{6D60EDC4-F69E-E243-8864-56C0460065AA}"/>
              </a:ext>
            </a:extLst>
          </p:cNvPr>
          <p:cNvPicPr preferRelativeResize="0"/>
          <p:nvPr/>
        </p:nvPicPr>
        <p:blipFill>
          <a:blip r:embed="rId10" cstate="screen">
            <a:alphaModFix/>
            <a:extLst>
              <a:ext uri="{BEBA8EAE-BF5A-486C-A8C5-ECC9F3942E4B}">
                <a14:imgProps xmlns:a14="http://schemas.microsoft.com/office/drawing/2010/main">
                  <a14:imgLayer r:embed="rId11">
                    <a14:imgEffect>
                      <a14:saturation sat="300000"/>
                    </a14:imgEffect>
                  </a14:imgLayer>
                </a14:imgProps>
              </a:ext>
              <a:ext uri="{28A0092B-C50C-407E-A947-70E740481C1C}">
                <a14:useLocalDpi xmlns:a14="http://schemas.microsoft.com/office/drawing/2010/main"/>
              </a:ext>
            </a:extLst>
          </a:blip>
          <a:stretch>
            <a:fillRect/>
          </a:stretch>
        </p:blipFill>
        <p:spPr>
          <a:xfrm>
            <a:off x="5957953" y="287062"/>
            <a:ext cx="199464" cy="199369"/>
          </a:xfrm>
          <a:prstGeom prst="rect">
            <a:avLst/>
          </a:prstGeom>
          <a:noFill/>
          <a:ln>
            <a:noFill/>
          </a:ln>
        </p:spPr>
      </p:pic>
      <p:pic>
        <p:nvPicPr>
          <p:cNvPr id="28" name="Google Shape;196;p24">
            <a:extLst>
              <a:ext uri="{FF2B5EF4-FFF2-40B4-BE49-F238E27FC236}">
                <a16:creationId xmlns:a16="http://schemas.microsoft.com/office/drawing/2014/main" id="{95CD5686-ABF4-1547-9C9D-452340197643}"/>
              </a:ext>
            </a:extLst>
          </p:cNvPr>
          <p:cNvPicPr preferRelativeResize="0"/>
          <p:nvPr/>
        </p:nvPicPr>
        <p:blipFill>
          <a:blip r:embed="rId10" cstate="screen">
            <a:alphaModFix/>
            <a:extLst>
              <a:ext uri="{BEBA8EAE-BF5A-486C-A8C5-ECC9F3942E4B}">
                <a14:imgProps xmlns:a14="http://schemas.microsoft.com/office/drawing/2010/main">
                  <a14:imgLayer r:embed="rId11">
                    <a14:imgEffect>
                      <a14:saturation sat="300000"/>
                    </a14:imgEffect>
                  </a14:imgLayer>
                </a14:imgProps>
              </a:ext>
              <a:ext uri="{28A0092B-C50C-407E-A947-70E740481C1C}">
                <a14:useLocalDpi xmlns:a14="http://schemas.microsoft.com/office/drawing/2010/main"/>
              </a:ext>
            </a:extLst>
          </a:blip>
          <a:stretch>
            <a:fillRect/>
          </a:stretch>
        </p:blipFill>
        <p:spPr>
          <a:xfrm>
            <a:off x="6074282" y="4176239"/>
            <a:ext cx="199464" cy="199369"/>
          </a:xfrm>
          <a:prstGeom prst="rect">
            <a:avLst/>
          </a:prstGeom>
          <a:noFill/>
          <a:ln>
            <a:noFill/>
          </a:ln>
        </p:spPr>
      </p:pic>
      <p:pic>
        <p:nvPicPr>
          <p:cNvPr id="29" name="Google Shape;196;p24">
            <a:extLst>
              <a:ext uri="{FF2B5EF4-FFF2-40B4-BE49-F238E27FC236}">
                <a16:creationId xmlns:a16="http://schemas.microsoft.com/office/drawing/2014/main" id="{A0613DAD-4C4B-844D-A3AA-A13AE4DC2998}"/>
              </a:ext>
            </a:extLst>
          </p:cNvPr>
          <p:cNvPicPr preferRelativeResize="0"/>
          <p:nvPr/>
        </p:nvPicPr>
        <p:blipFill>
          <a:blip r:embed="rId10" cstate="screen">
            <a:alphaModFix/>
            <a:extLst>
              <a:ext uri="{BEBA8EAE-BF5A-486C-A8C5-ECC9F3942E4B}">
                <a14:imgProps xmlns:a14="http://schemas.microsoft.com/office/drawing/2010/main">
                  <a14:imgLayer r:embed="rId11">
                    <a14:imgEffect>
                      <a14:saturation sat="300000"/>
                    </a14:imgEffect>
                  </a14:imgLayer>
                </a14:imgProps>
              </a:ext>
              <a:ext uri="{28A0092B-C50C-407E-A947-70E740481C1C}">
                <a14:useLocalDpi xmlns:a14="http://schemas.microsoft.com/office/drawing/2010/main"/>
              </a:ext>
            </a:extLst>
          </a:blip>
          <a:stretch>
            <a:fillRect/>
          </a:stretch>
        </p:blipFill>
        <p:spPr>
          <a:xfrm>
            <a:off x="8635775" y="322999"/>
            <a:ext cx="199464" cy="199369"/>
          </a:xfrm>
          <a:prstGeom prst="rect">
            <a:avLst/>
          </a:prstGeom>
          <a:noFill/>
          <a:ln>
            <a:noFill/>
          </a:ln>
        </p:spPr>
      </p:pic>
      <p:pic>
        <p:nvPicPr>
          <p:cNvPr id="30" name="Google Shape;196;p24">
            <a:extLst>
              <a:ext uri="{FF2B5EF4-FFF2-40B4-BE49-F238E27FC236}">
                <a16:creationId xmlns:a16="http://schemas.microsoft.com/office/drawing/2014/main" id="{150B92EA-5733-B149-AED8-08002D94F26E}"/>
              </a:ext>
            </a:extLst>
          </p:cNvPr>
          <p:cNvPicPr preferRelativeResize="0"/>
          <p:nvPr/>
        </p:nvPicPr>
        <p:blipFill>
          <a:blip r:embed="rId10" cstate="screen">
            <a:alphaModFix/>
            <a:extLst>
              <a:ext uri="{BEBA8EAE-BF5A-486C-A8C5-ECC9F3942E4B}">
                <a14:imgProps xmlns:a14="http://schemas.microsoft.com/office/drawing/2010/main">
                  <a14:imgLayer r:embed="rId11">
                    <a14:imgEffect>
                      <a14:saturation sat="300000"/>
                    </a14:imgEffect>
                  </a14:imgLayer>
                </a14:imgProps>
              </a:ext>
              <a:ext uri="{28A0092B-C50C-407E-A947-70E740481C1C}">
                <a14:useLocalDpi xmlns:a14="http://schemas.microsoft.com/office/drawing/2010/main"/>
              </a:ext>
            </a:extLst>
          </a:blip>
          <a:stretch>
            <a:fillRect/>
          </a:stretch>
        </p:blipFill>
        <p:spPr>
          <a:xfrm>
            <a:off x="8652372" y="4165976"/>
            <a:ext cx="199464" cy="199369"/>
          </a:xfrm>
          <a:prstGeom prst="rect">
            <a:avLst/>
          </a:prstGeom>
          <a:noFill/>
          <a:ln>
            <a:noFill/>
          </a:ln>
        </p:spPr>
      </p:pic>
    </p:spTree>
    <p:extLst>
      <p:ext uri="{BB962C8B-B14F-4D97-AF65-F5344CB8AC3E}">
        <p14:creationId xmlns:p14="http://schemas.microsoft.com/office/powerpoint/2010/main" val="15767219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8" name="Google Shape;268;p29"/>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6</a:t>
            </a:fld>
            <a:endParaRPr/>
          </a:p>
        </p:txBody>
      </p:sp>
      <p:cxnSp>
        <p:nvCxnSpPr>
          <p:cNvPr id="271" name="Google Shape;271;p29"/>
          <p:cNvCxnSpPr/>
          <p:nvPr/>
        </p:nvCxnSpPr>
        <p:spPr>
          <a:xfrm>
            <a:off x="952500" y="2646064"/>
            <a:ext cx="5424900" cy="0"/>
          </a:xfrm>
          <a:prstGeom prst="straightConnector1">
            <a:avLst/>
          </a:prstGeom>
          <a:noFill/>
          <a:ln w="9525" cap="flat" cmpd="sng">
            <a:solidFill>
              <a:schemeClr val="lt1"/>
            </a:solidFill>
            <a:prstDash val="solid"/>
            <a:round/>
            <a:headEnd type="none" w="med" len="med"/>
            <a:tailEnd type="none" w="med" len="med"/>
          </a:ln>
        </p:spPr>
      </p:cxnSp>
      <p:cxnSp>
        <p:nvCxnSpPr>
          <p:cNvPr id="273" name="Google Shape;273;p29"/>
          <p:cNvCxnSpPr/>
          <p:nvPr/>
        </p:nvCxnSpPr>
        <p:spPr>
          <a:xfrm>
            <a:off x="952500" y="4086926"/>
            <a:ext cx="5424900" cy="0"/>
          </a:xfrm>
          <a:prstGeom prst="straightConnector1">
            <a:avLst/>
          </a:prstGeom>
          <a:noFill/>
          <a:ln w="9525" cap="flat" cmpd="sng">
            <a:solidFill>
              <a:schemeClr val="lt1"/>
            </a:solidFill>
            <a:prstDash val="solid"/>
            <a:round/>
            <a:headEnd type="none" w="med" len="med"/>
            <a:tailEnd type="none" w="med" len="med"/>
          </a:ln>
        </p:spPr>
      </p:cxnSp>
      <p:sp>
        <p:nvSpPr>
          <p:cNvPr id="26" name="Google Shape;683;p46">
            <a:extLst>
              <a:ext uri="{FF2B5EF4-FFF2-40B4-BE49-F238E27FC236}">
                <a16:creationId xmlns:a16="http://schemas.microsoft.com/office/drawing/2014/main" id="{B41DF633-F9CC-8343-A27E-D077DE3078E3}"/>
              </a:ext>
            </a:extLst>
          </p:cNvPr>
          <p:cNvSpPr/>
          <p:nvPr/>
        </p:nvSpPr>
        <p:spPr>
          <a:xfrm>
            <a:off x="7054952" y="1930855"/>
            <a:ext cx="1136548" cy="1208266"/>
          </a:xfrm>
          <a:custGeom>
            <a:avLst/>
            <a:gdLst/>
            <a:ahLst/>
            <a:cxnLst/>
            <a:rect l="l" t="t" r="r" b="b"/>
            <a:pathLst>
              <a:path w="17082" h="17228" extrusionOk="0">
                <a:moveTo>
                  <a:pt x="6497" y="2993"/>
                </a:moveTo>
                <a:lnTo>
                  <a:pt x="6400" y="3042"/>
                </a:lnTo>
                <a:lnTo>
                  <a:pt x="6302" y="3090"/>
                </a:lnTo>
                <a:lnTo>
                  <a:pt x="6229" y="3212"/>
                </a:lnTo>
                <a:lnTo>
                  <a:pt x="6229" y="3285"/>
                </a:lnTo>
                <a:lnTo>
                  <a:pt x="6254" y="3334"/>
                </a:lnTo>
                <a:lnTo>
                  <a:pt x="6278" y="3407"/>
                </a:lnTo>
                <a:lnTo>
                  <a:pt x="6351" y="3455"/>
                </a:lnTo>
                <a:lnTo>
                  <a:pt x="6400" y="3480"/>
                </a:lnTo>
                <a:lnTo>
                  <a:pt x="6643" y="3480"/>
                </a:lnTo>
                <a:lnTo>
                  <a:pt x="6692" y="3504"/>
                </a:lnTo>
                <a:lnTo>
                  <a:pt x="6911" y="3504"/>
                </a:lnTo>
                <a:lnTo>
                  <a:pt x="6959" y="3480"/>
                </a:lnTo>
                <a:lnTo>
                  <a:pt x="7008" y="3455"/>
                </a:lnTo>
                <a:lnTo>
                  <a:pt x="7057" y="3407"/>
                </a:lnTo>
                <a:lnTo>
                  <a:pt x="7057" y="3334"/>
                </a:lnTo>
                <a:lnTo>
                  <a:pt x="7057" y="3212"/>
                </a:lnTo>
                <a:lnTo>
                  <a:pt x="7032" y="3163"/>
                </a:lnTo>
                <a:lnTo>
                  <a:pt x="7008" y="3115"/>
                </a:lnTo>
                <a:lnTo>
                  <a:pt x="6935" y="3042"/>
                </a:lnTo>
                <a:lnTo>
                  <a:pt x="6838" y="3017"/>
                </a:lnTo>
                <a:lnTo>
                  <a:pt x="6716" y="2993"/>
                </a:lnTo>
                <a:close/>
                <a:moveTo>
                  <a:pt x="5743" y="3236"/>
                </a:moveTo>
                <a:lnTo>
                  <a:pt x="5670" y="3261"/>
                </a:lnTo>
                <a:lnTo>
                  <a:pt x="5402" y="3358"/>
                </a:lnTo>
                <a:lnTo>
                  <a:pt x="5134" y="3480"/>
                </a:lnTo>
                <a:lnTo>
                  <a:pt x="4891" y="3601"/>
                </a:lnTo>
                <a:lnTo>
                  <a:pt x="4672" y="3747"/>
                </a:lnTo>
                <a:lnTo>
                  <a:pt x="4453" y="3918"/>
                </a:lnTo>
                <a:lnTo>
                  <a:pt x="4234" y="4088"/>
                </a:lnTo>
                <a:lnTo>
                  <a:pt x="4039" y="4283"/>
                </a:lnTo>
                <a:lnTo>
                  <a:pt x="3869" y="4477"/>
                </a:lnTo>
                <a:lnTo>
                  <a:pt x="3699" y="4696"/>
                </a:lnTo>
                <a:lnTo>
                  <a:pt x="3553" y="4940"/>
                </a:lnTo>
                <a:lnTo>
                  <a:pt x="3431" y="5159"/>
                </a:lnTo>
                <a:lnTo>
                  <a:pt x="3309" y="5402"/>
                </a:lnTo>
                <a:lnTo>
                  <a:pt x="3236" y="5670"/>
                </a:lnTo>
                <a:lnTo>
                  <a:pt x="3163" y="5937"/>
                </a:lnTo>
                <a:lnTo>
                  <a:pt x="3115" y="6229"/>
                </a:lnTo>
                <a:lnTo>
                  <a:pt x="3090" y="6497"/>
                </a:lnTo>
                <a:lnTo>
                  <a:pt x="3090" y="6546"/>
                </a:lnTo>
                <a:lnTo>
                  <a:pt x="3115" y="6594"/>
                </a:lnTo>
                <a:lnTo>
                  <a:pt x="3188" y="6667"/>
                </a:lnTo>
                <a:lnTo>
                  <a:pt x="3261" y="6716"/>
                </a:lnTo>
                <a:lnTo>
                  <a:pt x="3285" y="6716"/>
                </a:lnTo>
                <a:lnTo>
                  <a:pt x="3309" y="6692"/>
                </a:lnTo>
                <a:lnTo>
                  <a:pt x="3382" y="6667"/>
                </a:lnTo>
                <a:lnTo>
                  <a:pt x="3431" y="6594"/>
                </a:lnTo>
                <a:lnTo>
                  <a:pt x="3480" y="6546"/>
                </a:lnTo>
                <a:lnTo>
                  <a:pt x="3504" y="6473"/>
                </a:lnTo>
                <a:lnTo>
                  <a:pt x="3528" y="6156"/>
                </a:lnTo>
                <a:lnTo>
                  <a:pt x="3601" y="5864"/>
                </a:lnTo>
                <a:lnTo>
                  <a:pt x="3699" y="5597"/>
                </a:lnTo>
                <a:lnTo>
                  <a:pt x="3820" y="5353"/>
                </a:lnTo>
                <a:lnTo>
                  <a:pt x="3966" y="5086"/>
                </a:lnTo>
                <a:lnTo>
                  <a:pt x="4137" y="4867"/>
                </a:lnTo>
                <a:lnTo>
                  <a:pt x="4307" y="4623"/>
                </a:lnTo>
                <a:lnTo>
                  <a:pt x="4526" y="4429"/>
                </a:lnTo>
                <a:lnTo>
                  <a:pt x="4745" y="4234"/>
                </a:lnTo>
                <a:lnTo>
                  <a:pt x="4988" y="4088"/>
                </a:lnTo>
                <a:lnTo>
                  <a:pt x="5256" y="3942"/>
                </a:lnTo>
                <a:lnTo>
                  <a:pt x="5499" y="3796"/>
                </a:lnTo>
                <a:lnTo>
                  <a:pt x="5767" y="3699"/>
                </a:lnTo>
                <a:lnTo>
                  <a:pt x="5864" y="3650"/>
                </a:lnTo>
                <a:lnTo>
                  <a:pt x="5913" y="3577"/>
                </a:lnTo>
                <a:lnTo>
                  <a:pt x="5937" y="3504"/>
                </a:lnTo>
                <a:lnTo>
                  <a:pt x="5937" y="3407"/>
                </a:lnTo>
                <a:lnTo>
                  <a:pt x="5889" y="3334"/>
                </a:lnTo>
                <a:lnTo>
                  <a:pt x="5840" y="3285"/>
                </a:lnTo>
                <a:lnTo>
                  <a:pt x="5743" y="3236"/>
                </a:lnTo>
                <a:close/>
                <a:moveTo>
                  <a:pt x="7324" y="1971"/>
                </a:moveTo>
                <a:lnTo>
                  <a:pt x="7787" y="2020"/>
                </a:lnTo>
                <a:lnTo>
                  <a:pt x="8249" y="2141"/>
                </a:lnTo>
                <a:lnTo>
                  <a:pt x="8687" y="2312"/>
                </a:lnTo>
                <a:lnTo>
                  <a:pt x="9101" y="2506"/>
                </a:lnTo>
                <a:lnTo>
                  <a:pt x="9490" y="2774"/>
                </a:lnTo>
                <a:lnTo>
                  <a:pt x="9879" y="3066"/>
                </a:lnTo>
                <a:lnTo>
                  <a:pt x="10220" y="3431"/>
                </a:lnTo>
                <a:lnTo>
                  <a:pt x="10512" y="3820"/>
                </a:lnTo>
                <a:lnTo>
                  <a:pt x="10707" y="4088"/>
                </a:lnTo>
                <a:lnTo>
                  <a:pt x="10877" y="4380"/>
                </a:lnTo>
                <a:lnTo>
                  <a:pt x="11023" y="4696"/>
                </a:lnTo>
                <a:lnTo>
                  <a:pt x="11120" y="5013"/>
                </a:lnTo>
                <a:lnTo>
                  <a:pt x="11217" y="5329"/>
                </a:lnTo>
                <a:lnTo>
                  <a:pt x="11266" y="5645"/>
                </a:lnTo>
                <a:lnTo>
                  <a:pt x="11315" y="5986"/>
                </a:lnTo>
                <a:lnTo>
                  <a:pt x="11315" y="6302"/>
                </a:lnTo>
                <a:lnTo>
                  <a:pt x="11315" y="6643"/>
                </a:lnTo>
                <a:lnTo>
                  <a:pt x="11266" y="6959"/>
                </a:lnTo>
                <a:lnTo>
                  <a:pt x="11217" y="7300"/>
                </a:lnTo>
                <a:lnTo>
                  <a:pt x="11144" y="7616"/>
                </a:lnTo>
                <a:lnTo>
                  <a:pt x="11047" y="7932"/>
                </a:lnTo>
                <a:lnTo>
                  <a:pt x="10925" y="8249"/>
                </a:lnTo>
                <a:lnTo>
                  <a:pt x="10780" y="8565"/>
                </a:lnTo>
                <a:lnTo>
                  <a:pt x="10634" y="8857"/>
                </a:lnTo>
                <a:lnTo>
                  <a:pt x="10439" y="9173"/>
                </a:lnTo>
                <a:lnTo>
                  <a:pt x="10220" y="9490"/>
                </a:lnTo>
                <a:lnTo>
                  <a:pt x="9977" y="9757"/>
                </a:lnTo>
                <a:lnTo>
                  <a:pt x="9733" y="10025"/>
                </a:lnTo>
                <a:lnTo>
                  <a:pt x="9441" y="10268"/>
                </a:lnTo>
                <a:lnTo>
                  <a:pt x="9149" y="10487"/>
                </a:lnTo>
                <a:lnTo>
                  <a:pt x="8857" y="10682"/>
                </a:lnTo>
                <a:lnTo>
                  <a:pt x="8541" y="10852"/>
                </a:lnTo>
                <a:lnTo>
                  <a:pt x="8200" y="10998"/>
                </a:lnTo>
                <a:lnTo>
                  <a:pt x="7860" y="11120"/>
                </a:lnTo>
                <a:lnTo>
                  <a:pt x="7519" y="11193"/>
                </a:lnTo>
                <a:lnTo>
                  <a:pt x="7154" y="11242"/>
                </a:lnTo>
                <a:lnTo>
                  <a:pt x="6789" y="11266"/>
                </a:lnTo>
                <a:lnTo>
                  <a:pt x="6424" y="11242"/>
                </a:lnTo>
                <a:lnTo>
                  <a:pt x="6059" y="11193"/>
                </a:lnTo>
                <a:lnTo>
                  <a:pt x="5670" y="11096"/>
                </a:lnTo>
                <a:lnTo>
                  <a:pt x="5353" y="10998"/>
                </a:lnTo>
                <a:lnTo>
                  <a:pt x="5037" y="10877"/>
                </a:lnTo>
                <a:lnTo>
                  <a:pt x="4721" y="10731"/>
                </a:lnTo>
                <a:lnTo>
                  <a:pt x="4404" y="10560"/>
                </a:lnTo>
                <a:lnTo>
                  <a:pt x="4112" y="10390"/>
                </a:lnTo>
                <a:lnTo>
                  <a:pt x="3820" y="10171"/>
                </a:lnTo>
                <a:lnTo>
                  <a:pt x="3553" y="9952"/>
                </a:lnTo>
                <a:lnTo>
                  <a:pt x="3285" y="9733"/>
                </a:lnTo>
                <a:lnTo>
                  <a:pt x="3042" y="9490"/>
                </a:lnTo>
                <a:lnTo>
                  <a:pt x="2823" y="9222"/>
                </a:lnTo>
                <a:lnTo>
                  <a:pt x="2628" y="8930"/>
                </a:lnTo>
                <a:lnTo>
                  <a:pt x="2434" y="8638"/>
                </a:lnTo>
                <a:lnTo>
                  <a:pt x="2288" y="8346"/>
                </a:lnTo>
                <a:lnTo>
                  <a:pt x="2142" y="8030"/>
                </a:lnTo>
                <a:lnTo>
                  <a:pt x="2044" y="7689"/>
                </a:lnTo>
                <a:lnTo>
                  <a:pt x="1971" y="7349"/>
                </a:lnTo>
                <a:lnTo>
                  <a:pt x="1947" y="7057"/>
                </a:lnTo>
                <a:lnTo>
                  <a:pt x="1923" y="6765"/>
                </a:lnTo>
                <a:lnTo>
                  <a:pt x="1923" y="6497"/>
                </a:lnTo>
                <a:lnTo>
                  <a:pt x="1947" y="6205"/>
                </a:lnTo>
                <a:lnTo>
                  <a:pt x="1996" y="5937"/>
                </a:lnTo>
                <a:lnTo>
                  <a:pt x="2044" y="5670"/>
                </a:lnTo>
                <a:lnTo>
                  <a:pt x="2142" y="5402"/>
                </a:lnTo>
                <a:lnTo>
                  <a:pt x="2239" y="5159"/>
                </a:lnTo>
                <a:lnTo>
                  <a:pt x="2336" y="4915"/>
                </a:lnTo>
                <a:lnTo>
                  <a:pt x="2482" y="4672"/>
                </a:lnTo>
                <a:lnTo>
                  <a:pt x="2628" y="4429"/>
                </a:lnTo>
                <a:lnTo>
                  <a:pt x="2774" y="4210"/>
                </a:lnTo>
                <a:lnTo>
                  <a:pt x="2944" y="3991"/>
                </a:lnTo>
                <a:lnTo>
                  <a:pt x="3139" y="3772"/>
                </a:lnTo>
                <a:lnTo>
                  <a:pt x="3528" y="3382"/>
                </a:lnTo>
                <a:lnTo>
                  <a:pt x="3966" y="3017"/>
                </a:lnTo>
                <a:lnTo>
                  <a:pt x="4404" y="2701"/>
                </a:lnTo>
                <a:lnTo>
                  <a:pt x="4891" y="2409"/>
                </a:lnTo>
                <a:lnTo>
                  <a:pt x="5134" y="2287"/>
                </a:lnTo>
                <a:lnTo>
                  <a:pt x="5378" y="2166"/>
                </a:lnTo>
                <a:lnTo>
                  <a:pt x="5645" y="2117"/>
                </a:lnTo>
                <a:lnTo>
                  <a:pt x="6035" y="2068"/>
                </a:lnTo>
                <a:lnTo>
                  <a:pt x="6716" y="1995"/>
                </a:lnTo>
                <a:lnTo>
                  <a:pt x="7300" y="1995"/>
                </a:lnTo>
                <a:lnTo>
                  <a:pt x="7324" y="1971"/>
                </a:lnTo>
                <a:close/>
                <a:moveTo>
                  <a:pt x="6935" y="1533"/>
                </a:moveTo>
                <a:lnTo>
                  <a:pt x="6497" y="1582"/>
                </a:lnTo>
                <a:lnTo>
                  <a:pt x="6083" y="1679"/>
                </a:lnTo>
                <a:lnTo>
                  <a:pt x="5864" y="1703"/>
                </a:lnTo>
                <a:lnTo>
                  <a:pt x="5621" y="1752"/>
                </a:lnTo>
                <a:lnTo>
                  <a:pt x="5353" y="1825"/>
                </a:lnTo>
                <a:lnTo>
                  <a:pt x="5110" y="1922"/>
                </a:lnTo>
                <a:lnTo>
                  <a:pt x="4842" y="2044"/>
                </a:lnTo>
                <a:lnTo>
                  <a:pt x="4599" y="2166"/>
                </a:lnTo>
                <a:lnTo>
                  <a:pt x="4112" y="2458"/>
                </a:lnTo>
                <a:lnTo>
                  <a:pt x="3650" y="2774"/>
                </a:lnTo>
                <a:lnTo>
                  <a:pt x="3212" y="3115"/>
                </a:lnTo>
                <a:lnTo>
                  <a:pt x="2823" y="3504"/>
                </a:lnTo>
                <a:lnTo>
                  <a:pt x="2458" y="3918"/>
                </a:lnTo>
                <a:lnTo>
                  <a:pt x="2312" y="4161"/>
                </a:lnTo>
                <a:lnTo>
                  <a:pt x="2166" y="4380"/>
                </a:lnTo>
                <a:lnTo>
                  <a:pt x="2020" y="4623"/>
                </a:lnTo>
                <a:lnTo>
                  <a:pt x="1923" y="4867"/>
                </a:lnTo>
                <a:lnTo>
                  <a:pt x="1801" y="5110"/>
                </a:lnTo>
                <a:lnTo>
                  <a:pt x="1728" y="5378"/>
                </a:lnTo>
                <a:lnTo>
                  <a:pt x="1631" y="5645"/>
                </a:lnTo>
                <a:lnTo>
                  <a:pt x="1582" y="5913"/>
                </a:lnTo>
                <a:lnTo>
                  <a:pt x="1533" y="6181"/>
                </a:lnTo>
                <a:lnTo>
                  <a:pt x="1509" y="6473"/>
                </a:lnTo>
                <a:lnTo>
                  <a:pt x="1509" y="6765"/>
                </a:lnTo>
                <a:lnTo>
                  <a:pt x="1509" y="7057"/>
                </a:lnTo>
                <a:lnTo>
                  <a:pt x="1558" y="7349"/>
                </a:lnTo>
                <a:lnTo>
                  <a:pt x="1606" y="7640"/>
                </a:lnTo>
                <a:lnTo>
                  <a:pt x="1679" y="7932"/>
                </a:lnTo>
                <a:lnTo>
                  <a:pt x="1752" y="8224"/>
                </a:lnTo>
                <a:lnTo>
                  <a:pt x="1874" y="8492"/>
                </a:lnTo>
                <a:lnTo>
                  <a:pt x="1996" y="8760"/>
                </a:lnTo>
                <a:lnTo>
                  <a:pt x="2142" y="9027"/>
                </a:lnTo>
                <a:lnTo>
                  <a:pt x="2312" y="9295"/>
                </a:lnTo>
                <a:lnTo>
                  <a:pt x="2507" y="9538"/>
                </a:lnTo>
                <a:lnTo>
                  <a:pt x="2726" y="9782"/>
                </a:lnTo>
                <a:lnTo>
                  <a:pt x="2944" y="10001"/>
                </a:lnTo>
                <a:lnTo>
                  <a:pt x="3188" y="10195"/>
                </a:lnTo>
                <a:lnTo>
                  <a:pt x="3699" y="10585"/>
                </a:lnTo>
                <a:lnTo>
                  <a:pt x="3991" y="10779"/>
                </a:lnTo>
                <a:lnTo>
                  <a:pt x="4283" y="10950"/>
                </a:lnTo>
                <a:lnTo>
                  <a:pt x="4599" y="11120"/>
                </a:lnTo>
                <a:lnTo>
                  <a:pt x="4915" y="11266"/>
                </a:lnTo>
                <a:lnTo>
                  <a:pt x="5232" y="11412"/>
                </a:lnTo>
                <a:lnTo>
                  <a:pt x="5572" y="11509"/>
                </a:lnTo>
                <a:lnTo>
                  <a:pt x="5889" y="11607"/>
                </a:lnTo>
                <a:lnTo>
                  <a:pt x="6254" y="11680"/>
                </a:lnTo>
                <a:lnTo>
                  <a:pt x="6594" y="11704"/>
                </a:lnTo>
                <a:lnTo>
                  <a:pt x="6959" y="11728"/>
                </a:lnTo>
                <a:lnTo>
                  <a:pt x="7300" y="11680"/>
                </a:lnTo>
                <a:lnTo>
                  <a:pt x="7641" y="11631"/>
                </a:lnTo>
                <a:lnTo>
                  <a:pt x="7981" y="11534"/>
                </a:lnTo>
                <a:lnTo>
                  <a:pt x="8322" y="11436"/>
                </a:lnTo>
                <a:lnTo>
                  <a:pt x="8638" y="11290"/>
                </a:lnTo>
                <a:lnTo>
                  <a:pt x="8955" y="11120"/>
                </a:lnTo>
                <a:lnTo>
                  <a:pt x="9344" y="10877"/>
                </a:lnTo>
                <a:lnTo>
                  <a:pt x="9733" y="10609"/>
                </a:lnTo>
                <a:lnTo>
                  <a:pt x="10074" y="10293"/>
                </a:lnTo>
                <a:lnTo>
                  <a:pt x="10390" y="9976"/>
                </a:lnTo>
                <a:lnTo>
                  <a:pt x="10658" y="9611"/>
                </a:lnTo>
                <a:lnTo>
                  <a:pt x="10925" y="9222"/>
                </a:lnTo>
                <a:lnTo>
                  <a:pt x="11144" y="8808"/>
                </a:lnTo>
                <a:lnTo>
                  <a:pt x="11339" y="8395"/>
                </a:lnTo>
                <a:lnTo>
                  <a:pt x="11509" y="7957"/>
                </a:lnTo>
                <a:lnTo>
                  <a:pt x="11631" y="7519"/>
                </a:lnTo>
                <a:lnTo>
                  <a:pt x="11704" y="7081"/>
                </a:lnTo>
                <a:lnTo>
                  <a:pt x="11753" y="6619"/>
                </a:lnTo>
                <a:lnTo>
                  <a:pt x="11753" y="6156"/>
                </a:lnTo>
                <a:lnTo>
                  <a:pt x="11728" y="5694"/>
                </a:lnTo>
                <a:lnTo>
                  <a:pt x="11655" y="5256"/>
                </a:lnTo>
                <a:lnTo>
                  <a:pt x="11534" y="4794"/>
                </a:lnTo>
                <a:lnTo>
                  <a:pt x="11363" y="4404"/>
                </a:lnTo>
                <a:lnTo>
                  <a:pt x="11169" y="4015"/>
                </a:lnTo>
                <a:lnTo>
                  <a:pt x="10950" y="3650"/>
                </a:lnTo>
                <a:lnTo>
                  <a:pt x="10682" y="3285"/>
                </a:lnTo>
                <a:lnTo>
                  <a:pt x="10390" y="2969"/>
                </a:lnTo>
                <a:lnTo>
                  <a:pt x="10074" y="2677"/>
                </a:lnTo>
                <a:lnTo>
                  <a:pt x="9733" y="2409"/>
                </a:lnTo>
                <a:lnTo>
                  <a:pt x="9393" y="2166"/>
                </a:lnTo>
                <a:lnTo>
                  <a:pt x="9003" y="1971"/>
                </a:lnTo>
                <a:lnTo>
                  <a:pt x="8614" y="1801"/>
                </a:lnTo>
                <a:lnTo>
                  <a:pt x="8200" y="1655"/>
                </a:lnTo>
                <a:lnTo>
                  <a:pt x="7787" y="1582"/>
                </a:lnTo>
                <a:lnTo>
                  <a:pt x="7349" y="1533"/>
                </a:lnTo>
                <a:close/>
                <a:moveTo>
                  <a:pt x="12118" y="11558"/>
                </a:moveTo>
                <a:lnTo>
                  <a:pt x="12142" y="11582"/>
                </a:lnTo>
                <a:lnTo>
                  <a:pt x="11972" y="11777"/>
                </a:lnTo>
                <a:lnTo>
                  <a:pt x="12093" y="11631"/>
                </a:lnTo>
                <a:lnTo>
                  <a:pt x="12118" y="11558"/>
                </a:lnTo>
                <a:close/>
                <a:moveTo>
                  <a:pt x="6789" y="584"/>
                </a:moveTo>
                <a:lnTo>
                  <a:pt x="7154" y="608"/>
                </a:lnTo>
                <a:lnTo>
                  <a:pt x="7519" y="657"/>
                </a:lnTo>
                <a:lnTo>
                  <a:pt x="7884" y="706"/>
                </a:lnTo>
                <a:lnTo>
                  <a:pt x="8225" y="803"/>
                </a:lnTo>
                <a:lnTo>
                  <a:pt x="8565" y="900"/>
                </a:lnTo>
                <a:lnTo>
                  <a:pt x="8906" y="1022"/>
                </a:lnTo>
                <a:lnTo>
                  <a:pt x="9247" y="1144"/>
                </a:lnTo>
                <a:lnTo>
                  <a:pt x="9563" y="1314"/>
                </a:lnTo>
                <a:lnTo>
                  <a:pt x="9879" y="1484"/>
                </a:lnTo>
                <a:lnTo>
                  <a:pt x="10171" y="1679"/>
                </a:lnTo>
                <a:lnTo>
                  <a:pt x="10439" y="1874"/>
                </a:lnTo>
                <a:lnTo>
                  <a:pt x="10707" y="2093"/>
                </a:lnTo>
                <a:lnTo>
                  <a:pt x="10950" y="2312"/>
                </a:lnTo>
                <a:lnTo>
                  <a:pt x="11193" y="2555"/>
                </a:lnTo>
                <a:lnTo>
                  <a:pt x="11485" y="2896"/>
                </a:lnTo>
                <a:lnTo>
                  <a:pt x="11753" y="3261"/>
                </a:lnTo>
                <a:lnTo>
                  <a:pt x="11996" y="3626"/>
                </a:lnTo>
                <a:lnTo>
                  <a:pt x="12191" y="4015"/>
                </a:lnTo>
                <a:lnTo>
                  <a:pt x="12361" y="4404"/>
                </a:lnTo>
                <a:lnTo>
                  <a:pt x="12507" y="4818"/>
                </a:lnTo>
                <a:lnTo>
                  <a:pt x="12629" y="5232"/>
                </a:lnTo>
                <a:lnTo>
                  <a:pt x="12702" y="5645"/>
                </a:lnTo>
                <a:lnTo>
                  <a:pt x="12750" y="6059"/>
                </a:lnTo>
                <a:lnTo>
                  <a:pt x="12775" y="6473"/>
                </a:lnTo>
                <a:lnTo>
                  <a:pt x="12775" y="6911"/>
                </a:lnTo>
                <a:lnTo>
                  <a:pt x="12726" y="7324"/>
                </a:lnTo>
                <a:lnTo>
                  <a:pt x="12653" y="7762"/>
                </a:lnTo>
                <a:lnTo>
                  <a:pt x="12556" y="8176"/>
                </a:lnTo>
                <a:lnTo>
                  <a:pt x="12434" y="8589"/>
                </a:lnTo>
                <a:lnTo>
                  <a:pt x="12264" y="9003"/>
                </a:lnTo>
                <a:lnTo>
                  <a:pt x="12045" y="9465"/>
                </a:lnTo>
                <a:lnTo>
                  <a:pt x="11801" y="9903"/>
                </a:lnTo>
                <a:lnTo>
                  <a:pt x="11534" y="10293"/>
                </a:lnTo>
                <a:lnTo>
                  <a:pt x="11217" y="10682"/>
                </a:lnTo>
                <a:lnTo>
                  <a:pt x="10901" y="11047"/>
                </a:lnTo>
                <a:lnTo>
                  <a:pt x="10536" y="11388"/>
                </a:lnTo>
                <a:lnTo>
                  <a:pt x="10171" y="11680"/>
                </a:lnTo>
                <a:lnTo>
                  <a:pt x="9782" y="11947"/>
                </a:lnTo>
                <a:lnTo>
                  <a:pt x="9368" y="12191"/>
                </a:lnTo>
                <a:lnTo>
                  <a:pt x="8930" y="12385"/>
                </a:lnTo>
                <a:lnTo>
                  <a:pt x="8468" y="12556"/>
                </a:lnTo>
                <a:lnTo>
                  <a:pt x="8006" y="12677"/>
                </a:lnTo>
                <a:lnTo>
                  <a:pt x="7543" y="12750"/>
                </a:lnTo>
                <a:lnTo>
                  <a:pt x="7032" y="12775"/>
                </a:lnTo>
                <a:lnTo>
                  <a:pt x="6546" y="12775"/>
                </a:lnTo>
                <a:lnTo>
                  <a:pt x="6035" y="12702"/>
                </a:lnTo>
                <a:lnTo>
                  <a:pt x="5597" y="12604"/>
                </a:lnTo>
                <a:lnTo>
                  <a:pt x="5159" y="12483"/>
                </a:lnTo>
                <a:lnTo>
                  <a:pt x="4721" y="12337"/>
                </a:lnTo>
                <a:lnTo>
                  <a:pt x="4307" y="12166"/>
                </a:lnTo>
                <a:lnTo>
                  <a:pt x="3893" y="11947"/>
                </a:lnTo>
                <a:lnTo>
                  <a:pt x="3504" y="11728"/>
                </a:lnTo>
                <a:lnTo>
                  <a:pt x="3115" y="11485"/>
                </a:lnTo>
                <a:lnTo>
                  <a:pt x="2774" y="11193"/>
                </a:lnTo>
                <a:lnTo>
                  <a:pt x="2434" y="10901"/>
                </a:lnTo>
                <a:lnTo>
                  <a:pt x="2117" y="10560"/>
                </a:lnTo>
                <a:lnTo>
                  <a:pt x="1825" y="10220"/>
                </a:lnTo>
                <a:lnTo>
                  <a:pt x="1558" y="9855"/>
                </a:lnTo>
                <a:lnTo>
                  <a:pt x="1314" y="9465"/>
                </a:lnTo>
                <a:lnTo>
                  <a:pt x="1095" y="9052"/>
                </a:lnTo>
                <a:lnTo>
                  <a:pt x="925" y="8638"/>
                </a:lnTo>
                <a:lnTo>
                  <a:pt x="779" y="8200"/>
                </a:lnTo>
                <a:lnTo>
                  <a:pt x="682" y="7811"/>
                </a:lnTo>
                <a:lnTo>
                  <a:pt x="609" y="7446"/>
                </a:lnTo>
                <a:lnTo>
                  <a:pt x="560" y="7081"/>
                </a:lnTo>
                <a:lnTo>
                  <a:pt x="560" y="6716"/>
                </a:lnTo>
                <a:lnTo>
                  <a:pt x="560" y="6351"/>
                </a:lnTo>
                <a:lnTo>
                  <a:pt x="584" y="5986"/>
                </a:lnTo>
                <a:lnTo>
                  <a:pt x="633" y="5645"/>
                </a:lnTo>
                <a:lnTo>
                  <a:pt x="706" y="5305"/>
                </a:lnTo>
                <a:lnTo>
                  <a:pt x="803" y="4964"/>
                </a:lnTo>
                <a:lnTo>
                  <a:pt x="925" y="4648"/>
                </a:lnTo>
                <a:lnTo>
                  <a:pt x="1047" y="4307"/>
                </a:lnTo>
                <a:lnTo>
                  <a:pt x="1217" y="3991"/>
                </a:lnTo>
                <a:lnTo>
                  <a:pt x="1387" y="3674"/>
                </a:lnTo>
                <a:lnTo>
                  <a:pt x="1606" y="3382"/>
                </a:lnTo>
                <a:lnTo>
                  <a:pt x="1825" y="3090"/>
                </a:lnTo>
                <a:lnTo>
                  <a:pt x="2069" y="2798"/>
                </a:lnTo>
                <a:lnTo>
                  <a:pt x="2361" y="2506"/>
                </a:lnTo>
                <a:lnTo>
                  <a:pt x="2726" y="2190"/>
                </a:lnTo>
                <a:lnTo>
                  <a:pt x="3163" y="1849"/>
                </a:lnTo>
                <a:lnTo>
                  <a:pt x="3674" y="1509"/>
                </a:lnTo>
                <a:lnTo>
                  <a:pt x="4210" y="1217"/>
                </a:lnTo>
                <a:lnTo>
                  <a:pt x="4502" y="1071"/>
                </a:lnTo>
                <a:lnTo>
                  <a:pt x="4794" y="949"/>
                </a:lnTo>
                <a:lnTo>
                  <a:pt x="5110" y="852"/>
                </a:lnTo>
                <a:lnTo>
                  <a:pt x="5402" y="754"/>
                </a:lnTo>
                <a:lnTo>
                  <a:pt x="5718" y="681"/>
                </a:lnTo>
                <a:lnTo>
                  <a:pt x="6035" y="633"/>
                </a:lnTo>
                <a:lnTo>
                  <a:pt x="6400" y="608"/>
                </a:lnTo>
                <a:lnTo>
                  <a:pt x="6789" y="584"/>
                </a:lnTo>
                <a:close/>
                <a:moveTo>
                  <a:pt x="11704" y="10998"/>
                </a:moveTo>
                <a:lnTo>
                  <a:pt x="11923" y="11315"/>
                </a:lnTo>
                <a:lnTo>
                  <a:pt x="11874" y="11339"/>
                </a:lnTo>
                <a:lnTo>
                  <a:pt x="11850" y="11363"/>
                </a:lnTo>
                <a:lnTo>
                  <a:pt x="11607" y="11607"/>
                </a:lnTo>
                <a:lnTo>
                  <a:pt x="11339" y="11826"/>
                </a:lnTo>
                <a:lnTo>
                  <a:pt x="11071" y="11996"/>
                </a:lnTo>
                <a:lnTo>
                  <a:pt x="10950" y="12093"/>
                </a:lnTo>
                <a:lnTo>
                  <a:pt x="10925" y="12166"/>
                </a:lnTo>
                <a:lnTo>
                  <a:pt x="10901" y="12239"/>
                </a:lnTo>
                <a:lnTo>
                  <a:pt x="10901" y="12264"/>
                </a:lnTo>
                <a:lnTo>
                  <a:pt x="10974" y="12288"/>
                </a:lnTo>
                <a:lnTo>
                  <a:pt x="11047" y="12288"/>
                </a:lnTo>
                <a:lnTo>
                  <a:pt x="11217" y="12264"/>
                </a:lnTo>
                <a:lnTo>
                  <a:pt x="11363" y="12191"/>
                </a:lnTo>
                <a:lnTo>
                  <a:pt x="11509" y="12093"/>
                </a:lnTo>
                <a:lnTo>
                  <a:pt x="11826" y="11899"/>
                </a:lnTo>
                <a:lnTo>
                  <a:pt x="11972" y="11777"/>
                </a:lnTo>
                <a:lnTo>
                  <a:pt x="11850" y="11899"/>
                </a:lnTo>
                <a:lnTo>
                  <a:pt x="11728" y="11996"/>
                </a:lnTo>
                <a:lnTo>
                  <a:pt x="11485" y="12191"/>
                </a:lnTo>
                <a:lnTo>
                  <a:pt x="11363" y="12288"/>
                </a:lnTo>
                <a:lnTo>
                  <a:pt x="11339" y="12361"/>
                </a:lnTo>
                <a:lnTo>
                  <a:pt x="11339" y="12434"/>
                </a:lnTo>
                <a:lnTo>
                  <a:pt x="11363" y="12483"/>
                </a:lnTo>
                <a:lnTo>
                  <a:pt x="11412" y="12531"/>
                </a:lnTo>
                <a:lnTo>
                  <a:pt x="11485" y="12556"/>
                </a:lnTo>
                <a:lnTo>
                  <a:pt x="11558" y="12531"/>
                </a:lnTo>
                <a:lnTo>
                  <a:pt x="11728" y="12483"/>
                </a:lnTo>
                <a:lnTo>
                  <a:pt x="11874" y="12385"/>
                </a:lnTo>
                <a:lnTo>
                  <a:pt x="12020" y="12288"/>
                </a:lnTo>
                <a:lnTo>
                  <a:pt x="12239" y="12118"/>
                </a:lnTo>
                <a:lnTo>
                  <a:pt x="12361" y="12020"/>
                </a:lnTo>
                <a:lnTo>
                  <a:pt x="12434" y="11899"/>
                </a:lnTo>
                <a:lnTo>
                  <a:pt x="12507" y="11947"/>
                </a:lnTo>
                <a:lnTo>
                  <a:pt x="12288" y="12142"/>
                </a:lnTo>
                <a:lnTo>
                  <a:pt x="12069" y="12337"/>
                </a:lnTo>
                <a:lnTo>
                  <a:pt x="11826" y="12556"/>
                </a:lnTo>
                <a:lnTo>
                  <a:pt x="11728" y="12677"/>
                </a:lnTo>
                <a:lnTo>
                  <a:pt x="11655" y="12823"/>
                </a:lnTo>
                <a:lnTo>
                  <a:pt x="11631" y="12896"/>
                </a:lnTo>
                <a:lnTo>
                  <a:pt x="11680" y="12969"/>
                </a:lnTo>
                <a:lnTo>
                  <a:pt x="11753" y="12994"/>
                </a:lnTo>
                <a:lnTo>
                  <a:pt x="11826" y="12994"/>
                </a:lnTo>
                <a:lnTo>
                  <a:pt x="11972" y="12945"/>
                </a:lnTo>
                <a:lnTo>
                  <a:pt x="12118" y="12848"/>
                </a:lnTo>
                <a:lnTo>
                  <a:pt x="12385" y="12629"/>
                </a:lnTo>
                <a:lnTo>
                  <a:pt x="12604" y="12458"/>
                </a:lnTo>
                <a:lnTo>
                  <a:pt x="12823" y="12264"/>
                </a:lnTo>
                <a:lnTo>
                  <a:pt x="12872" y="12312"/>
                </a:lnTo>
                <a:lnTo>
                  <a:pt x="12604" y="12702"/>
                </a:lnTo>
                <a:lnTo>
                  <a:pt x="12483" y="12848"/>
                </a:lnTo>
                <a:lnTo>
                  <a:pt x="12361" y="12969"/>
                </a:lnTo>
                <a:lnTo>
                  <a:pt x="12215" y="13067"/>
                </a:lnTo>
                <a:lnTo>
                  <a:pt x="12093" y="13213"/>
                </a:lnTo>
                <a:lnTo>
                  <a:pt x="12093" y="13261"/>
                </a:lnTo>
                <a:lnTo>
                  <a:pt x="12093" y="13310"/>
                </a:lnTo>
                <a:lnTo>
                  <a:pt x="12118" y="13334"/>
                </a:lnTo>
                <a:lnTo>
                  <a:pt x="12166" y="13359"/>
                </a:lnTo>
                <a:lnTo>
                  <a:pt x="12312" y="13359"/>
                </a:lnTo>
                <a:lnTo>
                  <a:pt x="12458" y="13334"/>
                </a:lnTo>
                <a:lnTo>
                  <a:pt x="12604" y="13261"/>
                </a:lnTo>
                <a:lnTo>
                  <a:pt x="12750" y="13140"/>
                </a:lnTo>
                <a:lnTo>
                  <a:pt x="12896" y="13042"/>
                </a:lnTo>
                <a:lnTo>
                  <a:pt x="12994" y="12896"/>
                </a:lnTo>
                <a:lnTo>
                  <a:pt x="13115" y="12750"/>
                </a:lnTo>
                <a:lnTo>
                  <a:pt x="13188" y="12604"/>
                </a:lnTo>
                <a:lnTo>
                  <a:pt x="13505" y="12872"/>
                </a:lnTo>
                <a:lnTo>
                  <a:pt x="13407" y="12945"/>
                </a:lnTo>
                <a:lnTo>
                  <a:pt x="13310" y="13018"/>
                </a:lnTo>
                <a:lnTo>
                  <a:pt x="13115" y="13213"/>
                </a:lnTo>
                <a:lnTo>
                  <a:pt x="12896" y="13359"/>
                </a:lnTo>
                <a:lnTo>
                  <a:pt x="12677" y="13529"/>
                </a:lnTo>
                <a:lnTo>
                  <a:pt x="12653" y="13553"/>
                </a:lnTo>
                <a:lnTo>
                  <a:pt x="12629" y="13602"/>
                </a:lnTo>
                <a:lnTo>
                  <a:pt x="12653" y="13651"/>
                </a:lnTo>
                <a:lnTo>
                  <a:pt x="12677" y="13699"/>
                </a:lnTo>
                <a:lnTo>
                  <a:pt x="12750" y="13724"/>
                </a:lnTo>
                <a:lnTo>
                  <a:pt x="12848" y="13748"/>
                </a:lnTo>
                <a:lnTo>
                  <a:pt x="12921" y="13748"/>
                </a:lnTo>
                <a:lnTo>
                  <a:pt x="12994" y="13724"/>
                </a:lnTo>
                <a:lnTo>
                  <a:pt x="13140" y="13651"/>
                </a:lnTo>
                <a:lnTo>
                  <a:pt x="13286" y="13578"/>
                </a:lnTo>
                <a:lnTo>
                  <a:pt x="13407" y="13480"/>
                </a:lnTo>
                <a:lnTo>
                  <a:pt x="13553" y="13383"/>
                </a:lnTo>
                <a:lnTo>
                  <a:pt x="13675" y="13237"/>
                </a:lnTo>
                <a:lnTo>
                  <a:pt x="13724" y="13164"/>
                </a:lnTo>
                <a:lnTo>
                  <a:pt x="13748" y="13091"/>
                </a:lnTo>
                <a:lnTo>
                  <a:pt x="13943" y="13286"/>
                </a:lnTo>
                <a:lnTo>
                  <a:pt x="13918" y="13286"/>
                </a:lnTo>
                <a:lnTo>
                  <a:pt x="13772" y="13383"/>
                </a:lnTo>
                <a:lnTo>
                  <a:pt x="13675" y="13505"/>
                </a:lnTo>
                <a:lnTo>
                  <a:pt x="13456" y="13748"/>
                </a:lnTo>
                <a:lnTo>
                  <a:pt x="13237" y="13967"/>
                </a:lnTo>
                <a:lnTo>
                  <a:pt x="13140" y="14064"/>
                </a:lnTo>
                <a:lnTo>
                  <a:pt x="13067" y="14210"/>
                </a:lnTo>
                <a:lnTo>
                  <a:pt x="13042" y="14235"/>
                </a:lnTo>
                <a:lnTo>
                  <a:pt x="13067" y="14259"/>
                </a:lnTo>
                <a:lnTo>
                  <a:pt x="13067" y="14308"/>
                </a:lnTo>
                <a:lnTo>
                  <a:pt x="13115" y="14308"/>
                </a:lnTo>
                <a:lnTo>
                  <a:pt x="13261" y="14259"/>
                </a:lnTo>
                <a:lnTo>
                  <a:pt x="13407" y="14210"/>
                </a:lnTo>
                <a:lnTo>
                  <a:pt x="13651" y="14040"/>
                </a:lnTo>
                <a:lnTo>
                  <a:pt x="13797" y="13918"/>
                </a:lnTo>
                <a:lnTo>
                  <a:pt x="13943" y="13797"/>
                </a:lnTo>
                <a:lnTo>
                  <a:pt x="14064" y="13626"/>
                </a:lnTo>
                <a:lnTo>
                  <a:pt x="14137" y="13480"/>
                </a:lnTo>
                <a:lnTo>
                  <a:pt x="14332" y="13675"/>
                </a:lnTo>
                <a:lnTo>
                  <a:pt x="14186" y="13918"/>
                </a:lnTo>
                <a:lnTo>
                  <a:pt x="14089" y="14040"/>
                </a:lnTo>
                <a:lnTo>
                  <a:pt x="13991" y="14137"/>
                </a:lnTo>
                <a:lnTo>
                  <a:pt x="13870" y="14235"/>
                </a:lnTo>
                <a:lnTo>
                  <a:pt x="13748" y="14308"/>
                </a:lnTo>
                <a:lnTo>
                  <a:pt x="13626" y="14381"/>
                </a:lnTo>
                <a:lnTo>
                  <a:pt x="13505" y="14454"/>
                </a:lnTo>
                <a:lnTo>
                  <a:pt x="13505" y="14502"/>
                </a:lnTo>
                <a:lnTo>
                  <a:pt x="13480" y="14527"/>
                </a:lnTo>
                <a:lnTo>
                  <a:pt x="13505" y="14600"/>
                </a:lnTo>
                <a:lnTo>
                  <a:pt x="13602" y="14648"/>
                </a:lnTo>
                <a:lnTo>
                  <a:pt x="13675" y="14673"/>
                </a:lnTo>
                <a:lnTo>
                  <a:pt x="13772" y="14673"/>
                </a:lnTo>
                <a:lnTo>
                  <a:pt x="13894" y="14648"/>
                </a:lnTo>
                <a:lnTo>
                  <a:pt x="14089" y="14551"/>
                </a:lnTo>
                <a:lnTo>
                  <a:pt x="14235" y="14454"/>
                </a:lnTo>
                <a:lnTo>
                  <a:pt x="14356" y="14356"/>
                </a:lnTo>
                <a:lnTo>
                  <a:pt x="14454" y="14235"/>
                </a:lnTo>
                <a:lnTo>
                  <a:pt x="14575" y="14113"/>
                </a:lnTo>
                <a:lnTo>
                  <a:pt x="14648" y="13967"/>
                </a:lnTo>
                <a:lnTo>
                  <a:pt x="14867" y="14210"/>
                </a:lnTo>
                <a:lnTo>
                  <a:pt x="14843" y="14210"/>
                </a:lnTo>
                <a:lnTo>
                  <a:pt x="14721" y="14259"/>
                </a:lnTo>
                <a:lnTo>
                  <a:pt x="14624" y="14332"/>
                </a:lnTo>
                <a:lnTo>
                  <a:pt x="14454" y="14527"/>
                </a:lnTo>
                <a:lnTo>
                  <a:pt x="14235" y="14746"/>
                </a:lnTo>
                <a:lnTo>
                  <a:pt x="14113" y="14867"/>
                </a:lnTo>
                <a:lnTo>
                  <a:pt x="13991" y="14940"/>
                </a:lnTo>
                <a:lnTo>
                  <a:pt x="13967" y="14989"/>
                </a:lnTo>
                <a:lnTo>
                  <a:pt x="13967" y="15038"/>
                </a:lnTo>
                <a:lnTo>
                  <a:pt x="14016" y="15086"/>
                </a:lnTo>
                <a:lnTo>
                  <a:pt x="14064" y="15086"/>
                </a:lnTo>
                <a:lnTo>
                  <a:pt x="14356" y="15013"/>
                </a:lnTo>
                <a:lnTo>
                  <a:pt x="14478" y="14940"/>
                </a:lnTo>
                <a:lnTo>
                  <a:pt x="14624" y="14867"/>
                </a:lnTo>
                <a:lnTo>
                  <a:pt x="14867" y="14648"/>
                </a:lnTo>
                <a:lnTo>
                  <a:pt x="14965" y="14527"/>
                </a:lnTo>
                <a:lnTo>
                  <a:pt x="15038" y="14405"/>
                </a:lnTo>
                <a:lnTo>
                  <a:pt x="15038" y="14381"/>
                </a:lnTo>
                <a:lnTo>
                  <a:pt x="15330" y="14673"/>
                </a:lnTo>
                <a:lnTo>
                  <a:pt x="15111" y="14867"/>
                </a:lnTo>
                <a:lnTo>
                  <a:pt x="14892" y="15062"/>
                </a:lnTo>
                <a:lnTo>
                  <a:pt x="14648" y="15232"/>
                </a:lnTo>
                <a:lnTo>
                  <a:pt x="14527" y="15330"/>
                </a:lnTo>
                <a:lnTo>
                  <a:pt x="14429" y="15427"/>
                </a:lnTo>
                <a:lnTo>
                  <a:pt x="14405" y="15451"/>
                </a:lnTo>
                <a:lnTo>
                  <a:pt x="14405" y="15500"/>
                </a:lnTo>
                <a:lnTo>
                  <a:pt x="14429" y="15524"/>
                </a:lnTo>
                <a:lnTo>
                  <a:pt x="14454" y="15549"/>
                </a:lnTo>
                <a:lnTo>
                  <a:pt x="14624" y="15573"/>
                </a:lnTo>
                <a:lnTo>
                  <a:pt x="14770" y="15549"/>
                </a:lnTo>
                <a:lnTo>
                  <a:pt x="14940" y="15476"/>
                </a:lnTo>
                <a:lnTo>
                  <a:pt x="15086" y="15378"/>
                </a:lnTo>
                <a:lnTo>
                  <a:pt x="15232" y="15281"/>
                </a:lnTo>
                <a:lnTo>
                  <a:pt x="15354" y="15159"/>
                </a:lnTo>
                <a:lnTo>
                  <a:pt x="15573" y="14916"/>
                </a:lnTo>
                <a:lnTo>
                  <a:pt x="15743" y="15111"/>
                </a:lnTo>
                <a:lnTo>
                  <a:pt x="15476" y="15378"/>
                </a:lnTo>
                <a:lnTo>
                  <a:pt x="15330" y="15476"/>
                </a:lnTo>
                <a:lnTo>
                  <a:pt x="15184" y="15573"/>
                </a:lnTo>
                <a:lnTo>
                  <a:pt x="15038" y="15670"/>
                </a:lnTo>
                <a:lnTo>
                  <a:pt x="14892" y="15792"/>
                </a:lnTo>
                <a:lnTo>
                  <a:pt x="14843" y="15840"/>
                </a:lnTo>
                <a:lnTo>
                  <a:pt x="14867" y="15913"/>
                </a:lnTo>
                <a:lnTo>
                  <a:pt x="14892" y="15986"/>
                </a:lnTo>
                <a:lnTo>
                  <a:pt x="14940" y="16011"/>
                </a:lnTo>
                <a:lnTo>
                  <a:pt x="15038" y="16035"/>
                </a:lnTo>
                <a:lnTo>
                  <a:pt x="15159" y="16011"/>
                </a:lnTo>
                <a:lnTo>
                  <a:pt x="15354" y="15962"/>
                </a:lnTo>
                <a:lnTo>
                  <a:pt x="15524" y="15865"/>
                </a:lnTo>
                <a:lnTo>
                  <a:pt x="15695" y="15767"/>
                </a:lnTo>
                <a:lnTo>
                  <a:pt x="15889" y="15597"/>
                </a:lnTo>
                <a:lnTo>
                  <a:pt x="16060" y="15427"/>
                </a:lnTo>
                <a:lnTo>
                  <a:pt x="16352" y="15694"/>
                </a:lnTo>
                <a:lnTo>
                  <a:pt x="16181" y="15865"/>
                </a:lnTo>
                <a:lnTo>
                  <a:pt x="16011" y="16011"/>
                </a:lnTo>
                <a:lnTo>
                  <a:pt x="15743" y="16157"/>
                </a:lnTo>
                <a:lnTo>
                  <a:pt x="15500" y="16303"/>
                </a:lnTo>
                <a:lnTo>
                  <a:pt x="15451" y="16327"/>
                </a:lnTo>
                <a:lnTo>
                  <a:pt x="15451" y="16376"/>
                </a:lnTo>
                <a:lnTo>
                  <a:pt x="15476" y="16400"/>
                </a:lnTo>
                <a:lnTo>
                  <a:pt x="15524" y="16424"/>
                </a:lnTo>
                <a:lnTo>
                  <a:pt x="15719" y="16424"/>
                </a:lnTo>
                <a:lnTo>
                  <a:pt x="15889" y="16449"/>
                </a:lnTo>
                <a:lnTo>
                  <a:pt x="16084" y="16400"/>
                </a:lnTo>
                <a:lnTo>
                  <a:pt x="16254" y="16351"/>
                </a:lnTo>
                <a:lnTo>
                  <a:pt x="16400" y="16254"/>
                </a:lnTo>
                <a:lnTo>
                  <a:pt x="16522" y="16157"/>
                </a:lnTo>
                <a:lnTo>
                  <a:pt x="16498" y="16254"/>
                </a:lnTo>
                <a:lnTo>
                  <a:pt x="16400" y="16376"/>
                </a:lnTo>
                <a:lnTo>
                  <a:pt x="16279" y="16473"/>
                </a:lnTo>
                <a:lnTo>
                  <a:pt x="16133" y="16546"/>
                </a:lnTo>
                <a:lnTo>
                  <a:pt x="15987" y="16619"/>
                </a:lnTo>
                <a:lnTo>
                  <a:pt x="15768" y="16668"/>
                </a:lnTo>
                <a:lnTo>
                  <a:pt x="15451" y="16765"/>
                </a:lnTo>
                <a:lnTo>
                  <a:pt x="15427" y="16692"/>
                </a:lnTo>
                <a:lnTo>
                  <a:pt x="15354" y="16643"/>
                </a:lnTo>
                <a:lnTo>
                  <a:pt x="15208" y="16546"/>
                </a:lnTo>
                <a:lnTo>
                  <a:pt x="15062" y="16400"/>
                </a:lnTo>
                <a:lnTo>
                  <a:pt x="14770" y="16132"/>
                </a:lnTo>
                <a:lnTo>
                  <a:pt x="14016" y="15524"/>
                </a:lnTo>
                <a:lnTo>
                  <a:pt x="13626" y="15159"/>
                </a:lnTo>
                <a:lnTo>
                  <a:pt x="13261" y="14770"/>
                </a:lnTo>
                <a:lnTo>
                  <a:pt x="12556" y="14016"/>
                </a:lnTo>
                <a:lnTo>
                  <a:pt x="12312" y="13772"/>
                </a:lnTo>
                <a:lnTo>
                  <a:pt x="12045" y="13553"/>
                </a:lnTo>
                <a:lnTo>
                  <a:pt x="11485" y="13140"/>
                </a:lnTo>
                <a:lnTo>
                  <a:pt x="11217" y="12921"/>
                </a:lnTo>
                <a:lnTo>
                  <a:pt x="10950" y="12677"/>
                </a:lnTo>
                <a:lnTo>
                  <a:pt x="10707" y="12434"/>
                </a:lnTo>
                <a:lnTo>
                  <a:pt x="10512" y="12166"/>
                </a:lnTo>
                <a:lnTo>
                  <a:pt x="10828" y="11899"/>
                </a:lnTo>
                <a:lnTo>
                  <a:pt x="11144" y="11607"/>
                </a:lnTo>
                <a:lnTo>
                  <a:pt x="11436" y="11315"/>
                </a:lnTo>
                <a:lnTo>
                  <a:pt x="11704" y="10998"/>
                </a:lnTo>
                <a:close/>
                <a:moveTo>
                  <a:pt x="6400" y="0"/>
                </a:moveTo>
                <a:lnTo>
                  <a:pt x="5791" y="73"/>
                </a:lnTo>
                <a:lnTo>
                  <a:pt x="5183" y="170"/>
                </a:lnTo>
                <a:lnTo>
                  <a:pt x="4891" y="243"/>
                </a:lnTo>
                <a:lnTo>
                  <a:pt x="4599" y="341"/>
                </a:lnTo>
                <a:lnTo>
                  <a:pt x="4258" y="462"/>
                </a:lnTo>
                <a:lnTo>
                  <a:pt x="3918" y="633"/>
                </a:lnTo>
                <a:lnTo>
                  <a:pt x="3601" y="827"/>
                </a:lnTo>
                <a:lnTo>
                  <a:pt x="3285" y="1022"/>
                </a:lnTo>
                <a:lnTo>
                  <a:pt x="2969" y="1241"/>
                </a:lnTo>
                <a:lnTo>
                  <a:pt x="2677" y="1484"/>
                </a:lnTo>
                <a:lnTo>
                  <a:pt x="2117" y="1971"/>
                </a:lnTo>
                <a:lnTo>
                  <a:pt x="1850" y="2239"/>
                </a:lnTo>
                <a:lnTo>
                  <a:pt x="1606" y="2506"/>
                </a:lnTo>
                <a:lnTo>
                  <a:pt x="1363" y="2798"/>
                </a:lnTo>
                <a:lnTo>
                  <a:pt x="1168" y="3066"/>
                </a:lnTo>
                <a:lnTo>
                  <a:pt x="949" y="3382"/>
                </a:lnTo>
                <a:lnTo>
                  <a:pt x="779" y="3699"/>
                </a:lnTo>
                <a:lnTo>
                  <a:pt x="609" y="4015"/>
                </a:lnTo>
                <a:lnTo>
                  <a:pt x="463" y="4331"/>
                </a:lnTo>
                <a:lnTo>
                  <a:pt x="341" y="4672"/>
                </a:lnTo>
                <a:lnTo>
                  <a:pt x="244" y="5013"/>
                </a:lnTo>
                <a:lnTo>
                  <a:pt x="146" y="5353"/>
                </a:lnTo>
                <a:lnTo>
                  <a:pt x="73" y="5718"/>
                </a:lnTo>
                <a:lnTo>
                  <a:pt x="25" y="6083"/>
                </a:lnTo>
                <a:lnTo>
                  <a:pt x="0" y="6448"/>
                </a:lnTo>
                <a:lnTo>
                  <a:pt x="0" y="6813"/>
                </a:lnTo>
                <a:lnTo>
                  <a:pt x="0" y="7203"/>
                </a:lnTo>
                <a:lnTo>
                  <a:pt x="25" y="7592"/>
                </a:lnTo>
                <a:lnTo>
                  <a:pt x="98" y="7957"/>
                </a:lnTo>
                <a:lnTo>
                  <a:pt x="171" y="8346"/>
                </a:lnTo>
                <a:lnTo>
                  <a:pt x="268" y="8711"/>
                </a:lnTo>
                <a:lnTo>
                  <a:pt x="390" y="9076"/>
                </a:lnTo>
                <a:lnTo>
                  <a:pt x="560" y="9441"/>
                </a:lnTo>
                <a:lnTo>
                  <a:pt x="730" y="9782"/>
                </a:lnTo>
                <a:lnTo>
                  <a:pt x="925" y="10122"/>
                </a:lnTo>
                <a:lnTo>
                  <a:pt x="1168" y="10463"/>
                </a:lnTo>
                <a:lnTo>
                  <a:pt x="1436" y="10804"/>
                </a:lnTo>
                <a:lnTo>
                  <a:pt x="1704" y="11096"/>
                </a:lnTo>
                <a:lnTo>
                  <a:pt x="1996" y="11363"/>
                </a:lnTo>
                <a:lnTo>
                  <a:pt x="2312" y="11631"/>
                </a:lnTo>
                <a:lnTo>
                  <a:pt x="2628" y="11874"/>
                </a:lnTo>
                <a:lnTo>
                  <a:pt x="2969" y="12093"/>
                </a:lnTo>
                <a:lnTo>
                  <a:pt x="3334" y="12312"/>
                </a:lnTo>
                <a:lnTo>
                  <a:pt x="3747" y="12531"/>
                </a:lnTo>
                <a:lnTo>
                  <a:pt x="4161" y="12726"/>
                </a:lnTo>
                <a:lnTo>
                  <a:pt x="4599" y="12896"/>
                </a:lnTo>
                <a:lnTo>
                  <a:pt x="5037" y="13042"/>
                </a:lnTo>
                <a:lnTo>
                  <a:pt x="5499" y="13164"/>
                </a:lnTo>
                <a:lnTo>
                  <a:pt x="5937" y="13261"/>
                </a:lnTo>
                <a:lnTo>
                  <a:pt x="6400" y="13334"/>
                </a:lnTo>
                <a:lnTo>
                  <a:pt x="6862" y="13383"/>
                </a:lnTo>
                <a:lnTo>
                  <a:pt x="7324" y="13383"/>
                </a:lnTo>
                <a:lnTo>
                  <a:pt x="7787" y="13334"/>
                </a:lnTo>
                <a:lnTo>
                  <a:pt x="8225" y="13261"/>
                </a:lnTo>
                <a:lnTo>
                  <a:pt x="8638" y="13140"/>
                </a:lnTo>
                <a:lnTo>
                  <a:pt x="9076" y="12994"/>
                </a:lnTo>
                <a:lnTo>
                  <a:pt x="9466" y="12799"/>
                </a:lnTo>
                <a:lnTo>
                  <a:pt x="9879" y="12580"/>
                </a:lnTo>
                <a:lnTo>
                  <a:pt x="10269" y="12337"/>
                </a:lnTo>
                <a:lnTo>
                  <a:pt x="10293" y="12458"/>
                </a:lnTo>
                <a:lnTo>
                  <a:pt x="10317" y="12580"/>
                </a:lnTo>
                <a:lnTo>
                  <a:pt x="10390" y="12677"/>
                </a:lnTo>
                <a:lnTo>
                  <a:pt x="10463" y="12775"/>
                </a:lnTo>
                <a:lnTo>
                  <a:pt x="10658" y="12969"/>
                </a:lnTo>
                <a:lnTo>
                  <a:pt x="10828" y="13140"/>
                </a:lnTo>
                <a:lnTo>
                  <a:pt x="11120" y="13383"/>
                </a:lnTo>
                <a:lnTo>
                  <a:pt x="11412" y="13602"/>
                </a:lnTo>
                <a:lnTo>
                  <a:pt x="11704" y="13845"/>
                </a:lnTo>
                <a:lnTo>
                  <a:pt x="11972" y="14089"/>
                </a:lnTo>
                <a:lnTo>
                  <a:pt x="12385" y="14502"/>
                </a:lnTo>
                <a:lnTo>
                  <a:pt x="12775" y="14916"/>
                </a:lnTo>
                <a:lnTo>
                  <a:pt x="13164" y="15330"/>
                </a:lnTo>
                <a:lnTo>
                  <a:pt x="13553" y="15743"/>
                </a:lnTo>
                <a:lnTo>
                  <a:pt x="13772" y="15938"/>
                </a:lnTo>
                <a:lnTo>
                  <a:pt x="13991" y="16132"/>
                </a:lnTo>
                <a:lnTo>
                  <a:pt x="14429" y="16473"/>
                </a:lnTo>
                <a:lnTo>
                  <a:pt x="14770" y="16789"/>
                </a:lnTo>
                <a:lnTo>
                  <a:pt x="14916" y="16935"/>
                </a:lnTo>
                <a:lnTo>
                  <a:pt x="15111" y="17081"/>
                </a:lnTo>
                <a:lnTo>
                  <a:pt x="15184" y="17106"/>
                </a:lnTo>
                <a:lnTo>
                  <a:pt x="15232" y="17154"/>
                </a:lnTo>
                <a:lnTo>
                  <a:pt x="15305" y="17179"/>
                </a:lnTo>
                <a:lnTo>
                  <a:pt x="15451" y="17227"/>
                </a:lnTo>
                <a:lnTo>
                  <a:pt x="15646" y="17203"/>
                </a:lnTo>
                <a:lnTo>
                  <a:pt x="15841" y="17179"/>
                </a:lnTo>
                <a:lnTo>
                  <a:pt x="16035" y="17106"/>
                </a:lnTo>
                <a:lnTo>
                  <a:pt x="16230" y="17033"/>
                </a:lnTo>
                <a:lnTo>
                  <a:pt x="16498" y="16911"/>
                </a:lnTo>
                <a:lnTo>
                  <a:pt x="16644" y="16814"/>
                </a:lnTo>
                <a:lnTo>
                  <a:pt x="16790" y="16668"/>
                </a:lnTo>
                <a:lnTo>
                  <a:pt x="16911" y="16497"/>
                </a:lnTo>
                <a:lnTo>
                  <a:pt x="17009" y="16327"/>
                </a:lnTo>
                <a:lnTo>
                  <a:pt x="17057" y="16132"/>
                </a:lnTo>
                <a:lnTo>
                  <a:pt x="17082" y="15938"/>
                </a:lnTo>
                <a:lnTo>
                  <a:pt x="17057" y="15840"/>
                </a:lnTo>
                <a:lnTo>
                  <a:pt x="17033" y="15767"/>
                </a:lnTo>
                <a:lnTo>
                  <a:pt x="17009" y="15670"/>
                </a:lnTo>
                <a:lnTo>
                  <a:pt x="16936" y="15597"/>
                </a:lnTo>
                <a:lnTo>
                  <a:pt x="16887" y="15549"/>
                </a:lnTo>
                <a:lnTo>
                  <a:pt x="15500" y="14137"/>
                </a:lnTo>
                <a:lnTo>
                  <a:pt x="14819" y="13432"/>
                </a:lnTo>
                <a:lnTo>
                  <a:pt x="14089" y="12750"/>
                </a:lnTo>
                <a:lnTo>
                  <a:pt x="13772" y="12458"/>
                </a:lnTo>
                <a:lnTo>
                  <a:pt x="13432" y="12166"/>
                </a:lnTo>
                <a:lnTo>
                  <a:pt x="13091" y="11899"/>
                </a:lnTo>
                <a:lnTo>
                  <a:pt x="12775" y="11582"/>
                </a:lnTo>
                <a:lnTo>
                  <a:pt x="12580" y="11363"/>
                </a:lnTo>
                <a:lnTo>
                  <a:pt x="12385" y="11120"/>
                </a:lnTo>
                <a:lnTo>
                  <a:pt x="12166" y="10901"/>
                </a:lnTo>
                <a:lnTo>
                  <a:pt x="12045" y="10804"/>
                </a:lnTo>
                <a:lnTo>
                  <a:pt x="11923" y="10706"/>
                </a:lnTo>
                <a:lnTo>
                  <a:pt x="12191" y="10317"/>
                </a:lnTo>
                <a:lnTo>
                  <a:pt x="12434" y="9928"/>
                </a:lnTo>
                <a:lnTo>
                  <a:pt x="12629" y="9490"/>
                </a:lnTo>
                <a:lnTo>
                  <a:pt x="12823" y="9076"/>
                </a:lnTo>
                <a:lnTo>
                  <a:pt x="12969" y="8614"/>
                </a:lnTo>
                <a:lnTo>
                  <a:pt x="13091" y="8176"/>
                </a:lnTo>
                <a:lnTo>
                  <a:pt x="13188" y="7713"/>
                </a:lnTo>
                <a:lnTo>
                  <a:pt x="13261" y="7251"/>
                </a:lnTo>
                <a:lnTo>
                  <a:pt x="13310" y="6765"/>
                </a:lnTo>
                <a:lnTo>
                  <a:pt x="13310" y="6302"/>
                </a:lnTo>
                <a:lnTo>
                  <a:pt x="13286" y="5840"/>
                </a:lnTo>
                <a:lnTo>
                  <a:pt x="13237" y="5378"/>
                </a:lnTo>
                <a:lnTo>
                  <a:pt x="13164" y="4891"/>
                </a:lnTo>
                <a:lnTo>
                  <a:pt x="13042" y="4453"/>
                </a:lnTo>
                <a:lnTo>
                  <a:pt x="12896" y="3991"/>
                </a:lnTo>
                <a:lnTo>
                  <a:pt x="12702" y="3553"/>
                </a:lnTo>
                <a:lnTo>
                  <a:pt x="12580" y="3285"/>
                </a:lnTo>
                <a:lnTo>
                  <a:pt x="12434" y="3042"/>
                </a:lnTo>
                <a:lnTo>
                  <a:pt x="12288" y="2798"/>
                </a:lnTo>
                <a:lnTo>
                  <a:pt x="12118" y="2579"/>
                </a:lnTo>
                <a:lnTo>
                  <a:pt x="11753" y="2141"/>
                </a:lnTo>
                <a:lnTo>
                  <a:pt x="11339" y="1728"/>
                </a:lnTo>
                <a:lnTo>
                  <a:pt x="10901" y="1363"/>
                </a:lnTo>
                <a:lnTo>
                  <a:pt x="10415" y="1046"/>
                </a:lnTo>
                <a:lnTo>
                  <a:pt x="9904" y="754"/>
                </a:lnTo>
                <a:lnTo>
                  <a:pt x="9368" y="511"/>
                </a:lnTo>
                <a:lnTo>
                  <a:pt x="8784" y="316"/>
                </a:lnTo>
                <a:lnTo>
                  <a:pt x="8225" y="170"/>
                </a:lnTo>
                <a:lnTo>
                  <a:pt x="7616" y="73"/>
                </a:lnTo>
                <a:lnTo>
                  <a:pt x="70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 name="Gráfico 5">
            <a:extLst>
              <a:ext uri="{FF2B5EF4-FFF2-40B4-BE49-F238E27FC236}">
                <a16:creationId xmlns:a16="http://schemas.microsoft.com/office/drawing/2014/main" id="{DA99F0DC-22D0-B047-AA25-D3DBA3AA904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817100" y="1131660"/>
            <a:ext cx="3695700" cy="1384300"/>
          </a:xfrm>
          <a:prstGeom prst="rect">
            <a:avLst/>
          </a:prstGeom>
        </p:spPr>
      </p:pic>
      <p:sp>
        <p:nvSpPr>
          <p:cNvPr id="30" name="Google Shape;703;p46">
            <a:hlinkClick r:id="" action="ppaction://hlinkshowjump?jump=nextslide"/>
            <a:extLst>
              <a:ext uri="{FF2B5EF4-FFF2-40B4-BE49-F238E27FC236}">
                <a16:creationId xmlns:a16="http://schemas.microsoft.com/office/drawing/2014/main" id="{EDFFBBDE-1EAE-DB4B-ACF9-99E290A3FF07}"/>
              </a:ext>
            </a:extLst>
          </p:cNvPr>
          <p:cNvSpPr/>
          <p:nvPr/>
        </p:nvSpPr>
        <p:spPr>
          <a:xfrm>
            <a:off x="7278095" y="4449509"/>
            <a:ext cx="690261" cy="600683"/>
          </a:xfrm>
          <a:custGeom>
            <a:avLst/>
            <a:gdLst/>
            <a:ahLst/>
            <a:cxnLst/>
            <a:rect l="l" t="t" r="r" b="b"/>
            <a:pathLst>
              <a:path w="16620" h="16644" extrusionOk="0">
                <a:moveTo>
                  <a:pt x="11437" y="5767"/>
                </a:moveTo>
                <a:lnTo>
                  <a:pt x="11753" y="6132"/>
                </a:lnTo>
                <a:lnTo>
                  <a:pt x="12094" y="6522"/>
                </a:lnTo>
                <a:lnTo>
                  <a:pt x="11510" y="7179"/>
                </a:lnTo>
                <a:lnTo>
                  <a:pt x="11291" y="7008"/>
                </a:lnTo>
                <a:lnTo>
                  <a:pt x="11096" y="6862"/>
                </a:lnTo>
                <a:lnTo>
                  <a:pt x="10877" y="6668"/>
                </a:lnTo>
                <a:lnTo>
                  <a:pt x="10756" y="6570"/>
                </a:lnTo>
                <a:lnTo>
                  <a:pt x="10610" y="6497"/>
                </a:lnTo>
                <a:lnTo>
                  <a:pt x="10926" y="6230"/>
                </a:lnTo>
                <a:lnTo>
                  <a:pt x="10975" y="6303"/>
                </a:lnTo>
                <a:lnTo>
                  <a:pt x="11048" y="6400"/>
                </a:lnTo>
                <a:lnTo>
                  <a:pt x="11194" y="6546"/>
                </a:lnTo>
                <a:lnTo>
                  <a:pt x="11388" y="6789"/>
                </a:lnTo>
                <a:lnTo>
                  <a:pt x="11486" y="6887"/>
                </a:lnTo>
                <a:lnTo>
                  <a:pt x="11632" y="6960"/>
                </a:lnTo>
                <a:lnTo>
                  <a:pt x="11680" y="6960"/>
                </a:lnTo>
                <a:lnTo>
                  <a:pt x="11705" y="6911"/>
                </a:lnTo>
                <a:lnTo>
                  <a:pt x="11680" y="6765"/>
                </a:lnTo>
                <a:lnTo>
                  <a:pt x="11632" y="6619"/>
                </a:lnTo>
                <a:lnTo>
                  <a:pt x="11534" y="6522"/>
                </a:lnTo>
                <a:lnTo>
                  <a:pt x="11437" y="6400"/>
                </a:lnTo>
                <a:lnTo>
                  <a:pt x="11291" y="6205"/>
                </a:lnTo>
                <a:lnTo>
                  <a:pt x="11218" y="6108"/>
                </a:lnTo>
                <a:lnTo>
                  <a:pt x="11121" y="6059"/>
                </a:lnTo>
                <a:lnTo>
                  <a:pt x="11437" y="5767"/>
                </a:lnTo>
                <a:close/>
                <a:moveTo>
                  <a:pt x="10464" y="6643"/>
                </a:moveTo>
                <a:lnTo>
                  <a:pt x="10537" y="6765"/>
                </a:lnTo>
                <a:lnTo>
                  <a:pt x="10634" y="6887"/>
                </a:lnTo>
                <a:lnTo>
                  <a:pt x="10853" y="7106"/>
                </a:lnTo>
                <a:lnTo>
                  <a:pt x="11048" y="7300"/>
                </a:lnTo>
                <a:lnTo>
                  <a:pt x="11242" y="7495"/>
                </a:lnTo>
                <a:lnTo>
                  <a:pt x="11121" y="7641"/>
                </a:lnTo>
                <a:lnTo>
                  <a:pt x="10902" y="7446"/>
                </a:lnTo>
                <a:lnTo>
                  <a:pt x="10658" y="7276"/>
                </a:lnTo>
                <a:lnTo>
                  <a:pt x="10440" y="7057"/>
                </a:lnTo>
                <a:lnTo>
                  <a:pt x="10318" y="6960"/>
                </a:lnTo>
                <a:lnTo>
                  <a:pt x="10172" y="6887"/>
                </a:lnTo>
                <a:lnTo>
                  <a:pt x="10464" y="6643"/>
                </a:lnTo>
                <a:close/>
                <a:moveTo>
                  <a:pt x="10075" y="6984"/>
                </a:moveTo>
                <a:lnTo>
                  <a:pt x="10075" y="7057"/>
                </a:lnTo>
                <a:lnTo>
                  <a:pt x="10123" y="7130"/>
                </a:lnTo>
                <a:lnTo>
                  <a:pt x="10196" y="7276"/>
                </a:lnTo>
                <a:lnTo>
                  <a:pt x="10318" y="7398"/>
                </a:lnTo>
                <a:lnTo>
                  <a:pt x="10415" y="7519"/>
                </a:lnTo>
                <a:lnTo>
                  <a:pt x="10658" y="7714"/>
                </a:lnTo>
                <a:lnTo>
                  <a:pt x="10780" y="7811"/>
                </a:lnTo>
                <a:lnTo>
                  <a:pt x="10926" y="7909"/>
                </a:lnTo>
                <a:lnTo>
                  <a:pt x="10683" y="8176"/>
                </a:lnTo>
                <a:lnTo>
                  <a:pt x="10585" y="8055"/>
                </a:lnTo>
                <a:lnTo>
                  <a:pt x="10488" y="7957"/>
                </a:lnTo>
                <a:lnTo>
                  <a:pt x="10269" y="7787"/>
                </a:lnTo>
                <a:lnTo>
                  <a:pt x="10002" y="7519"/>
                </a:lnTo>
                <a:lnTo>
                  <a:pt x="9734" y="7276"/>
                </a:lnTo>
                <a:lnTo>
                  <a:pt x="10075" y="6984"/>
                </a:lnTo>
                <a:close/>
                <a:moveTo>
                  <a:pt x="9515" y="7495"/>
                </a:moveTo>
                <a:lnTo>
                  <a:pt x="9612" y="7617"/>
                </a:lnTo>
                <a:lnTo>
                  <a:pt x="9710" y="7738"/>
                </a:lnTo>
                <a:lnTo>
                  <a:pt x="9953" y="7957"/>
                </a:lnTo>
                <a:lnTo>
                  <a:pt x="10172" y="8201"/>
                </a:lnTo>
                <a:lnTo>
                  <a:pt x="10318" y="8347"/>
                </a:lnTo>
                <a:lnTo>
                  <a:pt x="10464" y="8444"/>
                </a:lnTo>
                <a:lnTo>
                  <a:pt x="10172" y="8809"/>
                </a:lnTo>
                <a:lnTo>
                  <a:pt x="9904" y="8468"/>
                </a:lnTo>
                <a:lnTo>
                  <a:pt x="9661" y="8176"/>
                </a:lnTo>
                <a:lnTo>
                  <a:pt x="9466" y="7933"/>
                </a:lnTo>
                <a:lnTo>
                  <a:pt x="9369" y="7811"/>
                </a:lnTo>
                <a:lnTo>
                  <a:pt x="9272" y="7714"/>
                </a:lnTo>
                <a:lnTo>
                  <a:pt x="9515" y="7495"/>
                </a:lnTo>
                <a:close/>
                <a:moveTo>
                  <a:pt x="9004" y="7933"/>
                </a:moveTo>
                <a:lnTo>
                  <a:pt x="9126" y="8128"/>
                </a:lnTo>
                <a:lnTo>
                  <a:pt x="9272" y="8298"/>
                </a:lnTo>
                <a:lnTo>
                  <a:pt x="9564" y="8663"/>
                </a:lnTo>
                <a:lnTo>
                  <a:pt x="9880" y="9028"/>
                </a:lnTo>
                <a:lnTo>
                  <a:pt x="9904" y="9077"/>
                </a:lnTo>
                <a:lnTo>
                  <a:pt x="9856" y="9125"/>
                </a:lnTo>
                <a:lnTo>
                  <a:pt x="9734" y="9271"/>
                </a:lnTo>
                <a:lnTo>
                  <a:pt x="9710" y="9198"/>
                </a:lnTo>
                <a:lnTo>
                  <a:pt x="9442" y="8858"/>
                </a:lnTo>
                <a:lnTo>
                  <a:pt x="9126" y="8517"/>
                </a:lnTo>
                <a:lnTo>
                  <a:pt x="8955" y="8322"/>
                </a:lnTo>
                <a:lnTo>
                  <a:pt x="8785" y="8152"/>
                </a:lnTo>
                <a:lnTo>
                  <a:pt x="9004" y="7933"/>
                </a:lnTo>
                <a:close/>
                <a:moveTo>
                  <a:pt x="8517" y="8371"/>
                </a:moveTo>
                <a:lnTo>
                  <a:pt x="8663" y="8590"/>
                </a:lnTo>
                <a:lnTo>
                  <a:pt x="8809" y="8785"/>
                </a:lnTo>
                <a:lnTo>
                  <a:pt x="9101" y="9150"/>
                </a:lnTo>
                <a:lnTo>
                  <a:pt x="9272" y="9320"/>
                </a:lnTo>
                <a:lnTo>
                  <a:pt x="9442" y="9466"/>
                </a:lnTo>
                <a:lnTo>
                  <a:pt x="9515" y="9490"/>
                </a:lnTo>
                <a:lnTo>
                  <a:pt x="9199" y="9806"/>
                </a:lnTo>
                <a:lnTo>
                  <a:pt x="9174" y="9709"/>
                </a:lnTo>
                <a:lnTo>
                  <a:pt x="9150" y="9612"/>
                </a:lnTo>
                <a:lnTo>
                  <a:pt x="9053" y="9442"/>
                </a:lnTo>
                <a:lnTo>
                  <a:pt x="8931" y="9271"/>
                </a:lnTo>
                <a:lnTo>
                  <a:pt x="8785" y="9125"/>
                </a:lnTo>
                <a:lnTo>
                  <a:pt x="8590" y="8833"/>
                </a:lnTo>
                <a:lnTo>
                  <a:pt x="8444" y="8663"/>
                </a:lnTo>
                <a:lnTo>
                  <a:pt x="8323" y="8541"/>
                </a:lnTo>
                <a:lnTo>
                  <a:pt x="8517" y="8371"/>
                </a:lnTo>
                <a:close/>
                <a:moveTo>
                  <a:pt x="5476" y="7787"/>
                </a:moveTo>
                <a:lnTo>
                  <a:pt x="5622" y="7982"/>
                </a:lnTo>
                <a:lnTo>
                  <a:pt x="5816" y="8176"/>
                </a:lnTo>
                <a:lnTo>
                  <a:pt x="6133" y="8444"/>
                </a:lnTo>
                <a:lnTo>
                  <a:pt x="6449" y="8736"/>
                </a:lnTo>
                <a:lnTo>
                  <a:pt x="6790" y="8979"/>
                </a:lnTo>
                <a:lnTo>
                  <a:pt x="6984" y="9125"/>
                </a:lnTo>
                <a:lnTo>
                  <a:pt x="7057" y="9174"/>
                </a:lnTo>
                <a:lnTo>
                  <a:pt x="7155" y="9198"/>
                </a:lnTo>
                <a:lnTo>
                  <a:pt x="7155" y="9247"/>
                </a:lnTo>
                <a:lnTo>
                  <a:pt x="7179" y="9296"/>
                </a:lnTo>
                <a:lnTo>
                  <a:pt x="7301" y="9296"/>
                </a:lnTo>
                <a:lnTo>
                  <a:pt x="7398" y="9271"/>
                </a:lnTo>
                <a:lnTo>
                  <a:pt x="7568" y="9198"/>
                </a:lnTo>
                <a:lnTo>
                  <a:pt x="7617" y="9344"/>
                </a:lnTo>
                <a:lnTo>
                  <a:pt x="7690" y="9490"/>
                </a:lnTo>
                <a:lnTo>
                  <a:pt x="7885" y="9758"/>
                </a:lnTo>
                <a:lnTo>
                  <a:pt x="8006" y="9952"/>
                </a:lnTo>
                <a:lnTo>
                  <a:pt x="8177" y="10098"/>
                </a:lnTo>
                <a:lnTo>
                  <a:pt x="8250" y="10171"/>
                </a:lnTo>
                <a:lnTo>
                  <a:pt x="8347" y="10220"/>
                </a:lnTo>
                <a:lnTo>
                  <a:pt x="8469" y="10269"/>
                </a:lnTo>
                <a:lnTo>
                  <a:pt x="8566" y="10293"/>
                </a:lnTo>
                <a:lnTo>
                  <a:pt x="8615" y="10269"/>
                </a:lnTo>
                <a:lnTo>
                  <a:pt x="8615" y="10244"/>
                </a:lnTo>
                <a:lnTo>
                  <a:pt x="8542" y="10074"/>
                </a:lnTo>
                <a:lnTo>
                  <a:pt x="8420" y="9904"/>
                </a:lnTo>
                <a:lnTo>
                  <a:pt x="8177" y="9636"/>
                </a:lnTo>
                <a:lnTo>
                  <a:pt x="8055" y="9490"/>
                </a:lnTo>
                <a:lnTo>
                  <a:pt x="7982" y="9344"/>
                </a:lnTo>
                <a:lnTo>
                  <a:pt x="7885" y="9174"/>
                </a:lnTo>
                <a:lnTo>
                  <a:pt x="7763" y="9052"/>
                </a:lnTo>
                <a:lnTo>
                  <a:pt x="8079" y="8760"/>
                </a:lnTo>
                <a:lnTo>
                  <a:pt x="8128" y="8906"/>
                </a:lnTo>
                <a:lnTo>
                  <a:pt x="8225" y="9028"/>
                </a:lnTo>
                <a:lnTo>
                  <a:pt x="8420" y="9271"/>
                </a:lnTo>
                <a:lnTo>
                  <a:pt x="8542" y="9466"/>
                </a:lnTo>
                <a:lnTo>
                  <a:pt x="8688" y="9661"/>
                </a:lnTo>
                <a:lnTo>
                  <a:pt x="8785" y="9758"/>
                </a:lnTo>
                <a:lnTo>
                  <a:pt x="8882" y="9831"/>
                </a:lnTo>
                <a:lnTo>
                  <a:pt x="8980" y="9879"/>
                </a:lnTo>
                <a:lnTo>
                  <a:pt x="9077" y="9928"/>
                </a:lnTo>
                <a:lnTo>
                  <a:pt x="8615" y="10366"/>
                </a:lnTo>
                <a:lnTo>
                  <a:pt x="8250" y="10682"/>
                </a:lnTo>
                <a:lnTo>
                  <a:pt x="8225" y="10634"/>
                </a:lnTo>
                <a:lnTo>
                  <a:pt x="8201" y="10585"/>
                </a:lnTo>
                <a:lnTo>
                  <a:pt x="8031" y="10366"/>
                </a:lnTo>
                <a:lnTo>
                  <a:pt x="7812" y="10171"/>
                </a:lnTo>
                <a:lnTo>
                  <a:pt x="7374" y="9782"/>
                </a:lnTo>
                <a:lnTo>
                  <a:pt x="6960" y="9393"/>
                </a:lnTo>
                <a:lnTo>
                  <a:pt x="6546" y="9004"/>
                </a:lnTo>
                <a:lnTo>
                  <a:pt x="5670" y="8225"/>
                </a:lnTo>
                <a:lnTo>
                  <a:pt x="5500" y="8079"/>
                </a:lnTo>
                <a:lnTo>
                  <a:pt x="5330" y="7933"/>
                </a:lnTo>
                <a:lnTo>
                  <a:pt x="5476" y="7787"/>
                </a:lnTo>
                <a:close/>
                <a:moveTo>
                  <a:pt x="5062" y="8152"/>
                </a:moveTo>
                <a:lnTo>
                  <a:pt x="5232" y="8322"/>
                </a:lnTo>
                <a:lnTo>
                  <a:pt x="5403" y="8493"/>
                </a:lnTo>
                <a:lnTo>
                  <a:pt x="6279" y="9271"/>
                </a:lnTo>
                <a:lnTo>
                  <a:pt x="6692" y="9636"/>
                </a:lnTo>
                <a:lnTo>
                  <a:pt x="7155" y="10025"/>
                </a:lnTo>
                <a:lnTo>
                  <a:pt x="7374" y="10220"/>
                </a:lnTo>
                <a:lnTo>
                  <a:pt x="7593" y="10415"/>
                </a:lnTo>
                <a:lnTo>
                  <a:pt x="7812" y="10609"/>
                </a:lnTo>
                <a:lnTo>
                  <a:pt x="8055" y="10780"/>
                </a:lnTo>
                <a:lnTo>
                  <a:pt x="8104" y="10804"/>
                </a:lnTo>
                <a:lnTo>
                  <a:pt x="7982" y="10901"/>
                </a:lnTo>
                <a:lnTo>
                  <a:pt x="6254" y="9466"/>
                </a:lnTo>
                <a:lnTo>
                  <a:pt x="5597" y="8882"/>
                </a:lnTo>
                <a:lnTo>
                  <a:pt x="5232" y="8590"/>
                </a:lnTo>
                <a:lnTo>
                  <a:pt x="5062" y="8468"/>
                </a:lnTo>
                <a:lnTo>
                  <a:pt x="4867" y="8347"/>
                </a:lnTo>
                <a:lnTo>
                  <a:pt x="5038" y="8176"/>
                </a:lnTo>
                <a:lnTo>
                  <a:pt x="5062" y="8152"/>
                </a:lnTo>
                <a:close/>
                <a:moveTo>
                  <a:pt x="4746" y="8493"/>
                </a:moveTo>
                <a:lnTo>
                  <a:pt x="4867" y="8663"/>
                </a:lnTo>
                <a:lnTo>
                  <a:pt x="5038" y="8809"/>
                </a:lnTo>
                <a:lnTo>
                  <a:pt x="5378" y="9101"/>
                </a:lnTo>
                <a:lnTo>
                  <a:pt x="6060" y="9636"/>
                </a:lnTo>
                <a:lnTo>
                  <a:pt x="7787" y="11072"/>
                </a:lnTo>
                <a:lnTo>
                  <a:pt x="7617" y="11218"/>
                </a:lnTo>
                <a:lnTo>
                  <a:pt x="7398" y="11047"/>
                </a:lnTo>
                <a:lnTo>
                  <a:pt x="7155" y="10877"/>
                </a:lnTo>
                <a:lnTo>
                  <a:pt x="6911" y="10707"/>
                </a:lnTo>
                <a:lnTo>
                  <a:pt x="6668" y="10536"/>
                </a:lnTo>
                <a:lnTo>
                  <a:pt x="6181" y="10123"/>
                </a:lnTo>
                <a:lnTo>
                  <a:pt x="5719" y="9709"/>
                </a:lnTo>
                <a:lnTo>
                  <a:pt x="5281" y="9247"/>
                </a:lnTo>
                <a:lnTo>
                  <a:pt x="4867" y="8760"/>
                </a:lnTo>
                <a:lnTo>
                  <a:pt x="4770" y="8663"/>
                </a:lnTo>
                <a:lnTo>
                  <a:pt x="4673" y="8566"/>
                </a:lnTo>
                <a:lnTo>
                  <a:pt x="4746" y="8493"/>
                </a:lnTo>
                <a:close/>
                <a:moveTo>
                  <a:pt x="11437" y="5256"/>
                </a:moveTo>
                <a:lnTo>
                  <a:pt x="11364" y="5281"/>
                </a:lnTo>
                <a:lnTo>
                  <a:pt x="11315" y="5305"/>
                </a:lnTo>
                <a:lnTo>
                  <a:pt x="11218" y="5354"/>
                </a:lnTo>
                <a:lnTo>
                  <a:pt x="10075" y="6376"/>
                </a:lnTo>
                <a:lnTo>
                  <a:pt x="8931" y="7422"/>
                </a:lnTo>
                <a:lnTo>
                  <a:pt x="8347" y="7933"/>
                </a:lnTo>
                <a:lnTo>
                  <a:pt x="7787" y="8468"/>
                </a:lnTo>
                <a:lnTo>
                  <a:pt x="7544" y="8663"/>
                </a:lnTo>
                <a:lnTo>
                  <a:pt x="7325" y="8882"/>
                </a:lnTo>
                <a:lnTo>
                  <a:pt x="7228" y="8785"/>
                </a:lnTo>
                <a:lnTo>
                  <a:pt x="7106" y="8712"/>
                </a:lnTo>
                <a:lnTo>
                  <a:pt x="6717" y="8395"/>
                </a:lnTo>
                <a:lnTo>
                  <a:pt x="6327" y="8079"/>
                </a:lnTo>
                <a:lnTo>
                  <a:pt x="6011" y="7763"/>
                </a:lnTo>
                <a:lnTo>
                  <a:pt x="5768" y="7568"/>
                </a:lnTo>
                <a:lnTo>
                  <a:pt x="5670" y="7495"/>
                </a:lnTo>
                <a:lnTo>
                  <a:pt x="5573" y="7446"/>
                </a:lnTo>
                <a:lnTo>
                  <a:pt x="5524" y="7422"/>
                </a:lnTo>
                <a:lnTo>
                  <a:pt x="5427" y="7373"/>
                </a:lnTo>
                <a:lnTo>
                  <a:pt x="5330" y="7373"/>
                </a:lnTo>
                <a:lnTo>
                  <a:pt x="5232" y="7398"/>
                </a:lnTo>
                <a:lnTo>
                  <a:pt x="5135" y="7446"/>
                </a:lnTo>
                <a:lnTo>
                  <a:pt x="4940" y="7568"/>
                </a:lnTo>
                <a:lnTo>
                  <a:pt x="4794" y="7690"/>
                </a:lnTo>
                <a:lnTo>
                  <a:pt x="4575" y="7860"/>
                </a:lnTo>
                <a:lnTo>
                  <a:pt x="4381" y="8030"/>
                </a:lnTo>
                <a:lnTo>
                  <a:pt x="4283" y="8152"/>
                </a:lnTo>
                <a:lnTo>
                  <a:pt x="4210" y="8249"/>
                </a:lnTo>
                <a:lnTo>
                  <a:pt x="4162" y="8371"/>
                </a:lnTo>
                <a:lnTo>
                  <a:pt x="4137" y="8493"/>
                </a:lnTo>
                <a:lnTo>
                  <a:pt x="4162" y="8566"/>
                </a:lnTo>
                <a:lnTo>
                  <a:pt x="4210" y="8639"/>
                </a:lnTo>
                <a:lnTo>
                  <a:pt x="4259" y="8687"/>
                </a:lnTo>
                <a:lnTo>
                  <a:pt x="4332" y="8712"/>
                </a:lnTo>
                <a:lnTo>
                  <a:pt x="4356" y="8809"/>
                </a:lnTo>
                <a:lnTo>
                  <a:pt x="4405" y="8906"/>
                </a:lnTo>
                <a:lnTo>
                  <a:pt x="4478" y="9028"/>
                </a:lnTo>
                <a:lnTo>
                  <a:pt x="4551" y="9150"/>
                </a:lnTo>
                <a:lnTo>
                  <a:pt x="4721" y="9344"/>
                </a:lnTo>
                <a:lnTo>
                  <a:pt x="4940" y="9588"/>
                </a:lnTo>
                <a:lnTo>
                  <a:pt x="5135" y="9831"/>
                </a:lnTo>
                <a:lnTo>
                  <a:pt x="5597" y="10269"/>
                </a:lnTo>
                <a:lnTo>
                  <a:pt x="5987" y="10634"/>
                </a:lnTo>
                <a:lnTo>
                  <a:pt x="6425" y="10999"/>
                </a:lnTo>
                <a:lnTo>
                  <a:pt x="6668" y="11169"/>
                </a:lnTo>
                <a:lnTo>
                  <a:pt x="6887" y="11315"/>
                </a:lnTo>
                <a:lnTo>
                  <a:pt x="7130" y="11461"/>
                </a:lnTo>
                <a:lnTo>
                  <a:pt x="7374" y="11583"/>
                </a:lnTo>
                <a:lnTo>
                  <a:pt x="7349" y="11607"/>
                </a:lnTo>
                <a:lnTo>
                  <a:pt x="7349" y="11680"/>
                </a:lnTo>
                <a:lnTo>
                  <a:pt x="7374" y="11753"/>
                </a:lnTo>
                <a:lnTo>
                  <a:pt x="7422" y="11777"/>
                </a:lnTo>
                <a:lnTo>
                  <a:pt x="7495" y="11777"/>
                </a:lnTo>
                <a:lnTo>
                  <a:pt x="7666" y="11729"/>
                </a:lnTo>
                <a:lnTo>
                  <a:pt x="7836" y="11631"/>
                </a:lnTo>
                <a:lnTo>
                  <a:pt x="7982" y="11534"/>
                </a:lnTo>
                <a:lnTo>
                  <a:pt x="8128" y="11412"/>
                </a:lnTo>
                <a:lnTo>
                  <a:pt x="8420" y="11145"/>
                </a:lnTo>
                <a:lnTo>
                  <a:pt x="8663" y="10901"/>
                </a:lnTo>
                <a:lnTo>
                  <a:pt x="9369" y="10244"/>
                </a:lnTo>
                <a:lnTo>
                  <a:pt x="10050" y="9563"/>
                </a:lnTo>
                <a:lnTo>
                  <a:pt x="10658" y="8955"/>
                </a:lnTo>
                <a:lnTo>
                  <a:pt x="11291" y="8298"/>
                </a:lnTo>
                <a:lnTo>
                  <a:pt x="11875" y="7617"/>
                </a:lnTo>
                <a:lnTo>
                  <a:pt x="12143" y="7276"/>
                </a:lnTo>
                <a:lnTo>
                  <a:pt x="12410" y="6911"/>
                </a:lnTo>
                <a:lnTo>
                  <a:pt x="12483" y="6960"/>
                </a:lnTo>
                <a:lnTo>
                  <a:pt x="12556" y="6984"/>
                </a:lnTo>
                <a:lnTo>
                  <a:pt x="12654" y="6984"/>
                </a:lnTo>
                <a:lnTo>
                  <a:pt x="12727" y="6935"/>
                </a:lnTo>
                <a:lnTo>
                  <a:pt x="12775" y="6887"/>
                </a:lnTo>
                <a:lnTo>
                  <a:pt x="12824" y="6814"/>
                </a:lnTo>
                <a:lnTo>
                  <a:pt x="12824" y="6741"/>
                </a:lnTo>
                <a:lnTo>
                  <a:pt x="12775" y="6643"/>
                </a:lnTo>
                <a:lnTo>
                  <a:pt x="12532" y="6327"/>
                </a:lnTo>
                <a:lnTo>
                  <a:pt x="12240" y="6011"/>
                </a:lnTo>
                <a:lnTo>
                  <a:pt x="11924" y="5646"/>
                </a:lnTo>
                <a:lnTo>
                  <a:pt x="11778" y="5475"/>
                </a:lnTo>
                <a:lnTo>
                  <a:pt x="11583" y="5305"/>
                </a:lnTo>
                <a:lnTo>
                  <a:pt x="11510" y="5256"/>
                </a:lnTo>
                <a:close/>
                <a:moveTo>
                  <a:pt x="8104" y="439"/>
                </a:moveTo>
                <a:lnTo>
                  <a:pt x="8371" y="487"/>
                </a:lnTo>
                <a:lnTo>
                  <a:pt x="8663" y="536"/>
                </a:lnTo>
                <a:lnTo>
                  <a:pt x="9247" y="585"/>
                </a:lnTo>
                <a:lnTo>
                  <a:pt x="9588" y="633"/>
                </a:lnTo>
                <a:lnTo>
                  <a:pt x="9904" y="706"/>
                </a:lnTo>
                <a:lnTo>
                  <a:pt x="10537" y="877"/>
                </a:lnTo>
                <a:lnTo>
                  <a:pt x="10877" y="998"/>
                </a:lnTo>
                <a:lnTo>
                  <a:pt x="11218" y="1120"/>
                </a:lnTo>
                <a:lnTo>
                  <a:pt x="11559" y="1266"/>
                </a:lnTo>
                <a:lnTo>
                  <a:pt x="11875" y="1412"/>
                </a:lnTo>
                <a:lnTo>
                  <a:pt x="12191" y="1582"/>
                </a:lnTo>
                <a:lnTo>
                  <a:pt x="12508" y="1752"/>
                </a:lnTo>
                <a:lnTo>
                  <a:pt x="13116" y="2166"/>
                </a:lnTo>
                <a:lnTo>
                  <a:pt x="13408" y="2385"/>
                </a:lnTo>
                <a:lnTo>
                  <a:pt x="13700" y="2628"/>
                </a:lnTo>
                <a:lnTo>
                  <a:pt x="13968" y="2896"/>
                </a:lnTo>
                <a:lnTo>
                  <a:pt x="14235" y="3188"/>
                </a:lnTo>
                <a:lnTo>
                  <a:pt x="14479" y="3456"/>
                </a:lnTo>
                <a:lnTo>
                  <a:pt x="14698" y="3772"/>
                </a:lnTo>
                <a:lnTo>
                  <a:pt x="14917" y="4088"/>
                </a:lnTo>
                <a:lnTo>
                  <a:pt x="15111" y="4405"/>
                </a:lnTo>
                <a:lnTo>
                  <a:pt x="15282" y="4745"/>
                </a:lnTo>
                <a:lnTo>
                  <a:pt x="15452" y="5086"/>
                </a:lnTo>
                <a:lnTo>
                  <a:pt x="15574" y="5427"/>
                </a:lnTo>
                <a:lnTo>
                  <a:pt x="15720" y="5792"/>
                </a:lnTo>
                <a:lnTo>
                  <a:pt x="15817" y="6157"/>
                </a:lnTo>
                <a:lnTo>
                  <a:pt x="15914" y="6522"/>
                </a:lnTo>
                <a:lnTo>
                  <a:pt x="15987" y="6887"/>
                </a:lnTo>
                <a:lnTo>
                  <a:pt x="16036" y="7276"/>
                </a:lnTo>
                <a:lnTo>
                  <a:pt x="16109" y="8079"/>
                </a:lnTo>
                <a:lnTo>
                  <a:pt x="16109" y="8468"/>
                </a:lnTo>
                <a:lnTo>
                  <a:pt x="16109" y="8858"/>
                </a:lnTo>
                <a:lnTo>
                  <a:pt x="16085" y="9271"/>
                </a:lnTo>
                <a:lnTo>
                  <a:pt x="16060" y="9661"/>
                </a:lnTo>
                <a:lnTo>
                  <a:pt x="15987" y="10050"/>
                </a:lnTo>
                <a:lnTo>
                  <a:pt x="15914" y="10439"/>
                </a:lnTo>
                <a:lnTo>
                  <a:pt x="15817" y="10828"/>
                </a:lnTo>
                <a:lnTo>
                  <a:pt x="15695" y="11193"/>
                </a:lnTo>
                <a:lnTo>
                  <a:pt x="15549" y="11558"/>
                </a:lnTo>
                <a:lnTo>
                  <a:pt x="15379" y="11899"/>
                </a:lnTo>
                <a:lnTo>
                  <a:pt x="15184" y="12240"/>
                </a:lnTo>
                <a:lnTo>
                  <a:pt x="14965" y="12580"/>
                </a:lnTo>
                <a:lnTo>
                  <a:pt x="14722" y="12872"/>
                </a:lnTo>
                <a:lnTo>
                  <a:pt x="14430" y="13189"/>
                </a:lnTo>
                <a:lnTo>
                  <a:pt x="14138" y="13456"/>
                </a:lnTo>
                <a:lnTo>
                  <a:pt x="13846" y="13700"/>
                </a:lnTo>
                <a:lnTo>
                  <a:pt x="13530" y="13943"/>
                </a:lnTo>
                <a:lnTo>
                  <a:pt x="13213" y="14186"/>
                </a:lnTo>
                <a:lnTo>
                  <a:pt x="12532" y="14624"/>
                </a:lnTo>
                <a:lnTo>
                  <a:pt x="11851" y="15014"/>
                </a:lnTo>
                <a:lnTo>
                  <a:pt x="11510" y="15184"/>
                </a:lnTo>
                <a:lnTo>
                  <a:pt x="11145" y="15330"/>
                </a:lnTo>
                <a:lnTo>
                  <a:pt x="10415" y="15622"/>
                </a:lnTo>
                <a:lnTo>
                  <a:pt x="10050" y="15744"/>
                </a:lnTo>
                <a:lnTo>
                  <a:pt x="9685" y="15841"/>
                </a:lnTo>
                <a:lnTo>
                  <a:pt x="9320" y="15963"/>
                </a:lnTo>
                <a:lnTo>
                  <a:pt x="8980" y="16109"/>
                </a:lnTo>
                <a:lnTo>
                  <a:pt x="8907" y="16157"/>
                </a:lnTo>
                <a:lnTo>
                  <a:pt x="8882" y="16230"/>
                </a:lnTo>
                <a:lnTo>
                  <a:pt x="8104" y="16230"/>
                </a:lnTo>
                <a:lnTo>
                  <a:pt x="7739" y="16206"/>
                </a:lnTo>
                <a:lnTo>
                  <a:pt x="7349" y="16157"/>
                </a:lnTo>
                <a:lnTo>
                  <a:pt x="6984" y="16109"/>
                </a:lnTo>
                <a:lnTo>
                  <a:pt x="6619" y="16011"/>
                </a:lnTo>
                <a:lnTo>
                  <a:pt x="6254" y="15914"/>
                </a:lnTo>
                <a:lnTo>
                  <a:pt x="5889" y="15817"/>
                </a:lnTo>
                <a:lnTo>
                  <a:pt x="5524" y="15695"/>
                </a:lnTo>
                <a:lnTo>
                  <a:pt x="5184" y="15549"/>
                </a:lnTo>
                <a:lnTo>
                  <a:pt x="4843" y="15379"/>
                </a:lnTo>
                <a:lnTo>
                  <a:pt x="4502" y="15208"/>
                </a:lnTo>
                <a:lnTo>
                  <a:pt x="4162" y="15014"/>
                </a:lnTo>
                <a:lnTo>
                  <a:pt x="3845" y="14795"/>
                </a:lnTo>
                <a:lnTo>
                  <a:pt x="3553" y="14576"/>
                </a:lnTo>
                <a:lnTo>
                  <a:pt x="3237" y="14357"/>
                </a:lnTo>
                <a:lnTo>
                  <a:pt x="2921" y="14065"/>
                </a:lnTo>
                <a:lnTo>
                  <a:pt x="2629" y="13797"/>
                </a:lnTo>
                <a:lnTo>
                  <a:pt x="2361" y="13481"/>
                </a:lnTo>
                <a:lnTo>
                  <a:pt x="2094" y="13164"/>
                </a:lnTo>
                <a:lnTo>
                  <a:pt x="1850" y="12824"/>
                </a:lnTo>
                <a:lnTo>
                  <a:pt x="1631" y="12483"/>
                </a:lnTo>
                <a:lnTo>
                  <a:pt x="1437" y="12142"/>
                </a:lnTo>
                <a:lnTo>
                  <a:pt x="1242" y="11777"/>
                </a:lnTo>
                <a:lnTo>
                  <a:pt x="1096" y="11412"/>
                </a:lnTo>
                <a:lnTo>
                  <a:pt x="950" y="11023"/>
                </a:lnTo>
                <a:lnTo>
                  <a:pt x="804" y="10634"/>
                </a:lnTo>
                <a:lnTo>
                  <a:pt x="707" y="10244"/>
                </a:lnTo>
                <a:lnTo>
                  <a:pt x="609" y="9831"/>
                </a:lnTo>
                <a:lnTo>
                  <a:pt x="561" y="9442"/>
                </a:lnTo>
                <a:lnTo>
                  <a:pt x="512" y="9028"/>
                </a:lnTo>
                <a:lnTo>
                  <a:pt x="463" y="8614"/>
                </a:lnTo>
                <a:lnTo>
                  <a:pt x="463" y="8201"/>
                </a:lnTo>
                <a:lnTo>
                  <a:pt x="488" y="7787"/>
                </a:lnTo>
                <a:lnTo>
                  <a:pt x="512" y="7373"/>
                </a:lnTo>
                <a:lnTo>
                  <a:pt x="585" y="6960"/>
                </a:lnTo>
                <a:lnTo>
                  <a:pt x="658" y="6570"/>
                </a:lnTo>
                <a:lnTo>
                  <a:pt x="755" y="6181"/>
                </a:lnTo>
                <a:lnTo>
                  <a:pt x="877" y="5792"/>
                </a:lnTo>
                <a:lnTo>
                  <a:pt x="1023" y="5402"/>
                </a:lnTo>
                <a:lnTo>
                  <a:pt x="1169" y="5037"/>
                </a:lnTo>
                <a:lnTo>
                  <a:pt x="1364" y="4672"/>
                </a:lnTo>
                <a:lnTo>
                  <a:pt x="1558" y="4307"/>
                </a:lnTo>
                <a:lnTo>
                  <a:pt x="1777" y="3967"/>
                </a:lnTo>
                <a:lnTo>
                  <a:pt x="1996" y="3626"/>
                </a:lnTo>
                <a:lnTo>
                  <a:pt x="2264" y="3310"/>
                </a:lnTo>
                <a:lnTo>
                  <a:pt x="2532" y="2993"/>
                </a:lnTo>
                <a:lnTo>
                  <a:pt x="2823" y="2701"/>
                </a:lnTo>
                <a:lnTo>
                  <a:pt x="3115" y="2434"/>
                </a:lnTo>
                <a:lnTo>
                  <a:pt x="3432" y="2190"/>
                </a:lnTo>
                <a:lnTo>
                  <a:pt x="3748" y="1947"/>
                </a:lnTo>
                <a:lnTo>
                  <a:pt x="4089" y="1728"/>
                </a:lnTo>
                <a:lnTo>
                  <a:pt x="4429" y="1509"/>
                </a:lnTo>
                <a:lnTo>
                  <a:pt x="4794" y="1339"/>
                </a:lnTo>
                <a:lnTo>
                  <a:pt x="5159" y="1169"/>
                </a:lnTo>
                <a:lnTo>
                  <a:pt x="5524" y="998"/>
                </a:lnTo>
                <a:lnTo>
                  <a:pt x="5865" y="877"/>
                </a:lnTo>
                <a:lnTo>
                  <a:pt x="6206" y="779"/>
                </a:lnTo>
                <a:lnTo>
                  <a:pt x="6911" y="609"/>
                </a:lnTo>
                <a:lnTo>
                  <a:pt x="7203" y="560"/>
                </a:lnTo>
                <a:lnTo>
                  <a:pt x="7520" y="536"/>
                </a:lnTo>
                <a:lnTo>
                  <a:pt x="7812" y="487"/>
                </a:lnTo>
                <a:lnTo>
                  <a:pt x="8104" y="439"/>
                </a:lnTo>
                <a:close/>
                <a:moveTo>
                  <a:pt x="7690" y="1"/>
                </a:moveTo>
                <a:lnTo>
                  <a:pt x="7374" y="25"/>
                </a:lnTo>
                <a:lnTo>
                  <a:pt x="7057" y="74"/>
                </a:lnTo>
                <a:lnTo>
                  <a:pt x="6644" y="147"/>
                </a:lnTo>
                <a:lnTo>
                  <a:pt x="6206" y="244"/>
                </a:lnTo>
                <a:lnTo>
                  <a:pt x="5792" y="366"/>
                </a:lnTo>
                <a:lnTo>
                  <a:pt x="5403" y="512"/>
                </a:lnTo>
                <a:lnTo>
                  <a:pt x="5013" y="682"/>
                </a:lnTo>
                <a:lnTo>
                  <a:pt x="4624" y="852"/>
                </a:lnTo>
                <a:lnTo>
                  <a:pt x="4259" y="1047"/>
                </a:lnTo>
                <a:lnTo>
                  <a:pt x="3918" y="1266"/>
                </a:lnTo>
                <a:lnTo>
                  <a:pt x="3578" y="1485"/>
                </a:lnTo>
                <a:lnTo>
                  <a:pt x="3237" y="1752"/>
                </a:lnTo>
                <a:lnTo>
                  <a:pt x="2921" y="1996"/>
                </a:lnTo>
                <a:lnTo>
                  <a:pt x="2604" y="2288"/>
                </a:lnTo>
                <a:lnTo>
                  <a:pt x="2288" y="2580"/>
                </a:lnTo>
                <a:lnTo>
                  <a:pt x="1996" y="2896"/>
                </a:lnTo>
                <a:lnTo>
                  <a:pt x="1704" y="3237"/>
                </a:lnTo>
                <a:lnTo>
                  <a:pt x="1461" y="3577"/>
                </a:lnTo>
                <a:lnTo>
                  <a:pt x="1218" y="3942"/>
                </a:lnTo>
                <a:lnTo>
                  <a:pt x="999" y="4307"/>
                </a:lnTo>
                <a:lnTo>
                  <a:pt x="804" y="4697"/>
                </a:lnTo>
                <a:lnTo>
                  <a:pt x="634" y="5086"/>
                </a:lnTo>
                <a:lnTo>
                  <a:pt x="488" y="5500"/>
                </a:lnTo>
                <a:lnTo>
                  <a:pt x="342" y="5889"/>
                </a:lnTo>
                <a:lnTo>
                  <a:pt x="244" y="6303"/>
                </a:lnTo>
                <a:lnTo>
                  <a:pt x="147" y="6741"/>
                </a:lnTo>
                <a:lnTo>
                  <a:pt x="74" y="7154"/>
                </a:lnTo>
                <a:lnTo>
                  <a:pt x="25" y="7592"/>
                </a:lnTo>
                <a:lnTo>
                  <a:pt x="1" y="8030"/>
                </a:lnTo>
                <a:lnTo>
                  <a:pt x="1" y="8468"/>
                </a:lnTo>
                <a:lnTo>
                  <a:pt x="1" y="8906"/>
                </a:lnTo>
                <a:lnTo>
                  <a:pt x="50" y="9344"/>
                </a:lnTo>
                <a:lnTo>
                  <a:pt x="98" y="9782"/>
                </a:lnTo>
                <a:lnTo>
                  <a:pt x="196" y="10196"/>
                </a:lnTo>
                <a:lnTo>
                  <a:pt x="293" y="10609"/>
                </a:lnTo>
                <a:lnTo>
                  <a:pt x="439" y="11023"/>
                </a:lnTo>
                <a:lnTo>
                  <a:pt x="585" y="11412"/>
                </a:lnTo>
                <a:lnTo>
                  <a:pt x="755" y="11802"/>
                </a:lnTo>
                <a:lnTo>
                  <a:pt x="926" y="12167"/>
                </a:lnTo>
                <a:lnTo>
                  <a:pt x="1145" y="12532"/>
                </a:lnTo>
                <a:lnTo>
                  <a:pt x="1364" y="12897"/>
                </a:lnTo>
                <a:lnTo>
                  <a:pt x="1607" y="13237"/>
                </a:lnTo>
                <a:lnTo>
                  <a:pt x="1875" y="13578"/>
                </a:lnTo>
                <a:lnTo>
                  <a:pt x="2142" y="13870"/>
                </a:lnTo>
                <a:lnTo>
                  <a:pt x="2434" y="14186"/>
                </a:lnTo>
                <a:lnTo>
                  <a:pt x="2726" y="14478"/>
                </a:lnTo>
                <a:lnTo>
                  <a:pt x="3067" y="14746"/>
                </a:lnTo>
                <a:lnTo>
                  <a:pt x="3383" y="14989"/>
                </a:lnTo>
                <a:lnTo>
                  <a:pt x="3724" y="15233"/>
                </a:lnTo>
                <a:lnTo>
                  <a:pt x="4089" y="15452"/>
                </a:lnTo>
                <a:lnTo>
                  <a:pt x="4454" y="15671"/>
                </a:lnTo>
                <a:lnTo>
                  <a:pt x="4819" y="15841"/>
                </a:lnTo>
                <a:lnTo>
                  <a:pt x="5208" y="16011"/>
                </a:lnTo>
                <a:lnTo>
                  <a:pt x="5597" y="16182"/>
                </a:lnTo>
                <a:lnTo>
                  <a:pt x="6011" y="16303"/>
                </a:lnTo>
                <a:lnTo>
                  <a:pt x="6425" y="16401"/>
                </a:lnTo>
                <a:lnTo>
                  <a:pt x="6838" y="16498"/>
                </a:lnTo>
                <a:lnTo>
                  <a:pt x="7252" y="16571"/>
                </a:lnTo>
                <a:lnTo>
                  <a:pt x="7690" y="16620"/>
                </a:lnTo>
                <a:lnTo>
                  <a:pt x="8128" y="16644"/>
                </a:lnTo>
                <a:lnTo>
                  <a:pt x="8566" y="16644"/>
                </a:lnTo>
                <a:lnTo>
                  <a:pt x="9004" y="16620"/>
                </a:lnTo>
                <a:lnTo>
                  <a:pt x="9101" y="16571"/>
                </a:lnTo>
                <a:lnTo>
                  <a:pt x="9174" y="16522"/>
                </a:lnTo>
                <a:lnTo>
                  <a:pt x="9539" y="16498"/>
                </a:lnTo>
                <a:lnTo>
                  <a:pt x="9929" y="16425"/>
                </a:lnTo>
                <a:lnTo>
                  <a:pt x="10318" y="16303"/>
                </a:lnTo>
                <a:lnTo>
                  <a:pt x="10707" y="16182"/>
                </a:lnTo>
                <a:lnTo>
                  <a:pt x="11072" y="16011"/>
                </a:lnTo>
                <a:lnTo>
                  <a:pt x="11437" y="15841"/>
                </a:lnTo>
                <a:lnTo>
                  <a:pt x="12143" y="15500"/>
                </a:lnTo>
                <a:lnTo>
                  <a:pt x="12508" y="15306"/>
                </a:lnTo>
                <a:lnTo>
                  <a:pt x="12848" y="15087"/>
                </a:lnTo>
                <a:lnTo>
                  <a:pt x="13213" y="14868"/>
                </a:lnTo>
                <a:lnTo>
                  <a:pt x="13554" y="14624"/>
                </a:lnTo>
                <a:lnTo>
                  <a:pt x="13895" y="14381"/>
                </a:lnTo>
                <a:lnTo>
                  <a:pt x="14211" y="14138"/>
                </a:lnTo>
                <a:lnTo>
                  <a:pt x="14527" y="13846"/>
                </a:lnTo>
                <a:lnTo>
                  <a:pt x="14819" y="13578"/>
                </a:lnTo>
                <a:lnTo>
                  <a:pt x="15111" y="13262"/>
                </a:lnTo>
                <a:lnTo>
                  <a:pt x="15379" y="12945"/>
                </a:lnTo>
                <a:lnTo>
                  <a:pt x="15598" y="12605"/>
                </a:lnTo>
                <a:lnTo>
                  <a:pt x="15817" y="12240"/>
                </a:lnTo>
                <a:lnTo>
                  <a:pt x="15987" y="11875"/>
                </a:lnTo>
                <a:lnTo>
                  <a:pt x="16158" y="11485"/>
                </a:lnTo>
                <a:lnTo>
                  <a:pt x="16279" y="11096"/>
                </a:lnTo>
                <a:lnTo>
                  <a:pt x="16401" y="10682"/>
                </a:lnTo>
                <a:lnTo>
                  <a:pt x="16474" y="10269"/>
                </a:lnTo>
                <a:lnTo>
                  <a:pt x="16547" y="9855"/>
                </a:lnTo>
                <a:lnTo>
                  <a:pt x="16596" y="9442"/>
                </a:lnTo>
                <a:lnTo>
                  <a:pt x="16620" y="9028"/>
                </a:lnTo>
                <a:lnTo>
                  <a:pt x="16620" y="8614"/>
                </a:lnTo>
                <a:lnTo>
                  <a:pt x="16596" y="8176"/>
                </a:lnTo>
                <a:lnTo>
                  <a:pt x="16571" y="7787"/>
                </a:lnTo>
                <a:lnTo>
                  <a:pt x="16523" y="7373"/>
                </a:lnTo>
                <a:lnTo>
                  <a:pt x="16450" y="6960"/>
                </a:lnTo>
                <a:lnTo>
                  <a:pt x="16377" y="6570"/>
                </a:lnTo>
                <a:lnTo>
                  <a:pt x="16279" y="6181"/>
                </a:lnTo>
                <a:lnTo>
                  <a:pt x="16158" y="5792"/>
                </a:lnTo>
                <a:lnTo>
                  <a:pt x="16036" y="5402"/>
                </a:lnTo>
                <a:lnTo>
                  <a:pt x="15890" y="5037"/>
                </a:lnTo>
                <a:lnTo>
                  <a:pt x="15720" y="4672"/>
                </a:lnTo>
                <a:lnTo>
                  <a:pt x="15549" y="4332"/>
                </a:lnTo>
                <a:lnTo>
                  <a:pt x="15355" y="3991"/>
                </a:lnTo>
                <a:lnTo>
                  <a:pt x="15136" y="3650"/>
                </a:lnTo>
                <a:lnTo>
                  <a:pt x="14917" y="3334"/>
                </a:lnTo>
                <a:lnTo>
                  <a:pt x="14649" y="3018"/>
                </a:lnTo>
                <a:lnTo>
                  <a:pt x="14406" y="2701"/>
                </a:lnTo>
                <a:lnTo>
                  <a:pt x="14114" y="2434"/>
                </a:lnTo>
                <a:lnTo>
                  <a:pt x="13822" y="2142"/>
                </a:lnTo>
                <a:lnTo>
                  <a:pt x="13505" y="1874"/>
                </a:lnTo>
                <a:lnTo>
                  <a:pt x="13213" y="1680"/>
                </a:lnTo>
                <a:lnTo>
                  <a:pt x="12897" y="1461"/>
                </a:lnTo>
                <a:lnTo>
                  <a:pt x="12605" y="1266"/>
                </a:lnTo>
                <a:lnTo>
                  <a:pt x="12289" y="1096"/>
                </a:lnTo>
                <a:lnTo>
                  <a:pt x="11632" y="779"/>
                </a:lnTo>
                <a:lnTo>
                  <a:pt x="10950" y="536"/>
                </a:lnTo>
                <a:lnTo>
                  <a:pt x="10561" y="414"/>
                </a:lnTo>
                <a:lnTo>
                  <a:pt x="10172" y="293"/>
                </a:lnTo>
                <a:lnTo>
                  <a:pt x="9783" y="220"/>
                </a:lnTo>
                <a:lnTo>
                  <a:pt x="9369" y="147"/>
                </a:lnTo>
                <a:lnTo>
                  <a:pt x="8834" y="74"/>
                </a:lnTo>
                <a:lnTo>
                  <a:pt x="8542" y="49"/>
                </a:lnTo>
                <a:lnTo>
                  <a:pt x="8274" y="74"/>
                </a:lnTo>
                <a:lnTo>
                  <a:pt x="8128" y="25"/>
                </a:lnTo>
                <a:lnTo>
                  <a:pt x="7982" y="1"/>
                </a:lnTo>
                <a:close/>
              </a:path>
            </a:pathLst>
          </a:custGeom>
          <a:solidFill>
            <a:schemeClr val="dk1"/>
          </a:solidFill>
          <a:ln>
            <a:solidFill>
              <a:schemeClr val="accent5"/>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Rectángulo 6">
            <a:extLst>
              <a:ext uri="{FF2B5EF4-FFF2-40B4-BE49-F238E27FC236}">
                <a16:creationId xmlns:a16="http://schemas.microsoft.com/office/drawing/2014/main" id="{2095CF42-9F57-7347-B3B3-B45F43EAC3D1}"/>
              </a:ext>
            </a:extLst>
          </p:cNvPr>
          <p:cNvSpPr/>
          <p:nvPr/>
        </p:nvSpPr>
        <p:spPr>
          <a:xfrm>
            <a:off x="1114762" y="3017137"/>
            <a:ext cx="5169114" cy="698717"/>
          </a:xfrm>
          <a:prstGeom prst="rect">
            <a:avLst/>
          </a:prstGeom>
        </p:spPr>
        <p:txBody>
          <a:bodyPr wrap="square">
            <a:spAutoFit/>
          </a:bodyPr>
          <a:lstStyle/>
          <a:p>
            <a:pPr algn="ctr">
              <a:lnSpc>
                <a:spcPct val="150000"/>
              </a:lnSpc>
            </a:pPr>
            <a:r>
              <a:rPr lang="es-MX" dirty="0"/>
              <a:t>Observar tipos de células animales provenientes de diferentes tejidos del humano.</a:t>
            </a:r>
            <a:endParaRPr lang="es-MX" sz="1600"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25"/>
          <p:cNvSpPr txBox="1">
            <a:spLocks noGrp="1"/>
          </p:cNvSpPr>
          <p:nvPr>
            <p:ph type="ctrTitle" idx="4294967295"/>
          </p:nvPr>
        </p:nvSpPr>
        <p:spPr>
          <a:xfrm>
            <a:off x="2303401" y="113778"/>
            <a:ext cx="4557985" cy="945000"/>
          </a:xfrm>
          <a:prstGeom prst="rect">
            <a:avLst/>
          </a:prstGeom>
          <a:effectLst>
            <a:outerShdw blurRad="14288" dist="9525" dir="5400000" algn="bl" rotWithShape="0">
              <a:schemeClr val="lt2">
                <a:alpha val="70000"/>
              </a:schemeClr>
            </a:outerShdw>
          </a:effectLst>
        </p:spPr>
        <p:txBody>
          <a:bodyPr spcFirstLastPara="1" wrap="square" lIns="0" tIns="0" rIns="0" bIns="0" anchor="t" anchorCtr="0">
            <a:noAutofit/>
          </a:bodyPr>
          <a:lstStyle/>
          <a:p>
            <a:pPr marL="0" marR="0" lvl="0" indent="0" algn="ctr" rtl="0">
              <a:lnSpc>
                <a:spcPct val="115000"/>
              </a:lnSpc>
              <a:spcBef>
                <a:spcPts val="0"/>
              </a:spcBef>
              <a:spcAft>
                <a:spcPts val="800"/>
              </a:spcAft>
              <a:buNone/>
            </a:pPr>
            <a:r>
              <a:rPr lang="en" sz="3600" b="1" dirty="0" err="1">
                <a:ln>
                  <a:solidFill>
                    <a:schemeClr val="accent6">
                      <a:lumMod val="50000"/>
                    </a:schemeClr>
                  </a:solidFill>
                </a:ln>
                <a:solidFill>
                  <a:schemeClr val="tx1">
                    <a:lumMod val="50000"/>
                  </a:schemeClr>
                </a:solidFill>
                <a:effectLst>
                  <a:outerShdw blurRad="50800" dist="38100" dir="5400000" algn="t" rotWithShape="0">
                    <a:prstClr val="black">
                      <a:alpha val="40000"/>
                    </a:prstClr>
                  </a:outerShdw>
                </a:effectLst>
              </a:rPr>
              <a:t>Procedimiento</a:t>
            </a:r>
            <a:endParaRPr sz="3600" b="1" dirty="0">
              <a:ln>
                <a:solidFill>
                  <a:schemeClr val="accent6">
                    <a:lumMod val="50000"/>
                  </a:schemeClr>
                </a:solidFill>
              </a:ln>
              <a:solidFill>
                <a:schemeClr val="tx1">
                  <a:lumMod val="50000"/>
                </a:schemeClr>
              </a:solidFill>
              <a:effectLst>
                <a:outerShdw blurRad="50800" dist="38100" dir="5400000" algn="t" rotWithShape="0">
                  <a:prstClr val="black">
                    <a:alpha val="40000"/>
                  </a:prstClr>
                </a:outerShdw>
              </a:effectLst>
            </a:endParaRPr>
          </a:p>
        </p:txBody>
      </p:sp>
      <p:sp>
        <p:nvSpPr>
          <p:cNvPr id="207" name="Google Shape;207;p25"/>
          <p:cNvSpPr txBox="1">
            <a:spLocks noGrp="1"/>
          </p:cNvSpPr>
          <p:nvPr>
            <p:ph type="subTitle" idx="4294967295"/>
          </p:nvPr>
        </p:nvSpPr>
        <p:spPr>
          <a:xfrm>
            <a:off x="1324670" y="1368891"/>
            <a:ext cx="3578221" cy="2947324"/>
          </a:xfrm>
          <a:prstGeom prst="rect">
            <a:avLst/>
          </a:prstGeom>
          <a:effectLst>
            <a:outerShdw blurRad="14288" dist="9525" dir="5400000" algn="bl" rotWithShape="0">
              <a:schemeClr val="lt2">
                <a:alpha val="70000"/>
              </a:schemeClr>
            </a:outerShdw>
          </a:effectLst>
        </p:spPr>
        <p:txBody>
          <a:bodyPr spcFirstLastPara="1" wrap="square" lIns="0" tIns="0" rIns="0" bIns="0" anchor="t" anchorCtr="0">
            <a:noAutofit/>
          </a:bodyPr>
          <a:lstStyle/>
          <a:p>
            <a:pPr marL="285750" indent="-285750" algn="just">
              <a:buClr>
                <a:srgbClr val="071121"/>
              </a:buClr>
              <a:buFont typeface="Arial" panose="020B0604020202020204" pitchFamily="34" charset="0"/>
              <a:buChar char="•"/>
            </a:pPr>
            <a:r>
              <a:rPr lang="en" sz="1600" dirty="0">
                <a:solidFill>
                  <a:schemeClr val="tx1">
                    <a:lumMod val="50000"/>
                  </a:schemeClr>
                </a:solidFill>
                <a:latin typeface="+mn-lt"/>
                <a:ea typeface="Ayuthaya" pitchFamily="2" charset="-34"/>
                <a:cs typeface="Ayuthaya" pitchFamily="2" charset="-34"/>
              </a:rPr>
              <a:t>Con un </a:t>
            </a:r>
            <a:r>
              <a:rPr lang="en" sz="1600" dirty="0" err="1">
                <a:solidFill>
                  <a:schemeClr val="tx1">
                    <a:lumMod val="50000"/>
                  </a:schemeClr>
                </a:solidFill>
                <a:latin typeface="+mn-lt"/>
                <a:ea typeface="Ayuthaya" pitchFamily="2" charset="-34"/>
                <a:cs typeface="Ayuthaya" pitchFamily="2" charset="-34"/>
              </a:rPr>
              <a:t>clic</a:t>
            </a:r>
            <a:r>
              <a:rPr lang="en" sz="1600" dirty="0">
                <a:solidFill>
                  <a:schemeClr val="tx1">
                    <a:lumMod val="50000"/>
                  </a:schemeClr>
                </a:solidFill>
                <a:latin typeface="+mn-lt"/>
                <a:ea typeface="Ayuthaya" pitchFamily="2" charset="-34"/>
                <a:cs typeface="Ayuthaya" pitchFamily="2" charset="-34"/>
              </a:rPr>
              <a:t> </a:t>
            </a:r>
            <a:r>
              <a:rPr lang="en" sz="1600" dirty="0" err="1">
                <a:solidFill>
                  <a:schemeClr val="tx1">
                    <a:lumMod val="50000"/>
                  </a:schemeClr>
                </a:solidFill>
                <a:latin typeface="+mn-lt"/>
                <a:ea typeface="Ayuthaya" pitchFamily="2" charset="-34"/>
                <a:cs typeface="Ayuthaya" pitchFamily="2" charset="-34"/>
              </a:rPr>
              <a:t>en</a:t>
            </a:r>
            <a:r>
              <a:rPr lang="en" sz="1600" dirty="0">
                <a:solidFill>
                  <a:schemeClr val="tx1">
                    <a:lumMod val="50000"/>
                  </a:schemeClr>
                </a:solidFill>
                <a:latin typeface="+mn-lt"/>
                <a:ea typeface="Ayuthaya" pitchFamily="2" charset="-34"/>
                <a:cs typeface="Ayuthaya" pitchFamily="2" charset="-34"/>
              </a:rPr>
              <a:t> la </a:t>
            </a:r>
            <a:r>
              <a:rPr lang="en" sz="1600" dirty="0" err="1">
                <a:solidFill>
                  <a:schemeClr val="tx1">
                    <a:lumMod val="50000"/>
                  </a:schemeClr>
                </a:solidFill>
                <a:latin typeface="+mn-lt"/>
                <a:ea typeface="Ayuthaya" pitchFamily="2" charset="-34"/>
                <a:cs typeface="Ayuthaya" pitchFamily="2" charset="-34"/>
              </a:rPr>
              <a:t>siguiente</a:t>
            </a:r>
            <a:r>
              <a:rPr lang="en" sz="1600" dirty="0">
                <a:solidFill>
                  <a:schemeClr val="tx1">
                    <a:lumMod val="50000"/>
                  </a:schemeClr>
                </a:solidFill>
                <a:latin typeface="+mn-lt"/>
                <a:ea typeface="Ayuthaya" pitchFamily="2" charset="-34"/>
                <a:cs typeface="Ayuthaya" pitchFamily="2" charset="-34"/>
              </a:rPr>
              <a:t> imagen se </a:t>
            </a:r>
            <a:r>
              <a:rPr lang="en" sz="1600" dirty="0" err="1">
                <a:solidFill>
                  <a:schemeClr val="tx1">
                    <a:lumMod val="50000"/>
                  </a:schemeClr>
                </a:solidFill>
                <a:latin typeface="+mn-lt"/>
                <a:ea typeface="Ayuthaya" pitchFamily="2" charset="-34"/>
                <a:cs typeface="Ayuthaya" pitchFamily="2" charset="-34"/>
              </a:rPr>
              <a:t>desplegará</a:t>
            </a:r>
            <a:r>
              <a:rPr lang="en" sz="1600" dirty="0">
                <a:solidFill>
                  <a:schemeClr val="tx1">
                    <a:lumMod val="50000"/>
                  </a:schemeClr>
                </a:solidFill>
                <a:latin typeface="+mn-lt"/>
                <a:ea typeface="Ayuthaya" pitchFamily="2" charset="-34"/>
                <a:cs typeface="Ayuthaya" pitchFamily="2" charset="-34"/>
              </a:rPr>
              <a:t> el </a:t>
            </a:r>
            <a:r>
              <a:rPr lang="en" sz="1600" dirty="0" err="1">
                <a:solidFill>
                  <a:schemeClr val="tx1">
                    <a:lumMod val="50000"/>
                  </a:schemeClr>
                </a:solidFill>
                <a:latin typeface="+mn-lt"/>
                <a:ea typeface="Ayuthaya" pitchFamily="2" charset="-34"/>
                <a:cs typeface="Ayuthaya" pitchFamily="2" charset="-34"/>
              </a:rPr>
              <a:t>modelo</a:t>
            </a:r>
            <a:r>
              <a:rPr lang="en" sz="1600" dirty="0">
                <a:solidFill>
                  <a:schemeClr val="tx1">
                    <a:lumMod val="50000"/>
                  </a:schemeClr>
                </a:solidFill>
                <a:latin typeface="+mn-lt"/>
                <a:ea typeface="Ayuthaya" pitchFamily="2" charset="-34"/>
                <a:cs typeface="Ayuthaya" pitchFamily="2" charset="-34"/>
              </a:rPr>
              <a:t> </a:t>
            </a:r>
            <a:r>
              <a:rPr lang="en" sz="1600" dirty="0" err="1">
                <a:solidFill>
                  <a:schemeClr val="tx1">
                    <a:lumMod val="50000"/>
                  </a:schemeClr>
                </a:solidFill>
                <a:latin typeface="+mn-lt"/>
                <a:ea typeface="Ayuthaya" pitchFamily="2" charset="-34"/>
                <a:cs typeface="Ayuthaya" pitchFamily="2" charset="-34"/>
              </a:rPr>
              <a:t>interactivo</a:t>
            </a:r>
            <a:r>
              <a:rPr lang="en" sz="1600" dirty="0">
                <a:solidFill>
                  <a:schemeClr val="tx1">
                    <a:lumMod val="50000"/>
                  </a:schemeClr>
                </a:solidFill>
                <a:latin typeface="+mn-lt"/>
                <a:ea typeface="Ayuthaya" pitchFamily="2" charset="-34"/>
                <a:cs typeface="Ayuthaya" pitchFamily="2" charset="-34"/>
              </a:rPr>
              <a:t> de un </a:t>
            </a:r>
            <a:r>
              <a:rPr lang="en" sz="1600" dirty="0" err="1">
                <a:solidFill>
                  <a:schemeClr val="tx1">
                    <a:lumMod val="50000"/>
                  </a:schemeClr>
                </a:solidFill>
                <a:latin typeface="+mn-lt"/>
                <a:ea typeface="Ayuthaya" pitchFamily="2" charset="-34"/>
                <a:cs typeface="Ayuthaya" pitchFamily="2" charset="-34"/>
              </a:rPr>
              <a:t>microscopio</a:t>
            </a:r>
            <a:r>
              <a:rPr lang="en" sz="1600" dirty="0">
                <a:solidFill>
                  <a:schemeClr val="tx1">
                    <a:lumMod val="50000"/>
                  </a:schemeClr>
                </a:solidFill>
                <a:latin typeface="+mn-lt"/>
                <a:ea typeface="Ayuthaya" pitchFamily="2" charset="-34"/>
                <a:cs typeface="Ayuthaya" pitchFamily="2" charset="-34"/>
              </a:rPr>
              <a:t>, </a:t>
            </a:r>
            <a:r>
              <a:rPr lang="en" sz="1600" dirty="0" err="1">
                <a:solidFill>
                  <a:schemeClr val="tx1">
                    <a:lumMod val="50000"/>
                  </a:schemeClr>
                </a:solidFill>
                <a:latin typeface="+mn-lt"/>
                <a:ea typeface="Ayuthaya" pitchFamily="2" charset="-34"/>
                <a:cs typeface="Ayuthaya" pitchFamily="2" charset="-34"/>
              </a:rPr>
              <a:t>podrás</a:t>
            </a:r>
            <a:r>
              <a:rPr lang="en" sz="1600" dirty="0">
                <a:solidFill>
                  <a:schemeClr val="tx1">
                    <a:lumMod val="50000"/>
                  </a:schemeClr>
                </a:solidFill>
                <a:latin typeface="+mn-lt"/>
                <a:ea typeface="Ayuthaya" pitchFamily="2" charset="-34"/>
                <a:cs typeface="Ayuthaya" pitchFamily="2" charset="-34"/>
              </a:rPr>
              <a:t> </a:t>
            </a:r>
            <a:r>
              <a:rPr lang="en" sz="1600" dirty="0" err="1">
                <a:solidFill>
                  <a:schemeClr val="tx1">
                    <a:lumMod val="50000"/>
                  </a:schemeClr>
                </a:solidFill>
                <a:latin typeface="+mn-lt"/>
                <a:ea typeface="Ayuthaya" pitchFamily="2" charset="-34"/>
                <a:cs typeface="Ayuthaya" pitchFamily="2" charset="-34"/>
              </a:rPr>
              <a:t>elegir</a:t>
            </a:r>
            <a:r>
              <a:rPr lang="en" sz="1600" dirty="0">
                <a:solidFill>
                  <a:schemeClr val="tx1">
                    <a:lumMod val="50000"/>
                  </a:schemeClr>
                </a:solidFill>
                <a:latin typeface="+mn-lt"/>
                <a:ea typeface="Ayuthaya" pitchFamily="2" charset="-34"/>
                <a:cs typeface="Ayuthaya" pitchFamily="2" charset="-34"/>
              </a:rPr>
              <a:t> entre una </a:t>
            </a:r>
            <a:r>
              <a:rPr lang="en" sz="1600" dirty="0" err="1">
                <a:solidFill>
                  <a:schemeClr val="tx1">
                    <a:lumMod val="50000"/>
                  </a:schemeClr>
                </a:solidFill>
                <a:latin typeface="+mn-lt"/>
                <a:ea typeface="Ayuthaya" pitchFamily="2" charset="-34"/>
                <a:cs typeface="Ayuthaya" pitchFamily="2" charset="-34"/>
              </a:rPr>
              <a:t>variedad</a:t>
            </a:r>
            <a:r>
              <a:rPr lang="en" sz="1600" dirty="0">
                <a:solidFill>
                  <a:schemeClr val="tx1">
                    <a:lumMod val="50000"/>
                  </a:schemeClr>
                </a:solidFill>
                <a:latin typeface="+mn-lt"/>
                <a:ea typeface="Ayuthaya" pitchFamily="2" charset="-34"/>
                <a:cs typeface="Ayuthaya" pitchFamily="2" charset="-34"/>
              </a:rPr>
              <a:t> de </a:t>
            </a:r>
            <a:r>
              <a:rPr lang="en" sz="1600" dirty="0" err="1">
                <a:solidFill>
                  <a:schemeClr val="tx1">
                    <a:lumMod val="50000"/>
                  </a:schemeClr>
                </a:solidFill>
                <a:latin typeface="+mn-lt"/>
                <a:ea typeface="Ayuthaya" pitchFamily="2" charset="-34"/>
                <a:cs typeface="Ayuthaya" pitchFamily="2" charset="-34"/>
              </a:rPr>
              <a:t>preparaciones</a:t>
            </a:r>
            <a:r>
              <a:rPr lang="en" sz="1600" dirty="0">
                <a:solidFill>
                  <a:schemeClr val="tx1">
                    <a:lumMod val="50000"/>
                  </a:schemeClr>
                </a:solidFill>
                <a:latin typeface="+mn-lt"/>
                <a:ea typeface="Ayuthaya" pitchFamily="2" charset="-34"/>
                <a:cs typeface="Ayuthaya" pitchFamily="2" charset="-34"/>
              </a:rPr>
              <a:t>.</a:t>
            </a:r>
          </a:p>
          <a:p>
            <a:pPr marL="342900" indent="-342900" algn="just">
              <a:buClr>
                <a:srgbClr val="071121"/>
              </a:buClr>
              <a:buFont typeface="Arial" panose="020B0604020202020204" pitchFamily="34" charset="0"/>
              <a:buChar char="•"/>
            </a:pPr>
            <a:endParaRPr lang="en" sz="1600" dirty="0">
              <a:solidFill>
                <a:schemeClr val="tx1">
                  <a:lumMod val="50000"/>
                </a:schemeClr>
              </a:solidFill>
              <a:latin typeface="+mn-lt"/>
              <a:ea typeface="Ayuthaya" pitchFamily="2" charset="-34"/>
              <a:cs typeface="Ayuthaya" pitchFamily="2" charset="-34"/>
            </a:endParaRPr>
          </a:p>
          <a:p>
            <a:pPr marL="285750" indent="-285750" algn="just">
              <a:buClr>
                <a:srgbClr val="071121"/>
              </a:buClr>
              <a:buFont typeface="Arial" panose="020B0604020202020204" pitchFamily="34" charset="0"/>
              <a:buChar char="•"/>
            </a:pPr>
            <a:r>
              <a:rPr lang="es-MX" sz="1600" dirty="0">
                <a:solidFill>
                  <a:schemeClr val="tx1">
                    <a:lumMod val="50000"/>
                  </a:schemeClr>
                </a:solidFill>
                <a:latin typeface="+mn-lt"/>
                <a:ea typeface="Ayuthaya" pitchFamily="2" charset="-34"/>
                <a:cs typeface="Ayuthaya" pitchFamily="2" charset="-34"/>
              </a:rPr>
              <a:t>Al seleccionar una muestra, identificar las características de los tejidos animales.</a:t>
            </a:r>
            <a:endParaRPr lang="en" sz="2400" dirty="0">
              <a:solidFill>
                <a:schemeClr val="tx1">
                  <a:lumMod val="50000"/>
                </a:schemeClr>
              </a:solidFill>
              <a:latin typeface="+mn-lt"/>
              <a:ea typeface="Ayuthaya" pitchFamily="2" charset="-34"/>
              <a:cs typeface="Ayuthaya" pitchFamily="2" charset="-34"/>
            </a:endParaRPr>
          </a:p>
        </p:txBody>
      </p:sp>
      <p:sp>
        <p:nvSpPr>
          <p:cNvPr id="208" name="Google Shape;208;p25"/>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7</a:t>
            </a:fld>
            <a:endParaRPr/>
          </a:p>
        </p:txBody>
      </p:sp>
      <p:grpSp>
        <p:nvGrpSpPr>
          <p:cNvPr id="6" name="Google Shape;305;p31">
            <a:extLst>
              <a:ext uri="{FF2B5EF4-FFF2-40B4-BE49-F238E27FC236}">
                <a16:creationId xmlns:a16="http://schemas.microsoft.com/office/drawing/2014/main" id="{0A081D18-3F21-704A-91BF-B308212B4ED2}"/>
              </a:ext>
            </a:extLst>
          </p:cNvPr>
          <p:cNvGrpSpPr/>
          <p:nvPr/>
        </p:nvGrpSpPr>
        <p:grpSpPr>
          <a:xfrm>
            <a:off x="5576898" y="955013"/>
            <a:ext cx="2242431" cy="3460194"/>
            <a:chOff x="2112475" y="238125"/>
            <a:chExt cx="3395050" cy="5238750"/>
          </a:xfrm>
        </p:grpSpPr>
        <p:sp>
          <p:nvSpPr>
            <p:cNvPr id="7" name="Google Shape;306;p31">
              <a:extLst>
                <a:ext uri="{FF2B5EF4-FFF2-40B4-BE49-F238E27FC236}">
                  <a16:creationId xmlns:a16="http://schemas.microsoft.com/office/drawing/2014/main" id="{6738966E-D1CC-884F-8964-ED54AA5A1791}"/>
                </a:ext>
              </a:extLst>
            </p:cNvPr>
            <p:cNvSpPr/>
            <p:nvPr/>
          </p:nvSpPr>
          <p:spPr>
            <a:xfrm>
              <a:off x="2112475" y="238125"/>
              <a:ext cx="3395050" cy="5238750"/>
            </a:xfrm>
            <a:custGeom>
              <a:avLst/>
              <a:gdLst/>
              <a:ahLst/>
              <a:cxnLst/>
              <a:rect l="l" t="t" r="r" b="b"/>
              <a:pathLst>
                <a:path w="135802" h="209550" extrusionOk="0">
                  <a:moveTo>
                    <a:pt x="132205" y="18886"/>
                  </a:moveTo>
                  <a:lnTo>
                    <a:pt x="132205" y="190364"/>
                  </a:lnTo>
                  <a:lnTo>
                    <a:pt x="3597" y="190364"/>
                  </a:lnTo>
                  <a:lnTo>
                    <a:pt x="3597" y="18886"/>
                  </a:lnTo>
                  <a:close/>
                  <a:moveTo>
                    <a:pt x="8019" y="0"/>
                  </a:moveTo>
                  <a:lnTo>
                    <a:pt x="7270" y="75"/>
                  </a:lnTo>
                  <a:lnTo>
                    <a:pt x="6445" y="150"/>
                  </a:lnTo>
                  <a:lnTo>
                    <a:pt x="5696" y="375"/>
                  </a:lnTo>
                  <a:lnTo>
                    <a:pt x="4946" y="600"/>
                  </a:lnTo>
                  <a:lnTo>
                    <a:pt x="4197" y="974"/>
                  </a:lnTo>
                  <a:lnTo>
                    <a:pt x="3522" y="1349"/>
                  </a:lnTo>
                  <a:lnTo>
                    <a:pt x="2923" y="1874"/>
                  </a:lnTo>
                  <a:lnTo>
                    <a:pt x="2323" y="2323"/>
                  </a:lnTo>
                  <a:lnTo>
                    <a:pt x="1874" y="2923"/>
                  </a:lnTo>
                  <a:lnTo>
                    <a:pt x="1349" y="3522"/>
                  </a:lnTo>
                  <a:lnTo>
                    <a:pt x="974" y="4197"/>
                  </a:lnTo>
                  <a:lnTo>
                    <a:pt x="600" y="4946"/>
                  </a:lnTo>
                  <a:lnTo>
                    <a:pt x="375" y="5696"/>
                  </a:lnTo>
                  <a:lnTo>
                    <a:pt x="150" y="6445"/>
                  </a:lnTo>
                  <a:lnTo>
                    <a:pt x="75" y="7270"/>
                  </a:lnTo>
                  <a:lnTo>
                    <a:pt x="0" y="8019"/>
                  </a:lnTo>
                  <a:lnTo>
                    <a:pt x="0" y="201531"/>
                  </a:lnTo>
                  <a:lnTo>
                    <a:pt x="75" y="202280"/>
                  </a:lnTo>
                  <a:lnTo>
                    <a:pt x="150" y="203105"/>
                  </a:lnTo>
                  <a:lnTo>
                    <a:pt x="375" y="203854"/>
                  </a:lnTo>
                  <a:lnTo>
                    <a:pt x="600" y="204604"/>
                  </a:lnTo>
                  <a:lnTo>
                    <a:pt x="974" y="205353"/>
                  </a:lnTo>
                  <a:lnTo>
                    <a:pt x="1349" y="206028"/>
                  </a:lnTo>
                  <a:lnTo>
                    <a:pt x="1874" y="206627"/>
                  </a:lnTo>
                  <a:lnTo>
                    <a:pt x="2323" y="207227"/>
                  </a:lnTo>
                  <a:lnTo>
                    <a:pt x="2923" y="207676"/>
                  </a:lnTo>
                  <a:lnTo>
                    <a:pt x="3522" y="208201"/>
                  </a:lnTo>
                  <a:lnTo>
                    <a:pt x="4197" y="208576"/>
                  </a:lnTo>
                  <a:lnTo>
                    <a:pt x="4946" y="208950"/>
                  </a:lnTo>
                  <a:lnTo>
                    <a:pt x="5696" y="209175"/>
                  </a:lnTo>
                  <a:lnTo>
                    <a:pt x="6445" y="209400"/>
                  </a:lnTo>
                  <a:lnTo>
                    <a:pt x="7270" y="209475"/>
                  </a:lnTo>
                  <a:lnTo>
                    <a:pt x="8019" y="209550"/>
                  </a:lnTo>
                  <a:lnTo>
                    <a:pt x="127783" y="209550"/>
                  </a:lnTo>
                  <a:lnTo>
                    <a:pt x="128532" y="209475"/>
                  </a:lnTo>
                  <a:lnTo>
                    <a:pt x="129357" y="209400"/>
                  </a:lnTo>
                  <a:lnTo>
                    <a:pt x="130106" y="209175"/>
                  </a:lnTo>
                  <a:lnTo>
                    <a:pt x="130856" y="208950"/>
                  </a:lnTo>
                  <a:lnTo>
                    <a:pt x="131605" y="208576"/>
                  </a:lnTo>
                  <a:lnTo>
                    <a:pt x="132280" y="208201"/>
                  </a:lnTo>
                  <a:lnTo>
                    <a:pt x="132879" y="207676"/>
                  </a:lnTo>
                  <a:lnTo>
                    <a:pt x="133479" y="207227"/>
                  </a:lnTo>
                  <a:lnTo>
                    <a:pt x="133928" y="206627"/>
                  </a:lnTo>
                  <a:lnTo>
                    <a:pt x="134453" y="206028"/>
                  </a:lnTo>
                  <a:lnTo>
                    <a:pt x="134828" y="205353"/>
                  </a:lnTo>
                  <a:lnTo>
                    <a:pt x="135202" y="204604"/>
                  </a:lnTo>
                  <a:lnTo>
                    <a:pt x="135427" y="203854"/>
                  </a:lnTo>
                  <a:lnTo>
                    <a:pt x="135652" y="203105"/>
                  </a:lnTo>
                  <a:lnTo>
                    <a:pt x="135727" y="202280"/>
                  </a:lnTo>
                  <a:lnTo>
                    <a:pt x="135802" y="201531"/>
                  </a:lnTo>
                  <a:lnTo>
                    <a:pt x="135802" y="8019"/>
                  </a:lnTo>
                  <a:lnTo>
                    <a:pt x="135727" y="7270"/>
                  </a:lnTo>
                  <a:lnTo>
                    <a:pt x="135652" y="6445"/>
                  </a:lnTo>
                  <a:lnTo>
                    <a:pt x="135427" y="5696"/>
                  </a:lnTo>
                  <a:lnTo>
                    <a:pt x="135202" y="4946"/>
                  </a:lnTo>
                  <a:lnTo>
                    <a:pt x="134828" y="4197"/>
                  </a:lnTo>
                  <a:lnTo>
                    <a:pt x="134453" y="3522"/>
                  </a:lnTo>
                  <a:lnTo>
                    <a:pt x="133928" y="2923"/>
                  </a:lnTo>
                  <a:lnTo>
                    <a:pt x="133479" y="2323"/>
                  </a:lnTo>
                  <a:lnTo>
                    <a:pt x="132879" y="1874"/>
                  </a:lnTo>
                  <a:lnTo>
                    <a:pt x="132280" y="1349"/>
                  </a:lnTo>
                  <a:lnTo>
                    <a:pt x="131605" y="974"/>
                  </a:lnTo>
                  <a:lnTo>
                    <a:pt x="130856" y="600"/>
                  </a:lnTo>
                  <a:lnTo>
                    <a:pt x="130106" y="375"/>
                  </a:lnTo>
                  <a:lnTo>
                    <a:pt x="129357" y="150"/>
                  </a:lnTo>
                  <a:lnTo>
                    <a:pt x="128532" y="75"/>
                  </a:lnTo>
                  <a:lnTo>
                    <a:pt x="127783" y="0"/>
                  </a:lnTo>
                  <a:close/>
                </a:path>
              </a:pathLst>
            </a:custGeom>
            <a:solidFill>
              <a:srgbClr val="EDEADE">
                <a:alpha val="2514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307;p31">
              <a:extLst>
                <a:ext uri="{FF2B5EF4-FFF2-40B4-BE49-F238E27FC236}">
                  <a16:creationId xmlns:a16="http://schemas.microsoft.com/office/drawing/2014/main" id="{3746E1D7-66EB-394A-BAA3-189DCBD81F89}"/>
                </a:ext>
              </a:extLst>
            </p:cNvPr>
            <p:cNvSpPr/>
            <p:nvPr/>
          </p:nvSpPr>
          <p:spPr>
            <a:xfrm>
              <a:off x="3671350" y="5147100"/>
              <a:ext cx="279175" cy="179900"/>
            </a:xfrm>
            <a:custGeom>
              <a:avLst/>
              <a:gdLst/>
              <a:ahLst/>
              <a:cxnLst/>
              <a:rect l="l" t="t" r="r" b="b"/>
              <a:pathLst>
                <a:path w="11167" h="7196" extrusionOk="0">
                  <a:moveTo>
                    <a:pt x="3597" y="0"/>
                  </a:moveTo>
                  <a:lnTo>
                    <a:pt x="2848" y="75"/>
                  </a:lnTo>
                  <a:lnTo>
                    <a:pt x="2173" y="300"/>
                  </a:lnTo>
                  <a:lnTo>
                    <a:pt x="1574" y="600"/>
                  </a:lnTo>
                  <a:lnTo>
                    <a:pt x="1049" y="1050"/>
                  </a:lnTo>
                  <a:lnTo>
                    <a:pt x="600" y="1574"/>
                  </a:lnTo>
                  <a:lnTo>
                    <a:pt x="300" y="2174"/>
                  </a:lnTo>
                  <a:lnTo>
                    <a:pt x="75" y="2848"/>
                  </a:lnTo>
                  <a:lnTo>
                    <a:pt x="0" y="3598"/>
                  </a:lnTo>
                  <a:lnTo>
                    <a:pt x="75" y="4347"/>
                  </a:lnTo>
                  <a:lnTo>
                    <a:pt x="300" y="5022"/>
                  </a:lnTo>
                  <a:lnTo>
                    <a:pt x="600" y="5621"/>
                  </a:lnTo>
                  <a:lnTo>
                    <a:pt x="1049" y="6146"/>
                  </a:lnTo>
                  <a:lnTo>
                    <a:pt x="1574" y="6596"/>
                  </a:lnTo>
                  <a:lnTo>
                    <a:pt x="2173" y="6896"/>
                  </a:lnTo>
                  <a:lnTo>
                    <a:pt x="2848" y="7120"/>
                  </a:lnTo>
                  <a:lnTo>
                    <a:pt x="3597" y="7195"/>
                  </a:lnTo>
                  <a:lnTo>
                    <a:pt x="7644" y="7195"/>
                  </a:lnTo>
                  <a:lnTo>
                    <a:pt x="8319" y="7120"/>
                  </a:lnTo>
                  <a:lnTo>
                    <a:pt x="8994" y="6896"/>
                  </a:lnTo>
                  <a:lnTo>
                    <a:pt x="9593" y="6596"/>
                  </a:lnTo>
                  <a:lnTo>
                    <a:pt x="10118" y="6146"/>
                  </a:lnTo>
                  <a:lnTo>
                    <a:pt x="10567" y="5621"/>
                  </a:lnTo>
                  <a:lnTo>
                    <a:pt x="10867" y="5022"/>
                  </a:lnTo>
                  <a:lnTo>
                    <a:pt x="11092" y="4347"/>
                  </a:lnTo>
                  <a:lnTo>
                    <a:pt x="11167" y="3598"/>
                  </a:lnTo>
                  <a:lnTo>
                    <a:pt x="11092" y="2848"/>
                  </a:lnTo>
                  <a:lnTo>
                    <a:pt x="10867" y="2174"/>
                  </a:lnTo>
                  <a:lnTo>
                    <a:pt x="10567" y="1574"/>
                  </a:lnTo>
                  <a:lnTo>
                    <a:pt x="10118" y="1050"/>
                  </a:lnTo>
                  <a:lnTo>
                    <a:pt x="9593" y="600"/>
                  </a:lnTo>
                  <a:lnTo>
                    <a:pt x="8994" y="300"/>
                  </a:lnTo>
                  <a:lnTo>
                    <a:pt x="8319" y="75"/>
                  </a:lnTo>
                  <a:lnTo>
                    <a:pt x="7644" y="0"/>
                  </a:lnTo>
                  <a:close/>
                </a:path>
              </a:pathLst>
            </a:custGeom>
            <a:solidFill>
              <a:srgbClr val="EDEADE">
                <a:alpha val="2514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308;p31">
              <a:extLst>
                <a:ext uri="{FF2B5EF4-FFF2-40B4-BE49-F238E27FC236}">
                  <a16:creationId xmlns:a16="http://schemas.microsoft.com/office/drawing/2014/main" id="{82B82587-1E76-3047-BD32-3F7E50C55FCE}"/>
                </a:ext>
              </a:extLst>
            </p:cNvPr>
            <p:cNvSpPr/>
            <p:nvPr/>
          </p:nvSpPr>
          <p:spPr>
            <a:xfrm>
              <a:off x="3650725" y="446100"/>
              <a:ext cx="54375" cy="54350"/>
            </a:xfrm>
            <a:custGeom>
              <a:avLst/>
              <a:gdLst/>
              <a:ahLst/>
              <a:cxnLst/>
              <a:rect l="l" t="t" r="r" b="b"/>
              <a:pathLst>
                <a:path w="2175" h="2174" extrusionOk="0">
                  <a:moveTo>
                    <a:pt x="1125" y="0"/>
                  </a:moveTo>
                  <a:lnTo>
                    <a:pt x="825" y="75"/>
                  </a:lnTo>
                  <a:lnTo>
                    <a:pt x="675" y="75"/>
                  </a:lnTo>
                  <a:lnTo>
                    <a:pt x="450" y="225"/>
                  </a:lnTo>
                  <a:lnTo>
                    <a:pt x="300" y="300"/>
                  </a:lnTo>
                  <a:lnTo>
                    <a:pt x="225" y="525"/>
                  </a:lnTo>
                  <a:lnTo>
                    <a:pt x="76" y="675"/>
                  </a:lnTo>
                  <a:lnTo>
                    <a:pt x="1" y="824"/>
                  </a:lnTo>
                  <a:lnTo>
                    <a:pt x="1" y="1124"/>
                  </a:lnTo>
                  <a:lnTo>
                    <a:pt x="1" y="1349"/>
                  </a:lnTo>
                  <a:lnTo>
                    <a:pt x="76" y="1499"/>
                  </a:lnTo>
                  <a:lnTo>
                    <a:pt x="225" y="1649"/>
                  </a:lnTo>
                  <a:lnTo>
                    <a:pt x="300" y="1874"/>
                  </a:lnTo>
                  <a:lnTo>
                    <a:pt x="450" y="2024"/>
                  </a:lnTo>
                  <a:lnTo>
                    <a:pt x="675" y="2099"/>
                  </a:lnTo>
                  <a:lnTo>
                    <a:pt x="825" y="2173"/>
                  </a:lnTo>
                  <a:lnTo>
                    <a:pt x="1275" y="2173"/>
                  </a:lnTo>
                  <a:lnTo>
                    <a:pt x="1500" y="2099"/>
                  </a:lnTo>
                  <a:lnTo>
                    <a:pt x="1649" y="2024"/>
                  </a:lnTo>
                  <a:lnTo>
                    <a:pt x="1799" y="1874"/>
                  </a:lnTo>
                  <a:lnTo>
                    <a:pt x="1949" y="1649"/>
                  </a:lnTo>
                  <a:lnTo>
                    <a:pt x="2099" y="1499"/>
                  </a:lnTo>
                  <a:lnTo>
                    <a:pt x="2099" y="1349"/>
                  </a:lnTo>
                  <a:lnTo>
                    <a:pt x="2174" y="1124"/>
                  </a:lnTo>
                  <a:lnTo>
                    <a:pt x="2099" y="824"/>
                  </a:lnTo>
                  <a:lnTo>
                    <a:pt x="2099" y="675"/>
                  </a:lnTo>
                  <a:lnTo>
                    <a:pt x="1949" y="525"/>
                  </a:lnTo>
                  <a:lnTo>
                    <a:pt x="1799" y="300"/>
                  </a:lnTo>
                  <a:lnTo>
                    <a:pt x="1649" y="225"/>
                  </a:lnTo>
                  <a:lnTo>
                    <a:pt x="1500" y="75"/>
                  </a:lnTo>
                  <a:lnTo>
                    <a:pt x="1275" y="75"/>
                  </a:lnTo>
                  <a:lnTo>
                    <a:pt x="1125" y="0"/>
                  </a:lnTo>
                  <a:close/>
                </a:path>
              </a:pathLst>
            </a:custGeom>
            <a:solidFill>
              <a:srgbClr val="EDEADE">
                <a:alpha val="2514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309;p31">
              <a:extLst>
                <a:ext uri="{FF2B5EF4-FFF2-40B4-BE49-F238E27FC236}">
                  <a16:creationId xmlns:a16="http://schemas.microsoft.com/office/drawing/2014/main" id="{C4DD56A7-B1C6-8F45-BE5D-ED17EC663C6D}"/>
                </a:ext>
              </a:extLst>
            </p:cNvPr>
            <p:cNvSpPr/>
            <p:nvPr/>
          </p:nvSpPr>
          <p:spPr>
            <a:xfrm>
              <a:off x="3761275" y="423600"/>
              <a:ext cx="99325" cy="99325"/>
            </a:xfrm>
            <a:custGeom>
              <a:avLst/>
              <a:gdLst/>
              <a:ahLst/>
              <a:cxnLst/>
              <a:rect l="l" t="t" r="r" b="b"/>
              <a:pathLst>
                <a:path w="3973" h="3973" extrusionOk="0">
                  <a:moveTo>
                    <a:pt x="2024" y="1"/>
                  </a:moveTo>
                  <a:lnTo>
                    <a:pt x="1574" y="76"/>
                  </a:lnTo>
                  <a:lnTo>
                    <a:pt x="1200" y="151"/>
                  </a:lnTo>
                  <a:lnTo>
                    <a:pt x="900" y="375"/>
                  </a:lnTo>
                  <a:lnTo>
                    <a:pt x="600" y="600"/>
                  </a:lnTo>
                  <a:lnTo>
                    <a:pt x="375" y="900"/>
                  </a:lnTo>
                  <a:lnTo>
                    <a:pt x="150" y="1200"/>
                  </a:lnTo>
                  <a:lnTo>
                    <a:pt x="75" y="1575"/>
                  </a:lnTo>
                  <a:lnTo>
                    <a:pt x="0" y="2024"/>
                  </a:lnTo>
                  <a:lnTo>
                    <a:pt x="75" y="2399"/>
                  </a:lnTo>
                  <a:lnTo>
                    <a:pt x="150" y="2774"/>
                  </a:lnTo>
                  <a:lnTo>
                    <a:pt x="375" y="3073"/>
                  </a:lnTo>
                  <a:lnTo>
                    <a:pt x="600" y="3373"/>
                  </a:lnTo>
                  <a:lnTo>
                    <a:pt x="900" y="3673"/>
                  </a:lnTo>
                  <a:lnTo>
                    <a:pt x="1200" y="3823"/>
                  </a:lnTo>
                  <a:lnTo>
                    <a:pt x="1574" y="3973"/>
                  </a:lnTo>
                  <a:lnTo>
                    <a:pt x="2399" y="3973"/>
                  </a:lnTo>
                  <a:lnTo>
                    <a:pt x="2773" y="3823"/>
                  </a:lnTo>
                  <a:lnTo>
                    <a:pt x="3073" y="3673"/>
                  </a:lnTo>
                  <a:lnTo>
                    <a:pt x="3373" y="3373"/>
                  </a:lnTo>
                  <a:lnTo>
                    <a:pt x="3598" y="3073"/>
                  </a:lnTo>
                  <a:lnTo>
                    <a:pt x="3823" y="2774"/>
                  </a:lnTo>
                  <a:lnTo>
                    <a:pt x="3898" y="2399"/>
                  </a:lnTo>
                  <a:lnTo>
                    <a:pt x="3973" y="2024"/>
                  </a:lnTo>
                  <a:lnTo>
                    <a:pt x="3898" y="1575"/>
                  </a:lnTo>
                  <a:lnTo>
                    <a:pt x="3823" y="1200"/>
                  </a:lnTo>
                  <a:lnTo>
                    <a:pt x="3598" y="900"/>
                  </a:lnTo>
                  <a:lnTo>
                    <a:pt x="3373" y="600"/>
                  </a:lnTo>
                  <a:lnTo>
                    <a:pt x="3073" y="375"/>
                  </a:lnTo>
                  <a:lnTo>
                    <a:pt x="2773" y="151"/>
                  </a:lnTo>
                  <a:lnTo>
                    <a:pt x="2399" y="76"/>
                  </a:lnTo>
                  <a:lnTo>
                    <a:pt x="2024" y="1"/>
                  </a:lnTo>
                  <a:close/>
                </a:path>
              </a:pathLst>
            </a:custGeom>
            <a:solidFill>
              <a:srgbClr val="EDEADE">
                <a:alpha val="2514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mc:AlternateContent xmlns:mc="http://schemas.openxmlformats.org/markup-compatibility/2006" xmlns:pslz="http://schemas.microsoft.com/office/powerpoint/2016/slidezoom">
        <mc:Choice Requires="pslz">
          <p:graphicFrame>
            <p:nvGraphicFramePr>
              <p:cNvPr id="5" name="Vista general de diapositiva 4">
                <a:extLst>
                  <a:ext uri="{FF2B5EF4-FFF2-40B4-BE49-F238E27FC236}">
                    <a16:creationId xmlns:a16="http://schemas.microsoft.com/office/drawing/2014/main" id="{64873687-6E5B-124D-95FE-36B2739449B7}"/>
                  </a:ext>
                </a:extLst>
              </p:cNvPr>
              <p:cNvGraphicFramePr>
                <a:graphicFrameLocks noChangeAspect="1"/>
              </p:cNvGraphicFramePr>
              <p:nvPr>
                <p:extLst>
                  <p:ext uri="{D42A27DB-BD31-4B8C-83A1-F6EECF244321}">
                    <p14:modId xmlns:p14="http://schemas.microsoft.com/office/powerpoint/2010/main" val="259703659"/>
                  </p:ext>
                </p:extLst>
              </p:nvPr>
            </p:nvGraphicFramePr>
            <p:xfrm>
              <a:off x="5642459" y="1262901"/>
              <a:ext cx="2116494" cy="2835498"/>
            </p:xfrm>
            <a:graphic>
              <a:graphicData uri="http://schemas.microsoft.com/office/powerpoint/2016/slidezoom">
                <pslz:sldZm>
                  <pslz:sldZmObj sldId="306" cId="3320379759">
                    <pslz:zmPr id="{3A4C98A7-B3F3-BB42-B45D-F35C6271BB0E}" returnToParent="0" imageType="cover" transitionDur="1000">
                      <p166:blipFill xmlns:p166="http://schemas.microsoft.com/office/powerpoint/2016/6/main">
                        <a:blip r:embed="rId3"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2116494" cy="2835498"/>
                        </a:xfrm>
                        <a:prstGeom prst="rect">
                          <a:avLst/>
                        </a:prstGeom>
                      </p166:spPr>
                    </pslz:zmPr>
                  </pslz:sldZmObj>
                </pslz:sldZm>
              </a:graphicData>
            </a:graphic>
          </p:graphicFrame>
        </mc:Choice>
        <mc:Fallback xmlns="">
          <p:pic>
            <p:nvPicPr>
              <p:cNvPr id="5" name="Vista general de diapositiva 4">
                <a:hlinkClick r:id="rId4" action="ppaction://hlinksldjump"/>
                <a:extLst>
                  <a:ext uri="{FF2B5EF4-FFF2-40B4-BE49-F238E27FC236}">
                    <a16:creationId xmlns:a16="http://schemas.microsoft.com/office/drawing/2014/main" id="{64873687-6E5B-124D-95FE-36B2739449B7}"/>
                  </a:ext>
                </a:extLst>
              </p:cNvPr>
              <p:cNvPicPr>
                <a:picLocks noGrp="1" noRot="1" noChangeAspect="1" noMove="1" noResize="1" noEditPoints="1" noAdjustHandles="1" noChangeArrowheads="1" noChangeShapeType="1"/>
              </p:cNvPicPr>
              <p:nvPr/>
            </p:nvPicPr>
            <p:blipFill>
              <a:blip r:embed="rId5"/>
              <a:stretch>
                <a:fillRect/>
              </a:stretch>
            </p:blipFill>
            <p:spPr>
              <a:xfrm>
                <a:off x="5642459" y="1262901"/>
                <a:ext cx="2116494" cy="2835498"/>
              </a:xfrm>
              <a:prstGeom prst="rect">
                <a:avLst/>
              </a:prstGeom>
            </p:spPr>
          </p:pic>
        </mc:Fallback>
      </mc:AlternateContent>
      <p:sp>
        <p:nvSpPr>
          <p:cNvPr id="2" name="Rectángulo redondeado 1">
            <a:extLst>
              <a:ext uri="{FF2B5EF4-FFF2-40B4-BE49-F238E27FC236}">
                <a16:creationId xmlns:a16="http://schemas.microsoft.com/office/drawing/2014/main" id="{CC2297C1-AD06-D344-A253-C43B6EFD6DFC}"/>
              </a:ext>
            </a:extLst>
          </p:cNvPr>
          <p:cNvSpPr/>
          <p:nvPr/>
        </p:nvSpPr>
        <p:spPr>
          <a:xfrm>
            <a:off x="1142965" y="955013"/>
            <a:ext cx="4273617" cy="3460195"/>
          </a:xfrm>
          <a:prstGeom prst="roundRect">
            <a:avLst/>
          </a:prstGeom>
          <a:solidFill>
            <a:srgbClr val="E7D6C2">
              <a:alpha val="16012"/>
            </a:srgbClr>
          </a:solidFill>
          <a:ln w="9525">
            <a:solidFill>
              <a:schemeClr val="tx1">
                <a:lumMod val="5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s-ES_tradnl"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25"/>
          <p:cNvSpPr txBox="1">
            <a:spLocks noGrp="1"/>
          </p:cNvSpPr>
          <p:nvPr>
            <p:ph type="ctrTitle" idx="4294967295"/>
          </p:nvPr>
        </p:nvSpPr>
        <p:spPr>
          <a:xfrm>
            <a:off x="2303401" y="113778"/>
            <a:ext cx="4557985" cy="945000"/>
          </a:xfrm>
          <a:prstGeom prst="rect">
            <a:avLst/>
          </a:prstGeom>
          <a:effectLst>
            <a:outerShdw blurRad="14288" dist="9525" dir="5400000" algn="bl" rotWithShape="0">
              <a:schemeClr val="lt2">
                <a:alpha val="70000"/>
              </a:schemeClr>
            </a:outerShdw>
          </a:effectLst>
        </p:spPr>
        <p:txBody>
          <a:bodyPr spcFirstLastPara="1" wrap="square" lIns="0" tIns="0" rIns="0" bIns="0" anchor="t" anchorCtr="0">
            <a:noAutofit/>
          </a:bodyPr>
          <a:lstStyle/>
          <a:p>
            <a:pPr marL="0" marR="0" lvl="0" indent="0" algn="ctr" rtl="0">
              <a:lnSpc>
                <a:spcPct val="115000"/>
              </a:lnSpc>
              <a:spcBef>
                <a:spcPts val="0"/>
              </a:spcBef>
              <a:spcAft>
                <a:spcPts val="800"/>
              </a:spcAft>
              <a:buNone/>
            </a:pPr>
            <a:r>
              <a:rPr lang="en" sz="3600" b="1" dirty="0" err="1">
                <a:ln>
                  <a:solidFill>
                    <a:schemeClr val="accent6">
                      <a:lumMod val="50000"/>
                    </a:schemeClr>
                  </a:solidFill>
                </a:ln>
                <a:solidFill>
                  <a:schemeClr val="tx1">
                    <a:lumMod val="50000"/>
                  </a:schemeClr>
                </a:solidFill>
                <a:effectLst>
                  <a:outerShdw blurRad="50800" dist="38100" dir="5400000" algn="t" rotWithShape="0">
                    <a:prstClr val="black">
                      <a:alpha val="40000"/>
                    </a:prstClr>
                  </a:outerShdw>
                </a:effectLst>
              </a:rPr>
              <a:t>Muestras</a:t>
            </a:r>
            <a:endParaRPr sz="3600" b="1" dirty="0">
              <a:ln>
                <a:solidFill>
                  <a:schemeClr val="accent6">
                    <a:lumMod val="50000"/>
                  </a:schemeClr>
                </a:solidFill>
              </a:ln>
              <a:solidFill>
                <a:schemeClr val="tx1">
                  <a:lumMod val="50000"/>
                </a:schemeClr>
              </a:solidFill>
              <a:effectLst>
                <a:outerShdw blurRad="50800" dist="38100" dir="5400000" algn="t" rotWithShape="0">
                  <a:prstClr val="black">
                    <a:alpha val="40000"/>
                  </a:prstClr>
                </a:outerShdw>
              </a:effectLst>
            </a:endParaRPr>
          </a:p>
        </p:txBody>
      </p:sp>
      <p:sp>
        <p:nvSpPr>
          <p:cNvPr id="208" name="Google Shape;208;p25"/>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8</a:t>
            </a:fld>
            <a:endParaRPr/>
          </a:p>
        </p:txBody>
      </p:sp>
      <p:pic>
        <p:nvPicPr>
          <p:cNvPr id="16" name="Imagen 15">
            <a:extLst>
              <a:ext uri="{FF2B5EF4-FFF2-40B4-BE49-F238E27FC236}">
                <a16:creationId xmlns:a16="http://schemas.microsoft.com/office/drawing/2014/main" id="{B3B7C5D6-816F-CE49-9AD2-98784D9FD9A1}"/>
              </a:ext>
            </a:extLst>
          </p:cNvPr>
          <p:cNvPicPr>
            <a:picLocks noChangeAspect="1"/>
          </p:cNvPicPr>
          <p:nvPr/>
        </p:nvPicPr>
        <p:blipFill>
          <a:blip r:embed="rId3"/>
          <a:srcRect/>
          <a:stretch/>
        </p:blipFill>
        <p:spPr>
          <a:xfrm>
            <a:off x="-62430" y="113778"/>
            <a:ext cx="2923073" cy="5124917"/>
          </a:xfrm>
          <a:prstGeom prst="rect">
            <a:avLst/>
          </a:prstGeom>
        </p:spPr>
      </p:pic>
      <p:sp>
        <p:nvSpPr>
          <p:cNvPr id="17" name="Marcador de número de diapositiva 3">
            <a:extLst>
              <a:ext uri="{FF2B5EF4-FFF2-40B4-BE49-F238E27FC236}">
                <a16:creationId xmlns:a16="http://schemas.microsoft.com/office/drawing/2014/main" id="{F6625717-88A3-034D-8627-B9D111DCF413}"/>
              </a:ext>
            </a:extLst>
          </p:cNvPr>
          <p:cNvSpPr txBox="1">
            <a:spLocks/>
          </p:cNvSpPr>
          <p:nvPr/>
        </p:nvSpPr>
        <p:spPr>
          <a:xfrm>
            <a:off x="2040683" y="4610288"/>
            <a:ext cx="2447968" cy="66144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200" b="1" dirty="0">
                <a:solidFill>
                  <a:srgbClr val="C00000"/>
                </a:solidFill>
              </a:rPr>
              <a:t>Clic en el boton rojo para apagar microscopio</a:t>
            </a:r>
          </a:p>
        </p:txBody>
      </p:sp>
      <p:pic>
        <p:nvPicPr>
          <p:cNvPr id="15" name="Imagen 14">
            <a:hlinkClick r:id="" action="ppaction://hlinkshowjump?jump=lastslide"/>
            <a:extLst>
              <a:ext uri="{FF2B5EF4-FFF2-40B4-BE49-F238E27FC236}">
                <a16:creationId xmlns:a16="http://schemas.microsoft.com/office/drawing/2014/main" id="{59AFD179-C65D-6648-B04D-06BB80148A8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3983460">
            <a:off x="1913965" y="4161866"/>
            <a:ext cx="488813" cy="552824"/>
          </a:xfrm>
          <a:prstGeom prst="rect">
            <a:avLst/>
          </a:prstGeom>
        </p:spPr>
      </p:pic>
      <p:sp>
        <p:nvSpPr>
          <p:cNvPr id="36" name="CuadroTexto 35">
            <a:extLst>
              <a:ext uri="{FF2B5EF4-FFF2-40B4-BE49-F238E27FC236}">
                <a16:creationId xmlns:a16="http://schemas.microsoft.com/office/drawing/2014/main" id="{6D081799-3F1A-DA45-8F54-EACEA2393710}"/>
              </a:ext>
            </a:extLst>
          </p:cNvPr>
          <p:cNvSpPr txBox="1"/>
          <p:nvPr/>
        </p:nvSpPr>
        <p:spPr>
          <a:xfrm>
            <a:off x="5047221" y="2379262"/>
            <a:ext cx="356188" cy="461665"/>
          </a:xfrm>
          <a:prstGeom prst="rect">
            <a:avLst/>
          </a:prstGeom>
          <a:noFill/>
        </p:spPr>
        <p:txBody>
          <a:bodyPr wrap="none" rtlCol="0">
            <a:spAutoFit/>
          </a:bodyPr>
          <a:lstStyle/>
          <a:p>
            <a:r>
              <a:rPr lang="es-MX" sz="2400" b="1" dirty="0"/>
              <a:t>1</a:t>
            </a:r>
          </a:p>
        </p:txBody>
      </p:sp>
      <p:sp>
        <p:nvSpPr>
          <p:cNvPr id="40" name="CuadroTexto 39">
            <a:extLst>
              <a:ext uri="{FF2B5EF4-FFF2-40B4-BE49-F238E27FC236}">
                <a16:creationId xmlns:a16="http://schemas.microsoft.com/office/drawing/2014/main" id="{1A26B712-1C2C-CC4F-AE6E-37D1AF8932D0}"/>
              </a:ext>
            </a:extLst>
          </p:cNvPr>
          <p:cNvSpPr txBox="1"/>
          <p:nvPr/>
        </p:nvSpPr>
        <p:spPr>
          <a:xfrm>
            <a:off x="8302490" y="2466147"/>
            <a:ext cx="356188" cy="461665"/>
          </a:xfrm>
          <a:prstGeom prst="rect">
            <a:avLst/>
          </a:prstGeom>
          <a:noFill/>
        </p:spPr>
        <p:txBody>
          <a:bodyPr wrap="none" rtlCol="0">
            <a:spAutoFit/>
          </a:bodyPr>
          <a:lstStyle/>
          <a:p>
            <a:r>
              <a:rPr lang="es-MX" sz="2400" b="1" dirty="0"/>
              <a:t>2</a:t>
            </a:r>
          </a:p>
        </p:txBody>
      </p:sp>
      <p:sp>
        <p:nvSpPr>
          <p:cNvPr id="41" name="CuadroTexto 40">
            <a:extLst>
              <a:ext uri="{FF2B5EF4-FFF2-40B4-BE49-F238E27FC236}">
                <a16:creationId xmlns:a16="http://schemas.microsoft.com/office/drawing/2014/main" id="{11DFFE12-B949-EC43-A9EF-2556A24B10D7}"/>
              </a:ext>
            </a:extLst>
          </p:cNvPr>
          <p:cNvSpPr txBox="1"/>
          <p:nvPr/>
        </p:nvSpPr>
        <p:spPr>
          <a:xfrm>
            <a:off x="6683292" y="4610288"/>
            <a:ext cx="356188" cy="461665"/>
          </a:xfrm>
          <a:prstGeom prst="rect">
            <a:avLst/>
          </a:prstGeom>
          <a:noFill/>
        </p:spPr>
        <p:txBody>
          <a:bodyPr wrap="none" rtlCol="0">
            <a:spAutoFit/>
          </a:bodyPr>
          <a:lstStyle/>
          <a:p>
            <a:r>
              <a:rPr lang="es-MX" sz="2400" b="1" dirty="0"/>
              <a:t>3</a:t>
            </a:r>
          </a:p>
        </p:txBody>
      </p:sp>
      <mc:AlternateContent xmlns:mc="http://schemas.openxmlformats.org/markup-compatibility/2006">
        <mc:Choice xmlns:pslz="http://schemas.microsoft.com/office/powerpoint/2016/slidezoom" Requires="pslz">
          <p:graphicFrame>
            <p:nvGraphicFramePr>
              <p:cNvPr id="3" name="Vista general de diapositiva 2">
                <a:extLst>
                  <a:ext uri="{FF2B5EF4-FFF2-40B4-BE49-F238E27FC236}">
                    <a16:creationId xmlns:a16="http://schemas.microsoft.com/office/drawing/2014/main" id="{8264AF6E-6651-0B47-B536-A4D0D14FEEC8}"/>
                  </a:ext>
                </a:extLst>
              </p:cNvPr>
              <p:cNvGraphicFramePr>
                <a:graphicFrameLocks noChangeAspect="1"/>
              </p:cNvGraphicFramePr>
              <p:nvPr>
                <p:extLst>
                  <p:ext uri="{D42A27DB-BD31-4B8C-83A1-F6EECF244321}">
                    <p14:modId xmlns:p14="http://schemas.microsoft.com/office/powerpoint/2010/main" val="1215156165"/>
                  </p:ext>
                </p:extLst>
              </p:nvPr>
            </p:nvGraphicFramePr>
            <p:xfrm>
              <a:off x="3174581" y="817604"/>
              <a:ext cx="2050734" cy="2110208"/>
            </p:xfrm>
            <a:graphic>
              <a:graphicData uri="http://schemas.microsoft.com/office/powerpoint/2016/slidezoom">
                <pslz:sldZm>
                  <pslz:sldZmObj sldId="296" cId="3227394176">
                    <pslz:zmPr id="{2FFA20C6-C41D-2443-BB31-622873443EA2}" returnToParent="0" imageType="cover" transitionDur="1000">
                      <p166:blipFill xmlns:p166="http://schemas.microsoft.com/office/powerpoint/2016/6/main">
                        <a:blip r:embed="rId5"/>
                        <a:stretch>
                          <a:fillRect/>
                        </a:stretch>
                      </p166:blipFill>
                      <p166:spPr xmlns:p166="http://schemas.microsoft.com/office/powerpoint/2016/6/main">
                        <a:xfrm>
                          <a:off x="0" y="0"/>
                          <a:ext cx="2050734" cy="211020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166:spPr>
                    </pslz:zmPr>
                  </pslz:sldZmObj>
                </pslz:sldZm>
              </a:graphicData>
            </a:graphic>
          </p:graphicFrame>
        </mc:Choice>
        <mc:Fallback>
          <p:pic>
            <p:nvPicPr>
              <p:cNvPr id="3" name="Vista general de diapositiva 2">
                <a:hlinkClick r:id="rId6" action="ppaction://hlinksldjump"/>
                <a:extLst>
                  <a:ext uri="{FF2B5EF4-FFF2-40B4-BE49-F238E27FC236}">
                    <a16:creationId xmlns:a16="http://schemas.microsoft.com/office/drawing/2014/main" id="{8264AF6E-6651-0B47-B536-A4D0D14FEEC8}"/>
                  </a:ext>
                </a:extLst>
              </p:cNvPr>
              <p:cNvPicPr>
                <a:picLocks noGrp="1" noRot="1" noChangeAspect="1" noMove="1" noResize="1" noEditPoints="1" noAdjustHandles="1" noChangeArrowheads="1" noChangeShapeType="1"/>
              </p:cNvPicPr>
              <p:nvPr/>
            </p:nvPicPr>
            <p:blipFill>
              <a:blip r:embed="rId5"/>
              <a:stretch>
                <a:fillRect/>
              </a:stretch>
            </p:blipFill>
            <p:spPr>
              <a:xfrm>
                <a:off x="3174581" y="817604"/>
                <a:ext cx="2050734" cy="211020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mc:Fallback>
      </mc:AlternateContent>
      <mc:AlternateContent xmlns:mc="http://schemas.openxmlformats.org/markup-compatibility/2006">
        <mc:Choice xmlns:pslz="http://schemas.microsoft.com/office/powerpoint/2016/slidezoom" Requires="pslz">
          <p:graphicFrame>
            <p:nvGraphicFramePr>
              <p:cNvPr id="5" name="Vista general de diapositiva 4">
                <a:extLst>
                  <a:ext uri="{FF2B5EF4-FFF2-40B4-BE49-F238E27FC236}">
                    <a16:creationId xmlns:a16="http://schemas.microsoft.com/office/drawing/2014/main" id="{F4B31826-AA4F-A74E-8B44-65DC465979D9}"/>
                  </a:ext>
                </a:extLst>
              </p:cNvPr>
              <p:cNvGraphicFramePr>
                <a:graphicFrameLocks noChangeAspect="1"/>
              </p:cNvGraphicFramePr>
              <p:nvPr>
                <p:extLst>
                  <p:ext uri="{D42A27DB-BD31-4B8C-83A1-F6EECF244321}">
                    <p14:modId xmlns:p14="http://schemas.microsoft.com/office/powerpoint/2010/main" val="2283898552"/>
                  </p:ext>
                </p:extLst>
              </p:nvPr>
            </p:nvGraphicFramePr>
            <p:xfrm>
              <a:off x="6429850" y="817604"/>
              <a:ext cx="2050734" cy="2110208"/>
            </p:xfrm>
            <a:graphic>
              <a:graphicData uri="http://schemas.microsoft.com/office/powerpoint/2016/slidezoom">
                <pslz:sldZm>
                  <pslz:sldZmObj sldId="299" cId="2833481170">
                    <pslz:zmPr id="{3099683F-4144-464E-A179-8145CF706B97}" returnToParent="0" imageType="cover" transitionDur="1000">
                      <p166:blipFill xmlns:p166="http://schemas.microsoft.com/office/powerpoint/2016/6/main">
                        <a:blip r:embed="rId7"/>
                        <a:stretch>
                          <a:fillRect/>
                        </a:stretch>
                      </p166:blipFill>
                      <p166:spPr xmlns:p166="http://schemas.microsoft.com/office/powerpoint/2016/6/main">
                        <a:xfrm>
                          <a:off x="0" y="0"/>
                          <a:ext cx="2050734" cy="211020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166:spPr>
                    </pslz:zmPr>
                  </pslz:sldZmObj>
                </pslz:sldZm>
              </a:graphicData>
            </a:graphic>
          </p:graphicFrame>
        </mc:Choice>
        <mc:Fallback>
          <p:pic>
            <p:nvPicPr>
              <p:cNvPr id="5" name="Vista general de diapositiva 4">
                <a:hlinkClick r:id="rId8" action="ppaction://hlinksldjump"/>
                <a:extLst>
                  <a:ext uri="{FF2B5EF4-FFF2-40B4-BE49-F238E27FC236}">
                    <a16:creationId xmlns:a16="http://schemas.microsoft.com/office/drawing/2014/main" id="{F4B31826-AA4F-A74E-8B44-65DC465979D9}"/>
                  </a:ext>
                </a:extLst>
              </p:cNvPr>
              <p:cNvPicPr>
                <a:picLocks noGrp="1" noRot="1" noChangeAspect="1" noMove="1" noResize="1" noEditPoints="1" noAdjustHandles="1" noChangeArrowheads="1" noChangeShapeType="1"/>
              </p:cNvPicPr>
              <p:nvPr/>
            </p:nvPicPr>
            <p:blipFill>
              <a:blip r:embed="rId7"/>
              <a:stretch>
                <a:fillRect/>
              </a:stretch>
            </p:blipFill>
            <p:spPr>
              <a:xfrm>
                <a:off x="6429850" y="817604"/>
                <a:ext cx="2050734" cy="211020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mc:Fallback>
      </mc:AlternateContent>
      <mc:AlternateContent xmlns:mc="http://schemas.openxmlformats.org/markup-compatibility/2006">
        <mc:Choice xmlns:pslz="http://schemas.microsoft.com/office/powerpoint/2016/slidezoom" Requires="pslz">
          <p:graphicFrame>
            <p:nvGraphicFramePr>
              <p:cNvPr id="7" name="Vista general de diapositiva 6">
                <a:extLst>
                  <a:ext uri="{FF2B5EF4-FFF2-40B4-BE49-F238E27FC236}">
                    <a16:creationId xmlns:a16="http://schemas.microsoft.com/office/drawing/2014/main" id="{789AEB33-BA49-F14A-BD5E-54F21C158B52}"/>
                  </a:ext>
                </a:extLst>
              </p:cNvPr>
              <p:cNvGraphicFramePr>
                <a:graphicFrameLocks noChangeAspect="1"/>
              </p:cNvGraphicFramePr>
              <p:nvPr>
                <p:extLst>
                  <p:ext uri="{D42A27DB-BD31-4B8C-83A1-F6EECF244321}">
                    <p14:modId xmlns:p14="http://schemas.microsoft.com/office/powerpoint/2010/main" val="1076127256"/>
                  </p:ext>
                </p:extLst>
              </p:nvPr>
            </p:nvGraphicFramePr>
            <p:xfrm>
              <a:off x="4837375" y="2875811"/>
              <a:ext cx="2050734" cy="2110208"/>
            </p:xfrm>
            <a:graphic>
              <a:graphicData uri="http://schemas.microsoft.com/office/powerpoint/2016/slidezoom">
                <pslz:sldZm>
                  <pslz:sldZmObj sldId="300" cId="2319897829">
                    <pslz:zmPr id="{7F11ED4E-C4D1-F541-ADAC-FFCBF2505CC0}" returnToParent="0" imageType="cover" transitionDur="1000">
                      <p166:blipFill xmlns:p166="http://schemas.microsoft.com/office/powerpoint/2016/6/main">
                        <a:blip r:embed="rId9"/>
                        <a:stretch>
                          <a:fillRect/>
                        </a:stretch>
                      </p166:blipFill>
                      <p166:spPr xmlns:p166="http://schemas.microsoft.com/office/powerpoint/2016/6/main">
                        <a:xfrm>
                          <a:off x="0" y="0"/>
                          <a:ext cx="2050734" cy="211020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166:spPr>
                    </pslz:zmPr>
                  </pslz:sldZmObj>
                </pslz:sldZm>
              </a:graphicData>
            </a:graphic>
          </p:graphicFrame>
        </mc:Choice>
        <mc:Fallback>
          <p:pic>
            <p:nvPicPr>
              <p:cNvPr id="7" name="Vista general de diapositiva 6">
                <a:hlinkClick r:id="rId10" action="ppaction://hlinksldjump"/>
                <a:extLst>
                  <a:ext uri="{FF2B5EF4-FFF2-40B4-BE49-F238E27FC236}">
                    <a16:creationId xmlns:a16="http://schemas.microsoft.com/office/drawing/2014/main" id="{789AEB33-BA49-F14A-BD5E-54F21C158B52}"/>
                  </a:ext>
                </a:extLst>
              </p:cNvPr>
              <p:cNvPicPr>
                <a:picLocks noGrp="1" noRot="1" noChangeAspect="1" noMove="1" noResize="1" noEditPoints="1" noAdjustHandles="1" noChangeArrowheads="1" noChangeShapeType="1"/>
              </p:cNvPicPr>
              <p:nvPr/>
            </p:nvPicPr>
            <p:blipFill>
              <a:blip r:embed="rId9"/>
              <a:stretch>
                <a:fillRect/>
              </a:stretch>
            </p:blipFill>
            <p:spPr>
              <a:xfrm>
                <a:off x="4837375" y="2875811"/>
                <a:ext cx="2050734" cy="211020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mc:Fallback>
      </mc:AlternateContent>
    </p:spTree>
    <p:extLst>
      <p:ext uri="{BB962C8B-B14F-4D97-AF65-F5344CB8AC3E}">
        <p14:creationId xmlns:p14="http://schemas.microsoft.com/office/powerpoint/2010/main" val="33203797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 name="Gráfico 96" descr="Gesto de doble toque">
            <a:extLst>
              <a:ext uri="{FF2B5EF4-FFF2-40B4-BE49-F238E27FC236}">
                <a16:creationId xmlns:a16="http://schemas.microsoft.com/office/drawing/2014/main" id="{3D0E5BD9-AD36-0341-AC1A-EFB5DEEDFA49}"/>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046424" y="4242315"/>
            <a:ext cx="914400" cy="914400"/>
          </a:xfrm>
          <a:prstGeom prst="rect">
            <a:avLst/>
          </a:prstGeom>
        </p:spPr>
      </p:pic>
      <mc:AlternateContent xmlns:mc="http://schemas.openxmlformats.org/markup-compatibility/2006" xmlns:pslz="http://schemas.microsoft.com/office/powerpoint/2016/slidezoom">
        <mc:Choice Requires="pslz">
          <p:graphicFrame>
            <p:nvGraphicFramePr>
              <p:cNvPr id="16" name="Vista general de diapositiva 15">
                <a:extLst>
                  <a:ext uri="{FF2B5EF4-FFF2-40B4-BE49-F238E27FC236}">
                    <a16:creationId xmlns:a16="http://schemas.microsoft.com/office/drawing/2014/main" id="{AEC72257-DABB-3944-A736-8ECEBE8A5DBA}"/>
                  </a:ext>
                </a:extLst>
              </p:cNvPr>
              <p:cNvGraphicFramePr>
                <a:graphicFrameLocks noChangeAspect="1"/>
              </p:cNvGraphicFramePr>
              <p:nvPr/>
            </p:nvGraphicFramePr>
            <p:xfrm>
              <a:off x="7459272" y="3958719"/>
              <a:ext cx="1737736" cy="1285875"/>
            </p:xfrm>
            <a:graphic>
              <a:graphicData uri="http://schemas.microsoft.com/office/powerpoint/2016/slidezoom">
                <pslz:sldZm>
                  <pslz:sldZmObj sldId="292" cId="2198736746">
                    <pslz:zmPr id="{35505C9B-5665-8242-B2BD-776945CF4BC4}" returnToParent="0" imageType="cover" transitionDur="1000">
                      <p166:blipFill xmlns:p166="http://schemas.microsoft.com/office/powerpoint/2016/6/main">
                        <a:blip r:embed="rId5" cstate="email">
                          <a:extLst>
                            <a:ext uri="{28A0092B-C50C-407E-A947-70E740481C1C}">
                              <a14:useLocalDpi xmlns:a14="http://schemas.microsoft.com/office/drawing/2010/main"/>
                            </a:ext>
                          </a:extLst>
                        </a:blip>
                        <a:stretch>
                          <a:fillRect/>
                        </a:stretch>
                      </p166:blipFill>
                      <p166:spPr xmlns:p166="http://schemas.microsoft.com/office/powerpoint/2016/6/main">
                        <a:xfrm>
                          <a:off x="0" y="0"/>
                          <a:ext cx="1737736" cy="1285875"/>
                        </a:xfrm>
                        <a:prstGeom prst="rect">
                          <a:avLst/>
                        </a:prstGeom>
                        <a:ln w="3175">
                          <a:noFill/>
                        </a:ln>
                      </p166:spPr>
                    </pslz:zmPr>
                  </pslz:sldZmObj>
                </pslz:sldZm>
              </a:graphicData>
            </a:graphic>
          </p:graphicFrame>
        </mc:Choice>
        <mc:Fallback xmlns="">
          <p:pic>
            <p:nvPicPr>
              <p:cNvPr id="16" name="Vista general de diapositiva 15">
                <a:extLst>
                  <a:ext uri="{FF2B5EF4-FFF2-40B4-BE49-F238E27FC236}">
                    <a16:creationId xmlns:a16="http://schemas.microsoft.com/office/drawing/2014/main" id="{AEC72257-DABB-3944-A736-8ECEBE8A5DBA}"/>
                  </a:ext>
                </a:extLst>
              </p:cNvPr>
              <p:cNvPicPr>
                <a:picLocks noGrp="1" noRot="1" noChangeAspect="1" noMove="1" noResize="1" noEditPoints="1" noAdjustHandles="1" noChangeArrowheads="1" noChangeShapeType="1"/>
              </p:cNvPicPr>
              <p:nvPr/>
            </p:nvPicPr>
            <p:blipFill>
              <a:blip r:embed="rId7"/>
              <a:stretch>
                <a:fillRect/>
              </a:stretch>
            </p:blipFill>
            <p:spPr>
              <a:xfrm>
                <a:off x="7459272" y="3958719"/>
                <a:ext cx="1737736" cy="1285875"/>
              </a:xfrm>
              <a:prstGeom prst="rect">
                <a:avLst/>
              </a:prstGeom>
              <a:ln w="3175">
                <a:noFill/>
              </a:ln>
            </p:spPr>
          </p:pic>
        </mc:Fallback>
      </mc:AlternateContent>
      <p:sp>
        <p:nvSpPr>
          <p:cNvPr id="17" name="Marcador de número de diapositiva 3">
            <a:extLst>
              <a:ext uri="{FF2B5EF4-FFF2-40B4-BE49-F238E27FC236}">
                <a16:creationId xmlns:a16="http://schemas.microsoft.com/office/drawing/2014/main" id="{B960BAEE-A9A8-AB45-A14F-9A0825200A86}"/>
              </a:ext>
            </a:extLst>
          </p:cNvPr>
          <p:cNvSpPr txBox="1">
            <a:spLocks/>
          </p:cNvSpPr>
          <p:nvPr/>
        </p:nvSpPr>
        <p:spPr>
          <a:xfrm>
            <a:off x="5549983" y="4083690"/>
            <a:ext cx="1737736" cy="66144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600" b="1" dirty="0">
                <a:solidFill>
                  <a:schemeClr val="accent6">
                    <a:lumMod val="50000"/>
                  </a:schemeClr>
                </a:solidFill>
              </a:rPr>
              <a:t>Clic en la platina para cambiar la preparación</a:t>
            </a:r>
          </a:p>
        </p:txBody>
      </p:sp>
      <p:sp>
        <p:nvSpPr>
          <p:cNvPr id="2" name="Rectángulo 1">
            <a:extLst>
              <a:ext uri="{FF2B5EF4-FFF2-40B4-BE49-F238E27FC236}">
                <a16:creationId xmlns:a16="http://schemas.microsoft.com/office/drawing/2014/main" id="{9AD8FF66-063F-2D49-9927-DD518EE5C3F9}"/>
              </a:ext>
            </a:extLst>
          </p:cNvPr>
          <p:cNvSpPr/>
          <p:nvPr/>
        </p:nvSpPr>
        <p:spPr>
          <a:xfrm>
            <a:off x="4812724" y="-13215"/>
            <a:ext cx="4331276" cy="51567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8" name="Rectángulo 7">
            <a:extLst>
              <a:ext uri="{FF2B5EF4-FFF2-40B4-BE49-F238E27FC236}">
                <a16:creationId xmlns:a16="http://schemas.microsoft.com/office/drawing/2014/main" id="{90201B7C-3B11-4747-8110-D20872099D2C}"/>
              </a:ext>
            </a:extLst>
          </p:cNvPr>
          <p:cNvSpPr/>
          <p:nvPr/>
        </p:nvSpPr>
        <p:spPr>
          <a:xfrm>
            <a:off x="-16041" y="-26430"/>
            <a:ext cx="4846800" cy="5183145"/>
          </a:xfrm>
          <a:prstGeom prst="rect">
            <a:avLst/>
          </a:pr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9" name="Marcador de número de diapositiva 3">
            <a:extLst>
              <a:ext uri="{FF2B5EF4-FFF2-40B4-BE49-F238E27FC236}">
                <a16:creationId xmlns:a16="http://schemas.microsoft.com/office/drawing/2014/main" id="{D637D05F-DB89-BE4B-9C26-AC59B04AE705}"/>
              </a:ext>
            </a:extLst>
          </p:cNvPr>
          <p:cNvSpPr txBox="1">
            <a:spLocks/>
          </p:cNvSpPr>
          <p:nvPr/>
        </p:nvSpPr>
        <p:spPr>
          <a:xfrm>
            <a:off x="5549983" y="4083690"/>
            <a:ext cx="1737736" cy="66144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600" b="1" dirty="0">
                <a:solidFill>
                  <a:schemeClr val="accent6">
                    <a:lumMod val="50000"/>
                  </a:schemeClr>
                </a:solidFill>
              </a:rPr>
              <a:t>Clic en la platina para cambiar la preparación</a:t>
            </a:r>
          </a:p>
        </p:txBody>
      </p:sp>
      <p:sp>
        <p:nvSpPr>
          <p:cNvPr id="10" name="Marcador de número de diapositiva 3">
            <a:extLst>
              <a:ext uri="{FF2B5EF4-FFF2-40B4-BE49-F238E27FC236}">
                <a16:creationId xmlns:a16="http://schemas.microsoft.com/office/drawing/2014/main" id="{F076E29E-6A3E-A240-83FB-CC78BCE830FB}"/>
              </a:ext>
            </a:extLst>
          </p:cNvPr>
          <p:cNvSpPr>
            <a:spLocks noGrp="1"/>
          </p:cNvSpPr>
          <p:nvPr>
            <p:ph type="sldNum" idx="12"/>
          </p:nvPr>
        </p:nvSpPr>
        <p:spPr>
          <a:xfrm>
            <a:off x="5011989" y="1450138"/>
            <a:ext cx="3990198" cy="2598131"/>
          </a:xfrm>
        </p:spPr>
        <p:txBody>
          <a:bodyPr/>
          <a:lstStyle/>
          <a:p>
            <a:pPr lvl="0" algn="just"/>
            <a:r>
              <a:rPr lang="es-MX" sz="2000" b="1" dirty="0">
                <a:solidFill>
                  <a:srgbClr val="071121"/>
                </a:solidFill>
              </a:rPr>
              <a:t>1. Identificar las principales formas y estructuras de las células animales.</a:t>
            </a:r>
          </a:p>
          <a:p>
            <a:pPr lvl="0" algn="just"/>
            <a:endParaRPr lang="es-MX" sz="2000" b="1" dirty="0">
              <a:solidFill>
                <a:srgbClr val="071121"/>
              </a:solidFill>
            </a:endParaRPr>
          </a:p>
          <a:p>
            <a:pPr lvl="0" algn="just"/>
            <a:r>
              <a:rPr lang="es-MX" sz="2000" b="1" dirty="0">
                <a:solidFill>
                  <a:srgbClr val="071121"/>
                </a:solidFill>
              </a:rPr>
              <a:t>2. Realizar anotaciones y dibujos de los ejemplares.</a:t>
            </a:r>
          </a:p>
          <a:p>
            <a:pPr lvl="0" algn="just"/>
            <a:endParaRPr lang="es-MX" sz="2000" b="1" dirty="0">
              <a:solidFill>
                <a:srgbClr val="071121"/>
              </a:solidFill>
            </a:endParaRPr>
          </a:p>
        </p:txBody>
      </p:sp>
      <p:sp>
        <p:nvSpPr>
          <p:cNvPr id="11" name="Marcador de número de diapositiva 3">
            <a:extLst>
              <a:ext uri="{FF2B5EF4-FFF2-40B4-BE49-F238E27FC236}">
                <a16:creationId xmlns:a16="http://schemas.microsoft.com/office/drawing/2014/main" id="{F8526669-EC28-E94A-A731-909A66426C35}"/>
              </a:ext>
            </a:extLst>
          </p:cNvPr>
          <p:cNvSpPr txBox="1">
            <a:spLocks/>
          </p:cNvSpPr>
          <p:nvPr/>
        </p:nvSpPr>
        <p:spPr>
          <a:xfrm>
            <a:off x="5046424" y="141194"/>
            <a:ext cx="3921328" cy="1398493"/>
          </a:xfrm>
          <a:prstGeom prst="rect">
            <a:avLst/>
          </a:prstGeom>
          <a:solidFill>
            <a:schemeClr val="accent6">
              <a:lumMod val="50000"/>
            </a:schemeClr>
          </a:solidFill>
          <a:ln>
            <a:noFill/>
          </a:ln>
          <a:effectLst>
            <a:softEdge rad="622300"/>
          </a:effectLst>
          <a:scene3d>
            <a:camera prst="orthographicFront"/>
            <a:lightRig rig="threePt" dir="t"/>
          </a:scene3d>
          <a:sp3d>
            <a:bevelT prst="angle"/>
          </a:sp3d>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ES_tradnl" sz="2800" b="1" dirty="0">
                <a:solidFill>
                  <a:schemeClr val="bg1"/>
                </a:solidFill>
                <a:latin typeface="+mn-lt"/>
              </a:rPr>
              <a:t>Células epiteliales</a:t>
            </a:r>
          </a:p>
        </p:txBody>
      </p:sp>
      <p:pic>
        <p:nvPicPr>
          <p:cNvPr id="12" name="Gráfico 11" descr="Gesto de doble toque">
            <a:extLst>
              <a:ext uri="{FF2B5EF4-FFF2-40B4-BE49-F238E27FC236}">
                <a16:creationId xmlns:a16="http://schemas.microsoft.com/office/drawing/2014/main" id="{F9459482-28D5-5447-AEFB-C291E5A82543}"/>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5007007" y="4144456"/>
            <a:ext cx="914400" cy="914400"/>
          </a:xfrm>
          <a:prstGeom prst="rect">
            <a:avLst/>
          </a:prstGeom>
        </p:spPr>
      </p:pic>
      <mc:AlternateContent xmlns:mc="http://schemas.openxmlformats.org/markup-compatibility/2006" xmlns:pslz="http://schemas.microsoft.com/office/powerpoint/2016/slidezoom">
        <mc:Choice Requires="pslz">
          <p:graphicFrame>
            <p:nvGraphicFramePr>
              <p:cNvPr id="4" name="Vista general de diapositiva 3">
                <a:extLst>
                  <a:ext uri="{FF2B5EF4-FFF2-40B4-BE49-F238E27FC236}">
                    <a16:creationId xmlns:a16="http://schemas.microsoft.com/office/drawing/2014/main" id="{F6AA222D-7C44-DD45-A1B8-0A74E78DD35C}"/>
                  </a:ext>
                </a:extLst>
              </p:cNvPr>
              <p:cNvGraphicFramePr>
                <a:graphicFrameLocks noChangeAspect="1"/>
              </p:cNvGraphicFramePr>
              <p:nvPr>
                <p:extLst>
                  <p:ext uri="{D42A27DB-BD31-4B8C-83A1-F6EECF244321}">
                    <p14:modId xmlns:p14="http://schemas.microsoft.com/office/powerpoint/2010/main" val="4105056992"/>
                  </p:ext>
                </p:extLst>
              </p:nvPr>
            </p:nvGraphicFramePr>
            <p:xfrm>
              <a:off x="7350228" y="3772981"/>
              <a:ext cx="1737736" cy="1285875"/>
            </p:xfrm>
            <a:graphic>
              <a:graphicData uri="http://schemas.microsoft.com/office/powerpoint/2016/slidezoom">
                <pslz:sldZm>
                  <pslz:sldZmObj sldId="306" cId="3320379759">
                    <pslz:zmPr id="{2DF588B6-2569-E849-B390-CC308A226553}" returnToParent="0" imageType="cover" transitionDur="1000">
                      <p166:blipFill xmlns:p166="http://schemas.microsoft.com/office/powerpoint/2016/6/main">
                        <a:blip r:embed="rId10"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1737736" cy="1285875"/>
                        </a:xfrm>
                        <a:prstGeom prst="rect">
                          <a:avLst/>
                        </a:prstGeom>
                      </p166:spPr>
                    </pslz:zmPr>
                  </pslz:sldZmObj>
                </pslz:sldZm>
              </a:graphicData>
            </a:graphic>
          </p:graphicFrame>
        </mc:Choice>
        <mc:Fallback xmlns="">
          <p:pic>
            <p:nvPicPr>
              <p:cNvPr id="4" name="Vista general de diapositiva 3">
                <a:hlinkClick r:id="rId11" action="ppaction://hlinksldjump"/>
                <a:extLst>
                  <a:ext uri="{FF2B5EF4-FFF2-40B4-BE49-F238E27FC236}">
                    <a16:creationId xmlns:a16="http://schemas.microsoft.com/office/drawing/2014/main" id="{F6AA222D-7C44-DD45-A1B8-0A74E78DD35C}"/>
                  </a:ext>
                </a:extLst>
              </p:cNvPr>
              <p:cNvPicPr>
                <a:picLocks noGrp="1" noRot="1" noChangeAspect="1" noMove="1" noResize="1" noEditPoints="1" noAdjustHandles="1" noChangeArrowheads="1" noChangeShapeType="1"/>
              </p:cNvPicPr>
              <p:nvPr/>
            </p:nvPicPr>
            <p:blipFill>
              <a:blip r:embed="rId12"/>
              <a:stretch>
                <a:fillRect/>
              </a:stretch>
            </p:blipFill>
            <p:spPr>
              <a:xfrm>
                <a:off x="7350228" y="3772981"/>
                <a:ext cx="1737736" cy="1285875"/>
              </a:xfrm>
              <a:prstGeom prst="rect">
                <a:avLst/>
              </a:prstGeom>
            </p:spPr>
          </p:pic>
        </mc:Fallback>
      </mc:AlternateContent>
      <p:pic>
        <p:nvPicPr>
          <p:cNvPr id="5" name="Imagen 4">
            <a:extLst>
              <a:ext uri="{FF2B5EF4-FFF2-40B4-BE49-F238E27FC236}">
                <a16:creationId xmlns:a16="http://schemas.microsoft.com/office/drawing/2014/main" id="{9720ABA7-2B05-E64A-A023-14981956A728}"/>
              </a:ext>
            </a:extLst>
          </p:cNvPr>
          <p:cNvPicPr>
            <a:picLocks noChangeAspect="1"/>
          </p:cNvPicPr>
          <p:nvPr/>
        </p:nvPicPr>
        <p:blipFill>
          <a:blip r:embed="rId13"/>
          <a:stretch>
            <a:fillRect/>
          </a:stretch>
        </p:blipFill>
        <p:spPr>
          <a:xfrm>
            <a:off x="-16041" y="-13215"/>
            <a:ext cx="4846800" cy="5143500"/>
          </a:xfrm>
          <a:prstGeom prst="rect">
            <a:avLst/>
          </a:prstGeom>
        </p:spPr>
      </p:pic>
    </p:spTree>
    <p:extLst>
      <p:ext uri="{BB962C8B-B14F-4D97-AF65-F5344CB8AC3E}">
        <p14:creationId xmlns:p14="http://schemas.microsoft.com/office/powerpoint/2010/main" val="3227394176"/>
      </p:ext>
    </p:extLst>
  </p:cSld>
  <p:clrMapOvr>
    <a:masterClrMapping/>
  </p:clrMapOvr>
  <p:transition advClick="0">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 name="Gráfico 96" descr="Gesto de doble toque">
            <a:extLst>
              <a:ext uri="{FF2B5EF4-FFF2-40B4-BE49-F238E27FC236}">
                <a16:creationId xmlns:a16="http://schemas.microsoft.com/office/drawing/2014/main" id="{3D0E5BD9-AD36-0341-AC1A-EFB5DEEDFA49}"/>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046424" y="4242315"/>
            <a:ext cx="914400" cy="914400"/>
          </a:xfrm>
          <a:prstGeom prst="rect">
            <a:avLst/>
          </a:prstGeom>
        </p:spPr>
      </p:pic>
      <mc:AlternateContent xmlns:mc="http://schemas.openxmlformats.org/markup-compatibility/2006" xmlns:pslz="http://schemas.microsoft.com/office/powerpoint/2016/slidezoom">
        <mc:Choice Requires="pslz">
          <p:graphicFrame>
            <p:nvGraphicFramePr>
              <p:cNvPr id="16" name="Vista general de diapositiva 15">
                <a:extLst>
                  <a:ext uri="{FF2B5EF4-FFF2-40B4-BE49-F238E27FC236}">
                    <a16:creationId xmlns:a16="http://schemas.microsoft.com/office/drawing/2014/main" id="{AEC72257-DABB-3944-A736-8ECEBE8A5DBA}"/>
                  </a:ext>
                </a:extLst>
              </p:cNvPr>
              <p:cNvGraphicFramePr>
                <a:graphicFrameLocks noChangeAspect="1"/>
              </p:cNvGraphicFramePr>
              <p:nvPr/>
            </p:nvGraphicFramePr>
            <p:xfrm>
              <a:off x="7459272" y="3958719"/>
              <a:ext cx="1737736" cy="1285875"/>
            </p:xfrm>
            <a:graphic>
              <a:graphicData uri="http://schemas.microsoft.com/office/powerpoint/2016/slidezoom">
                <pslz:sldZm>
                  <pslz:sldZmObj sldId="292" cId="2198736746">
                    <pslz:zmPr id="{35505C9B-5665-8242-B2BD-776945CF4BC4}" returnToParent="0" imageType="cover" transitionDur="1000">
                      <p166:blipFill xmlns:p166="http://schemas.microsoft.com/office/powerpoint/2016/6/main">
                        <a:blip r:embed="rId5" cstate="email">
                          <a:extLst>
                            <a:ext uri="{28A0092B-C50C-407E-A947-70E740481C1C}">
                              <a14:useLocalDpi xmlns:a14="http://schemas.microsoft.com/office/drawing/2010/main"/>
                            </a:ext>
                          </a:extLst>
                        </a:blip>
                        <a:stretch>
                          <a:fillRect/>
                        </a:stretch>
                      </p166:blipFill>
                      <p166:spPr xmlns:p166="http://schemas.microsoft.com/office/powerpoint/2016/6/main">
                        <a:xfrm>
                          <a:off x="0" y="0"/>
                          <a:ext cx="1737736" cy="1285875"/>
                        </a:xfrm>
                        <a:prstGeom prst="rect">
                          <a:avLst/>
                        </a:prstGeom>
                        <a:ln w="3175">
                          <a:noFill/>
                        </a:ln>
                      </p166:spPr>
                    </pslz:zmPr>
                  </pslz:sldZmObj>
                </pslz:sldZm>
              </a:graphicData>
            </a:graphic>
          </p:graphicFrame>
        </mc:Choice>
        <mc:Fallback xmlns="">
          <p:pic>
            <p:nvPicPr>
              <p:cNvPr id="16" name="Vista general de diapositiva 15">
                <a:extLst>
                  <a:ext uri="{FF2B5EF4-FFF2-40B4-BE49-F238E27FC236}">
                    <a16:creationId xmlns:a16="http://schemas.microsoft.com/office/drawing/2014/main" id="{AEC72257-DABB-3944-A736-8ECEBE8A5DBA}"/>
                  </a:ext>
                </a:extLst>
              </p:cNvPr>
              <p:cNvPicPr>
                <a:picLocks noGrp="1" noRot="1" noChangeAspect="1" noMove="1" noResize="1" noEditPoints="1" noAdjustHandles="1" noChangeArrowheads="1" noChangeShapeType="1"/>
              </p:cNvPicPr>
              <p:nvPr/>
            </p:nvPicPr>
            <p:blipFill>
              <a:blip r:embed="rId7"/>
              <a:stretch>
                <a:fillRect/>
              </a:stretch>
            </p:blipFill>
            <p:spPr>
              <a:xfrm>
                <a:off x="7459272" y="3958719"/>
                <a:ext cx="1737736" cy="1285875"/>
              </a:xfrm>
              <a:prstGeom prst="rect">
                <a:avLst/>
              </a:prstGeom>
              <a:ln w="3175">
                <a:noFill/>
              </a:ln>
            </p:spPr>
          </p:pic>
        </mc:Fallback>
      </mc:AlternateContent>
      <p:sp>
        <p:nvSpPr>
          <p:cNvPr id="17" name="Marcador de número de diapositiva 3">
            <a:extLst>
              <a:ext uri="{FF2B5EF4-FFF2-40B4-BE49-F238E27FC236}">
                <a16:creationId xmlns:a16="http://schemas.microsoft.com/office/drawing/2014/main" id="{B960BAEE-A9A8-AB45-A14F-9A0825200A86}"/>
              </a:ext>
            </a:extLst>
          </p:cNvPr>
          <p:cNvSpPr txBox="1">
            <a:spLocks/>
          </p:cNvSpPr>
          <p:nvPr/>
        </p:nvSpPr>
        <p:spPr>
          <a:xfrm>
            <a:off x="5549983" y="4083690"/>
            <a:ext cx="1737736" cy="66144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600" b="1" dirty="0">
                <a:solidFill>
                  <a:schemeClr val="accent6">
                    <a:lumMod val="50000"/>
                  </a:schemeClr>
                </a:solidFill>
              </a:rPr>
              <a:t>Clic en la platina para cambiar la preparación</a:t>
            </a:r>
          </a:p>
        </p:txBody>
      </p:sp>
      <p:sp>
        <p:nvSpPr>
          <p:cNvPr id="2" name="Rectángulo 1">
            <a:extLst>
              <a:ext uri="{FF2B5EF4-FFF2-40B4-BE49-F238E27FC236}">
                <a16:creationId xmlns:a16="http://schemas.microsoft.com/office/drawing/2014/main" id="{9AD8FF66-063F-2D49-9927-DD518EE5C3F9}"/>
              </a:ext>
            </a:extLst>
          </p:cNvPr>
          <p:cNvSpPr/>
          <p:nvPr/>
        </p:nvSpPr>
        <p:spPr>
          <a:xfrm>
            <a:off x="4812724" y="-13215"/>
            <a:ext cx="4331276" cy="51567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8" name="Rectángulo 7">
            <a:extLst>
              <a:ext uri="{FF2B5EF4-FFF2-40B4-BE49-F238E27FC236}">
                <a16:creationId xmlns:a16="http://schemas.microsoft.com/office/drawing/2014/main" id="{90201B7C-3B11-4747-8110-D20872099D2C}"/>
              </a:ext>
            </a:extLst>
          </p:cNvPr>
          <p:cNvSpPr/>
          <p:nvPr/>
        </p:nvSpPr>
        <p:spPr>
          <a:xfrm>
            <a:off x="-34076" y="-13216"/>
            <a:ext cx="4846800" cy="5156715"/>
          </a:xfrm>
          <a:prstGeom prst="rect">
            <a:avLst/>
          </a:pr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9" name="Marcador de número de diapositiva 3">
            <a:extLst>
              <a:ext uri="{FF2B5EF4-FFF2-40B4-BE49-F238E27FC236}">
                <a16:creationId xmlns:a16="http://schemas.microsoft.com/office/drawing/2014/main" id="{D637D05F-DB89-BE4B-9C26-AC59B04AE705}"/>
              </a:ext>
            </a:extLst>
          </p:cNvPr>
          <p:cNvSpPr txBox="1">
            <a:spLocks/>
          </p:cNvSpPr>
          <p:nvPr/>
        </p:nvSpPr>
        <p:spPr>
          <a:xfrm>
            <a:off x="5549983" y="4083690"/>
            <a:ext cx="1737736" cy="66144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600" b="1" dirty="0">
                <a:solidFill>
                  <a:schemeClr val="accent6">
                    <a:lumMod val="50000"/>
                  </a:schemeClr>
                </a:solidFill>
              </a:rPr>
              <a:t>Clic en la platina para cambiar la preparación</a:t>
            </a:r>
          </a:p>
        </p:txBody>
      </p:sp>
      <p:sp>
        <p:nvSpPr>
          <p:cNvPr id="10" name="Marcador de número de diapositiva 3">
            <a:extLst>
              <a:ext uri="{FF2B5EF4-FFF2-40B4-BE49-F238E27FC236}">
                <a16:creationId xmlns:a16="http://schemas.microsoft.com/office/drawing/2014/main" id="{F076E29E-6A3E-A240-83FB-CC78BCE830FB}"/>
              </a:ext>
            </a:extLst>
          </p:cNvPr>
          <p:cNvSpPr>
            <a:spLocks noGrp="1"/>
          </p:cNvSpPr>
          <p:nvPr>
            <p:ph type="sldNum" idx="12"/>
          </p:nvPr>
        </p:nvSpPr>
        <p:spPr>
          <a:xfrm>
            <a:off x="5011989" y="1450138"/>
            <a:ext cx="3990198" cy="2598131"/>
          </a:xfrm>
        </p:spPr>
        <p:txBody>
          <a:bodyPr/>
          <a:lstStyle/>
          <a:p>
            <a:pPr marL="457200" indent="-457200" algn="just">
              <a:buAutoNum type="arabicPeriod"/>
            </a:pPr>
            <a:r>
              <a:rPr lang="es-MX" sz="2000" b="1" dirty="0">
                <a:solidFill>
                  <a:srgbClr val="071121"/>
                </a:solidFill>
              </a:rPr>
              <a:t>Identificarlas principales formas y estructuras delas células animales.</a:t>
            </a:r>
          </a:p>
          <a:p>
            <a:pPr marL="457200" indent="-457200" algn="just">
              <a:buAutoNum type="arabicPeriod"/>
            </a:pPr>
            <a:endParaRPr lang="es-MX" sz="2000" b="1" dirty="0">
              <a:solidFill>
                <a:srgbClr val="071121"/>
              </a:solidFill>
            </a:endParaRPr>
          </a:p>
          <a:p>
            <a:pPr lvl="0" algn="just"/>
            <a:r>
              <a:rPr lang="es-MX" sz="2000" b="1" dirty="0">
                <a:solidFill>
                  <a:srgbClr val="071121"/>
                </a:solidFill>
              </a:rPr>
              <a:t>2. Realizar anotaciones y dibujos de los ejemplares.</a:t>
            </a:r>
          </a:p>
          <a:p>
            <a:pPr lvl="0" algn="just"/>
            <a:endParaRPr lang="es-MX" sz="2000" b="1" dirty="0">
              <a:solidFill>
                <a:srgbClr val="071121"/>
              </a:solidFill>
            </a:endParaRPr>
          </a:p>
        </p:txBody>
      </p:sp>
      <p:sp>
        <p:nvSpPr>
          <p:cNvPr id="11" name="Marcador de número de diapositiva 3">
            <a:extLst>
              <a:ext uri="{FF2B5EF4-FFF2-40B4-BE49-F238E27FC236}">
                <a16:creationId xmlns:a16="http://schemas.microsoft.com/office/drawing/2014/main" id="{F8526669-EC28-E94A-A731-909A66426C35}"/>
              </a:ext>
            </a:extLst>
          </p:cNvPr>
          <p:cNvSpPr txBox="1">
            <a:spLocks/>
          </p:cNvSpPr>
          <p:nvPr/>
        </p:nvSpPr>
        <p:spPr>
          <a:xfrm>
            <a:off x="5046424" y="141194"/>
            <a:ext cx="3921328" cy="1398493"/>
          </a:xfrm>
          <a:prstGeom prst="rect">
            <a:avLst/>
          </a:prstGeom>
          <a:solidFill>
            <a:schemeClr val="accent6">
              <a:lumMod val="50000"/>
            </a:schemeClr>
          </a:solidFill>
          <a:ln>
            <a:noFill/>
          </a:ln>
          <a:effectLst>
            <a:softEdge rad="622300"/>
          </a:effectLst>
          <a:scene3d>
            <a:camera prst="orthographicFront"/>
            <a:lightRig rig="threePt" dir="t"/>
          </a:scene3d>
          <a:sp3d>
            <a:bevelT prst="angle"/>
          </a:sp3d>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2800" b="1" dirty="0">
                <a:solidFill>
                  <a:schemeClr val="bg1"/>
                </a:solidFill>
                <a:latin typeface="+mn-lt"/>
              </a:rPr>
              <a:t>Células sanguíneas</a:t>
            </a:r>
          </a:p>
        </p:txBody>
      </p:sp>
      <p:pic>
        <p:nvPicPr>
          <p:cNvPr id="12" name="Gráfico 11" descr="Gesto de doble toque">
            <a:extLst>
              <a:ext uri="{FF2B5EF4-FFF2-40B4-BE49-F238E27FC236}">
                <a16:creationId xmlns:a16="http://schemas.microsoft.com/office/drawing/2014/main" id="{F9459482-28D5-5447-AEFB-C291E5A82543}"/>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5007007" y="4144456"/>
            <a:ext cx="914400" cy="914400"/>
          </a:xfrm>
          <a:prstGeom prst="rect">
            <a:avLst/>
          </a:prstGeom>
        </p:spPr>
      </p:pic>
      <mc:AlternateContent xmlns:mc="http://schemas.openxmlformats.org/markup-compatibility/2006" xmlns:pslz="http://schemas.microsoft.com/office/powerpoint/2016/slidezoom">
        <mc:Choice Requires="pslz">
          <p:graphicFrame>
            <p:nvGraphicFramePr>
              <p:cNvPr id="14" name="Vista general de diapositiva 13">
                <a:extLst>
                  <a:ext uri="{FF2B5EF4-FFF2-40B4-BE49-F238E27FC236}">
                    <a16:creationId xmlns:a16="http://schemas.microsoft.com/office/drawing/2014/main" id="{5C8E9054-6645-4B42-803B-7B44F92A7241}"/>
                  </a:ext>
                </a:extLst>
              </p:cNvPr>
              <p:cNvGraphicFramePr>
                <a:graphicFrameLocks noChangeAspect="1"/>
              </p:cNvGraphicFramePr>
              <p:nvPr>
                <p:extLst>
                  <p:ext uri="{D42A27DB-BD31-4B8C-83A1-F6EECF244321}">
                    <p14:modId xmlns:p14="http://schemas.microsoft.com/office/powerpoint/2010/main" val="224980561"/>
                  </p:ext>
                </p:extLst>
              </p:nvPr>
            </p:nvGraphicFramePr>
            <p:xfrm>
              <a:off x="7350228" y="3772981"/>
              <a:ext cx="1737736" cy="1285875"/>
            </p:xfrm>
            <a:graphic>
              <a:graphicData uri="http://schemas.microsoft.com/office/powerpoint/2016/slidezoom">
                <pslz:sldZm>
                  <pslz:sldZmObj sldId="306" cId="3320379759">
                    <pslz:zmPr id="{2DF588B6-2569-E849-B390-CC308A226553}" returnToParent="0" imageType="cover" transitionDur="1000">
                      <p166:blipFill xmlns:p166="http://schemas.microsoft.com/office/powerpoint/2016/6/main">
                        <a:blip r:embed="rId10"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1737736" cy="1285875"/>
                        </a:xfrm>
                        <a:prstGeom prst="rect">
                          <a:avLst/>
                        </a:prstGeom>
                      </p166:spPr>
                    </pslz:zmPr>
                  </pslz:sldZmObj>
                </pslz:sldZm>
              </a:graphicData>
            </a:graphic>
          </p:graphicFrame>
        </mc:Choice>
        <mc:Fallback xmlns="">
          <p:pic>
            <p:nvPicPr>
              <p:cNvPr id="14" name="Vista general de diapositiva 13">
                <a:hlinkClick r:id="rId11" action="ppaction://hlinksldjump"/>
                <a:extLst>
                  <a:ext uri="{FF2B5EF4-FFF2-40B4-BE49-F238E27FC236}">
                    <a16:creationId xmlns:a16="http://schemas.microsoft.com/office/drawing/2014/main" id="{5C8E9054-6645-4B42-803B-7B44F92A7241}"/>
                  </a:ext>
                </a:extLst>
              </p:cNvPr>
              <p:cNvPicPr>
                <a:picLocks noGrp="1" noRot="1" noChangeAspect="1" noMove="1" noResize="1" noEditPoints="1" noAdjustHandles="1" noChangeArrowheads="1" noChangeShapeType="1"/>
              </p:cNvPicPr>
              <p:nvPr/>
            </p:nvPicPr>
            <p:blipFill>
              <a:blip r:embed="rId12"/>
              <a:stretch>
                <a:fillRect/>
              </a:stretch>
            </p:blipFill>
            <p:spPr>
              <a:xfrm>
                <a:off x="7350228" y="3772981"/>
                <a:ext cx="1737736" cy="1285875"/>
              </a:xfrm>
              <a:prstGeom prst="rect">
                <a:avLst/>
              </a:prstGeom>
            </p:spPr>
          </p:pic>
        </mc:Fallback>
      </mc:AlternateContent>
      <p:pic>
        <p:nvPicPr>
          <p:cNvPr id="4" name="Imagen 3">
            <a:extLst>
              <a:ext uri="{FF2B5EF4-FFF2-40B4-BE49-F238E27FC236}">
                <a16:creationId xmlns:a16="http://schemas.microsoft.com/office/drawing/2014/main" id="{2CA0CD27-3ABD-BC4F-8800-9CE54C086CF0}"/>
              </a:ext>
            </a:extLst>
          </p:cNvPr>
          <p:cNvPicPr>
            <a:picLocks noChangeAspect="1"/>
          </p:cNvPicPr>
          <p:nvPr/>
        </p:nvPicPr>
        <p:blipFill>
          <a:blip r:embed="rId13"/>
          <a:stretch>
            <a:fillRect/>
          </a:stretch>
        </p:blipFill>
        <p:spPr>
          <a:xfrm>
            <a:off x="-22781" y="-6609"/>
            <a:ext cx="4835505" cy="5143500"/>
          </a:xfrm>
          <a:prstGeom prst="rect">
            <a:avLst/>
          </a:prstGeom>
        </p:spPr>
      </p:pic>
    </p:spTree>
    <p:extLst>
      <p:ext uri="{BB962C8B-B14F-4D97-AF65-F5344CB8AC3E}">
        <p14:creationId xmlns:p14="http://schemas.microsoft.com/office/powerpoint/2010/main" val="2833481170"/>
      </p:ext>
    </p:extLst>
  </p:cSld>
  <p:clrMapOvr>
    <a:masterClrMapping/>
  </p:clrMapOvr>
  <p:transition advClick="0">
    <p:fade thruBlk="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 name="Gráfico 96" descr="Gesto de doble toque">
            <a:extLst>
              <a:ext uri="{FF2B5EF4-FFF2-40B4-BE49-F238E27FC236}">
                <a16:creationId xmlns:a16="http://schemas.microsoft.com/office/drawing/2014/main" id="{3D0E5BD9-AD36-0341-AC1A-EFB5DEEDFA49}"/>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046424" y="4242315"/>
            <a:ext cx="914400" cy="914400"/>
          </a:xfrm>
          <a:prstGeom prst="rect">
            <a:avLst/>
          </a:prstGeom>
        </p:spPr>
      </p:pic>
      <mc:AlternateContent xmlns:mc="http://schemas.openxmlformats.org/markup-compatibility/2006" xmlns:pslz="http://schemas.microsoft.com/office/powerpoint/2016/slidezoom">
        <mc:Choice Requires="pslz">
          <p:graphicFrame>
            <p:nvGraphicFramePr>
              <p:cNvPr id="16" name="Vista general de diapositiva 15">
                <a:extLst>
                  <a:ext uri="{FF2B5EF4-FFF2-40B4-BE49-F238E27FC236}">
                    <a16:creationId xmlns:a16="http://schemas.microsoft.com/office/drawing/2014/main" id="{AEC72257-DABB-3944-A736-8ECEBE8A5DBA}"/>
                  </a:ext>
                </a:extLst>
              </p:cNvPr>
              <p:cNvGraphicFramePr>
                <a:graphicFrameLocks noChangeAspect="1"/>
              </p:cNvGraphicFramePr>
              <p:nvPr/>
            </p:nvGraphicFramePr>
            <p:xfrm>
              <a:off x="7459272" y="3958719"/>
              <a:ext cx="1737736" cy="1285875"/>
            </p:xfrm>
            <a:graphic>
              <a:graphicData uri="http://schemas.microsoft.com/office/powerpoint/2016/slidezoom">
                <pslz:sldZm>
                  <pslz:sldZmObj sldId="292" cId="2198736746">
                    <pslz:zmPr id="{35505C9B-5665-8242-B2BD-776945CF4BC4}" returnToParent="0" imageType="cover" transitionDur="1000">
                      <p166:blipFill xmlns:p166="http://schemas.microsoft.com/office/powerpoint/2016/6/main">
                        <a:blip r:embed="rId5" cstate="email">
                          <a:extLst>
                            <a:ext uri="{28A0092B-C50C-407E-A947-70E740481C1C}">
                              <a14:useLocalDpi xmlns:a14="http://schemas.microsoft.com/office/drawing/2010/main"/>
                            </a:ext>
                          </a:extLst>
                        </a:blip>
                        <a:stretch>
                          <a:fillRect/>
                        </a:stretch>
                      </p166:blipFill>
                      <p166:spPr xmlns:p166="http://schemas.microsoft.com/office/powerpoint/2016/6/main">
                        <a:xfrm>
                          <a:off x="0" y="0"/>
                          <a:ext cx="1737736" cy="1285875"/>
                        </a:xfrm>
                        <a:prstGeom prst="rect">
                          <a:avLst/>
                        </a:prstGeom>
                        <a:ln w="3175">
                          <a:noFill/>
                        </a:ln>
                      </p166:spPr>
                    </pslz:zmPr>
                  </pslz:sldZmObj>
                </pslz:sldZm>
              </a:graphicData>
            </a:graphic>
          </p:graphicFrame>
        </mc:Choice>
        <mc:Fallback xmlns="">
          <p:pic>
            <p:nvPicPr>
              <p:cNvPr id="16" name="Vista general de diapositiva 15">
                <a:extLst>
                  <a:ext uri="{FF2B5EF4-FFF2-40B4-BE49-F238E27FC236}">
                    <a16:creationId xmlns:a16="http://schemas.microsoft.com/office/drawing/2014/main" id="{AEC72257-DABB-3944-A736-8ECEBE8A5DBA}"/>
                  </a:ext>
                </a:extLst>
              </p:cNvPr>
              <p:cNvPicPr>
                <a:picLocks noGrp="1" noRot="1" noChangeAspect="1" noMove="1" noResize="1" noEditPoints="1" noAdjustHandles="1" noChangeArrowheads="1" noChangeShapeType="1"/>
              </p:cNvPicPr>
              <p:nvPr/>
            </p:nvPicPr>
            <p:blipFill>
              <a:blip r:embed="rId7"/>
              <a:stretch>
                <a:fillRect/>
              </a:stretch>
            </p:blipFill>
            <p:spPr>
              <a:xfrm>
                <a:off x="7459272" y="3958719"/>
                <a:ext cx="1737736" cy="1285875"/>
              </a:xfrm>
              <a:prstGeom prst="rect">
                <a:avLst/>
              </a:prstGeom>
              <a:ln w="3175">
                <a:noFill/>
              </a:ln>
            </p:spPr>
          </p:pic>
        </mc:Fallback>
      </mc:AlternateContent>
      <p:sp>
        <p:nvSpPr>
          <p:cNvPr id="17" name="Marcador de número de diapositiva 3">
            <a:extLst>
              <a:ext uri="{FF2B5EF4-FFF2-40B4-BE49-F238E27FC236}">
                <a16:creationId xmlns:a16="http://schemas.microsoft.com/office/drawing/2014/main" id="{B960BAEE-A9A8-AB45-A14F-9A0825200A86}"/>
              </a:ext>
            </a:extLst>
          </p:cNvPr>
          <p:cNvSpPr txBox="1">
            <a:spLocks/>
          </p:cNvSpPr>
          <p:nvPr/>
        </p:nvSpPr>
        <p:spPr>
          <a:xfrm>
            <a:off x="5549983" y="4083690"/>
            <a:ext cx="1737736" cy="66144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600" b="1" dirty="0">
                <a:solidFill>
                  <a:schemeClr val="accent6">
                    <a:lumMod val="50000"/>
                  </a:schemeClr>
                </a:solidFill>
              </a:rPr>
              <a:t>Clic en la platina para cambiar la preparación</a:t>
            </a:r>
          </a:p>
        </p:txBody>
      </p:sp>
      <p:sp>
        <p:nvSpPr>
          <p:cNvPr id="2" name="Rectángulo 1">
            <a:extLst>
              <a:ext uri="{FF2B5EF4-FFF2-40B4-BE49-F238E27FC236}">
                <a16:creationId xmlns:a16="http://schemas.microsoft.com/office/drawing/2014/main" id="{9AD8FF66-063F-2D49-9927-DD518EE5C3F9}"/>
              </a:ext>
            </a:extLst>
          </p:cNvPr>
          <p:cNvSpPr/>
          <p:nvPr/>
        </p:nvSpPr>
        <p:spPr>
          <a:xfrm>
            <a:off x="4812724" y="-13215"/>
            <a:ext cx="4331276" cy="51567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8" name="Rectángulo 7">
            <a:extLst>
              <a:ext uri="{FF2B5EF4-FFF2-40B4-BE49-F238E27FC236}">
                <a16:creationId xmlns:a16="http://schemas.microsoft.com/office/drawing/2014/main" id="{90201B7C-3B11-4747-8110-D20872099D2C}"/>
              </a:ext>
            </a:extLst>
          </p:cNvPr>
          <p:cNvSpPr/>
          <p:nvPr/>
        </p:nvSpPr>
        <p:spPr>
          <a:xfrm>
            <a:off x="-34076" y="-6608"/>
            <a:ext cx="4846800" cy="5156715"/>
          </a:xfrm>
          <a:prstGeom prst="rect">
            <a:avLst/>
          </a:pr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9" name="Marcador de número de diapositiva 3">
            <a:extLst>
              <a:ext uri="{FF2B5EF4-FFF2-40B4-BE49-F238E27FC236}">
                <a16:creationId xmlns:a16="http://schemas.microsoft.com/office/drawing/2014/main" id="{D637D05F-DB89-BE4B-9C26-AC59B04AE705}"/>
              </a:ext>
            </a:extLst>
          </p:cNvPr>
          <p:cNvSpPr txBox="1">
            <a:spLocks/>
          </p:cNvSpPr>
          <p:nvPr/>
        </p:nvSpPr>
        <p:spPr>
          <a:xfrm>
            <a:off x="5549983" y="4083690"/>
            <a:ext cx="1737736" cy="66144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600" b="1" dirty="0">
                <a:solidFill>
                  <a:schemeClr val="accent6">
                    <a:lumMod val="50000"/>
                  </a:schemeClr>
                </a:solidFill>
              </a:rPr>
              <a:t>Clic en la platina para cambiar la preparación</a:t>
            </a:r>
          </a:p>
        </p:txBody>
      </p:sp>
      <p:sp>
        <p:nvSpPr>
          <p:cNvPr id="10" name="Marcador de número de diapositiva 3">
            <a:extLst>
              <a:ext uri="{FF2B5EF4-FFF2-40B4-BE49-F238E27FC236}">
                <a16:creationId xmlns:a16="http://schemas.microsoft.com/office/drawing/2014/main" id="{F076E29E-6A3E-A240-83FB-CC78BCE830FB}"/>
              </a:ext>
            </a:extLst>
          </p:cNvPr>
          <p:cNvSpPr>
            <a:spLocks noGrp="1"/>
          </p:cNvSpPr>
          <p:nvPr>
            <p:ph type="sldNum" idx="12"/>
          </p:nvPr>
        </p:nvSpPr>
        <p:spPr>
          <a:xfrm>
            <a:off x="5011989" y="1450138"/>
            <a:ext cx="3990198" cy="2598131"/>
          </a:xfrm>
        </p:spPr>
        <p:txBody>
          <a:bodyPr/>
          <a:lstStyle/>
          <a:p>
            <a:pPr algn="just"/>
            <a:r>
              <a:rPr lang="es-MX" sz="2000" b="1" dirty="0">
                <a:solidFill>
                  <a:srgbClr val="071121"/>
                </a:solidFill>
              </a:rPr>
              <a:t>1. Identificar las principales formas y estructuras de las células animales.</a:t>
            </a:r>
          </a:p>
          <a:p>
            <a:pPr algn="just"/>
            <a:endParaRPr lang="es-MX" sz="2000" b="1" dirty="0">
              <a:solidFill>
                <a:srgbClr val="071121"/>
              </a:solidFill>
            </a:endParaRPr>
          </a:p>
          <a:p>
            <a:pPr lvl="0" algn="just"/>
            <a:r>
              <a:rPr lang="es-MX" sz="2000" b="1" dirty="0">
                <a:solidFill>
                  <a:srgbClr val="071121"/>
                </a:solidFill>
              </a:rPr>
              <a:t>2. Realizar anotaciones y dibujos de los ejemplares.</a:t>
            </a:r>
          </a:p>
          <a:p>
            <a:pPr lvl="0" algn="just"/>
            <a:endParaRPr lang="es-MX" sz="2000" b="1" dirty="0">
              <a:solidFill>
                <a:srgbClr val="071121"/>
              </a:solidFill>
            </a:endParaRPr>
          </a:p>
        </p:txBody>
      </p:sp>
      <p:sp>
        <p:nvSpPr>
          <p:cNvPr id="11" name="Marcador de número de diapositiva 3">
            <a:extLst>
              <a:ext uri="{FF2B5EF4-FFF2-40B4-BE49-F238E27FC236}">
                <a16:creationId xmlns:a16="http://schemas.microsoft.com/office/drawing/2014/main" id="{F8526669-EC28-E94A-A731-909A66426C35}"/>
              </a:ext>
            </a:extLst>
          </p:cNvPr>
          <p:cNvSpPr txBox="1">
            <a:spLocks/>
          </p:cNvSpPr>
          <p:nvPr/>
        </p:nvSpPr>
        <p:spPr>
          <a:xfrm>
            <a:off x="5046424" y="141194"/>
            <a:ext cx="3921328" cy="1398493"/>
          </a:xfrm>
          <a:prstGeom prst="rect">
            <a:avLst/>
          </a:prstGeom>
          <a:solidFill>
            <a:schemeClr val="accent6">
              <a:lumMod val="50000"/>
            </a:schemeClr>
          </a:solidFill>
          <a:ln>
            <a:noFill/>
          </a:ln>
          <a:effectLst>
            <a:softEdge rad="622300"/>
          </a:effectLst>
          <a:scene3d>
            <a:camera prst="orthographicFront"/>
            <a:lightRig rig="threePt" dir="t"/>
          </a:scene3d>
          <a:sp3d>
            <a:bevelT prst="angle"/>
          </a:sp3d>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ES_tradnl" sz="2800" b="1" dirty="0">
                <a:solidFill>
                  <a:schemeClr val="bg1"/>
                </a:solidFill>
                <a:latin typeface="+mn-lt"/>
              </a:rPr>
              <a:t>Espermatozoides</a:t>
            </a:r>
          </a:p>
        </p:txBody>
      </p:sp>
      <p:pic>
        <p:nvPicPr>
          <p:cNvPr id="12" name="Gráfico 11" descr="Gesto de doble toque">
            <a:extLst>
              <a:ext uri="{FF2B5EF4-FFF2-40B4-BE49-F238E27FC236}">
                <a16:creationId xmlns:a16="http://schemas.microsoft.com/office/drawing/2014/main" id="{F9459482-28D5-5447-AEFB-C291E5A82543}"/>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5007007" y="4144456"/>
            <a:ext cx="914400" cy="914400"/>
          </a:xfrm>
          <a:prstGeom prst="rect">
            <a:avLst/>
          </a:prstGeom>
        </p:spPr>
      </p:pic>
      <mc:AlternateContent xmlns:mc="http://schemas.openxmlformats.org/markup-compatibility/2006" xmlns:pslz="http://schemas.microsoft.com/office/powerpoint/2016/slidezoom">
        <mc:Choice Requires="pslz">
          <p:graphicFrame>
            <p:nvGraphicFramePr>
              <p:cNvPr id="14" name="Vista general de diapositiva 13">
                <a:extLst>
                  <a:ext uri="{FF2B5EF4-FFF2-40B4-BE49-F238E27FC236}">
                    <a16:creationId xmlns:a16="http://schemas.microsoft.com/office/drawing/2014/main" id="{A022B0E4-997B-4746-9B8E-BDDF663E5FEE}"/>
                  </a:ext>
                </a:extLst>
              </p:cNvPr>
              <p:cNvGraphicFramePr>
                <a:graphicFrameLocks noChangeAspect="1"/>
              </p:cNvGraphicFramePr>
              <p:nvPr>
                <p:extLst>
                  <p:ext uri="{D42A27DB-BD31-4B8C-83A1-F6EECF244321}">
                    <p14:modId xmlns:p14="http://schemas.microsoft.com/office/powerpoint/2010/main" val="224980561"/>
                  </p:ext>
                </p:extLst>
              </p:nvPr>
            </p:nvGraphicFramePr>
            <p:xfrm>
              <a:off x="7350228" y="3772981"/>
              <a:ext cx="1737736" cy="1285875"/>
            </p:xfrm>
            <a:graphic>
              <a:graphicData uri="http://schemas.microsoft.com/office/powerpoint/2016/slidezoom">
                <pslz:sldZm>
                  <pslz:sldZmObj sldId="306" cId="3320379759">
                    <pslz:zmPr id="{2DF588B6-2569-E849-B390-CC308A226553}" returnToParent="0" imageType="cover" transitionDur="1000">
                      <p166:blipFill xmlns:p166="http://schemas.microsoft.com/office/powerpoint/2016/6/main">
                        <a:blip r:embed="rId10"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1737736" cy="1285875"/>
                        </a:xfrm>
                        <a:prstGeom prst="rect">
                          <a:avLst/>
                        </a:prstGeom>
                      </p166:spPr>
                    </pslz:zmPr>
                  </pslz:sldZmObj>
                </pslz:sldZm>
              </a:graphicData>
            </a:graphic>
          </p:graphicFrame>
        </mc:Choice>
        <mc:Fallback xmlns="">
          <p:pic>
            <p:nvPicPr>
              <p:cNvPr id="14" name="Vista general de diapositiva 13">
                <a:hlinkClick r:id="rId11" action="ppaction://hlinksldjump"/>
                <a:extLst>
                  <a:ext uri="{FF2B5EF4-FFF2-40B4-BE49-F238E27FC236}">
                    <a16:creationId xmlns:a16="http://schemas.microsoft.com/office/drawing/2014/main" id="{A022B0E4-997B-4746-9B8E-BDDF663E5FEE}"/>
                  </a:ext>
                </a:extLst>
              </p:cNvPr>
              <p:cNvPicPr>
                <a:picLocks noGrp="1" noRot="1" noChangeAspect="1" noMove="1" noResize="1" noEditPoints="1" noAdjustHandles="1" noChangeArrowheads="1" noChangeShapeType="1"/>
              </p:cNvPicPr>
              <p:nvPr/>
            </p:nvPicPr>
            <p:blipFill>
              <a:blip r:embed="rId12"/>
              <a:stretch>
                <a:fillRect/>
              </a:stretch>
            </p:blipFill>
            <p:spPr>
              <a:xfrm>
                <a:off x="7350228" y="3772981"/>
                <a:ext cx="1737736" cy="1285875"/>
              </a:xfrm>
              <a:prstGeom prst="rect">
                <a:avLst/>
              </a:prstGeom>
            </p:spPr>
          </p:pic>
        </mc:Fallback>
      </mc:AlternateContent>
      <p:pic>
        <p:nvPicPr>
          <p:cNvPr id="4" name="Imagen 3">
            <a:extLst>
              <a:ext uri="{FF2B5EF4-FFF2-40B4-BE49-F238E27FC236}">
                <a16:creationId xmlns:a16="http://schemas.microsoft.com/office/drawing/2014/main" id="{B526A381-6CCF-2A45-8F8B-6FEB4451C700}"/>
              </a:ext>
            </a:extLst>
          </p:cNvPr>
          <p:cNvPicPr>
            <a:picLocks noChangeAspect="1"/>
          </p:cNvPicPr>
          <p:nvPr/>
        </p:nvPicPr>
        <p:blipFill>
          <a:blip r:embed="rId13"/>
          <a:stretch>
            <a:fillRect/>
          </a:stretch>
        </p:blipFill>
        <p:spPr>
          <a:xfrm>
            <a:off x="-22781" y="-6608"/>
            <a:ext cx="4835505" cy="5143500"/>
          </a:xfrm>
          <a:prstGeom prst="rect">
            <a:avLst/>
          </a:prstGeom>
        </p:spPr>
      </p:pic>
    </p:spTree>
    <p:extLst>
      <p:ext uri="{BB962C8B-B14F-4D97-AF65-F5344CB8AC3E}">
        <p14:creationId xmlns:p14="http://schemas.microsoft.com/office/powerpoint/2010/main" val="2319897829"/>
      </p:ext>
    </p:extLst>
  </p:cSld>
  <p:clrMapOvr>
    <a:masterClrMapping/>
  </p:clrMapOvr>
  <p:transition advClick="0">
    <p:fade thruBlk="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2" name="Google Shape;122;p18"/>
          <p:cNvSpPr txBox="1">
            <a:spLocks noGrp="1"/>
          </p:cNvSpPr>
          <p:nvPr>
            <p:ph type="body" idx="2"/>
          </p:nvPr>
        </p:nvSpPr>
        <p:spPr>
          <a:xfrm>
            <a:off x="1268236" y="2666481"/>
            <a:ext cx="2682714" cy="827293"/>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es-ES" sz="1600" dirty="0">
                <a:solidFill>
                  <a:schemeClr val="tx1"/>
                </a:solidFill>
              </a:rPr>
              <a:t>Da clic en el icono </a:t>
            </a:r>
          </a:p>
          <a:p>
            <a:pPr marL="0" lvl="0" indent="0" algn="ctr" rtl="0">
              <a:spcBef>
                <a:spcPts val="0"/>
              </a:spcBef>
              <a:spcAft>
                <a:spcPts val="0"/>
              </a:spcAft>
              <a:buNone/>
            </a:pPr>
            <a:r>
              <a:rPr lang="es-ES" sz="1600" dirty="0">
                <a:solidFill>
                  <a:schemeClr val="tx1"/>
                </a:solidFill>
              </a:rPr>
              <a:t>de la opción</a:t>
            </a:r>
          </a:p>
          <a:p>
            <a:pPr marL="0" lvl="0" indent="0" algn="ctr" rtl="0">
              <a:spcBef>
                <a:spcPts val="0"/>
              </a:spcBef>
              <a:spcAft>
                <a:spcPts val="0"/>
              </a:spcAft>
              <a:buNone/>
            </a:pPr>
            <a:r>
              <a:rPr lang="es-ES" sz="1600" dirty="0">
                <a:solidFill>
                  <a:schemeClr val="tx1"/>
                </a:solidFill>
              </a:rPr>
              <a:t> deseada</a:t>
            </a:r>
            <a:endParaRPr sz="2000" dirty="0">
              <a:solidFill>
                <a:schemeClr val="tx1"/>
              </a:solidFill>
            </a:endParaRPr>
          </a:p>
        </p:txBody>
      </p:sp>
      <p:sp>
        <p:nvSpPr>
          <p:cNvPr id="123" name="Google Shape;123;p18"/>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12</a:t>
            </a:fld>
            <a:endParaRPr/>
          </a:p>
        </p:txBody>
      </p:sp>
      <p:pic>
        <p:nvPicPr>
          <p:cNvPr id="126" name="Google Shape;126;p18"/>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6596773" y="1849052"/>
            <a:ext cx="941825" cy="302100"/>
          </a:xfrm>
          <a:prstGeom prst="rect">
            <a:avLst/>
          </a:prstGeom>
          <a:noFill/>
          <a:ln>
            <a:noFill/>
          </a:ln>
        </p:spPr>
      </p:pic>
      <p:sp>
        <p:nvSpPr>
          <p:cNvPr id="16" name="Google Shape;676;p46">
            <a:hlinkClick r:id="" action="ppaction://hlinkshowjump?jump=endshow"/>
            <a:extLst>
              <a:ext uri="{FF2B5EF4-FFF2-40B4-BE49-F238E27FC236}">
                <a16:creationId xmlns:a16="http://schemas.microsoft.com/office/drawing/2014/main" id="{1A941542-59F6-1345-877C-DF5961788841}"/>
              </a:ext>
            </a:extLst>
          </p:cNvPr>
          <p:cNvSpPr/>
          <p:nvPr/>
        </p:nvSpPr>
        <p:spPr>
          <a:xfrm>
            <a:off x="6671574" y="3816276"/>
            <a:ext cx="699424" cy="634038"/>
          </a:xfrm>
          <a:custGeom>
            <a:avLst/>
            <a:gdLst/>
            <a:ahLst/>
            <a:cxnLst/>
            <a:rect l="l" t="t" r="r" b="b"/>
            <a:pathLst>
              <a:path w="17204" h="15890" extrusionOk="0">
                <a:moveTo>
                  <a:pt x="1241" y="6108"/>
                </a:moveTo>
                <a:lnTo>
                  <a:pt x="1022" y="6376"/>
                </a:lnTo>
                <a:lnTo>
                  <a:pt x="852" y="6644"/>
                </a:lnTo>
                <a:lnTo>
                  <a:pt x="755" y="6765"/>
                </a:lnTo>
                <a:lnTo>
                  <a:pt x="730" y="6425"/>
                </a:lnTo>
                <a:lnTo>
                  <a:pt x="682" y="6108"/>
                </a:lnTo>
                <a:close/>
                <a:moveTo>
                  <a:pt x="3188" y="6181"/>
                </a:moveTo>
                <a:lnTo>
                  <a:pt x="3918" y="6206"/>
                </a:lnTo>
                <a:lnTo>
                  <a:pt x="3772" y="6327"/>
                </a:lnTo>
                <a:lnTo>
                  <a:pt x="3626" y="6498"/>
                </a:lnTo>
                <a:lnTo>
                  <a:pt x="3382" y="6814"/>
                </a:lnTo>
                <a:lnTo>
                  <a:pt x="3236" y="7009"/>
                </a:lnTo>
                <a:lnTo>
                  <a:pt x="3115" y="6936"/>
                </a:lnTo>
                <a:lnTo>
                  <a:pt x="2969" y="6911"/>
                </a:lnTo>
                <a:lnTo>
                  <a:pt x="2896" y="6887"/>
                </a:lnTo>
                <a:lnTo>
                  <a:pt x="2798" y="6863"/>
                </a:lnTo>
                <a:lnTo>
                  <a:pt x="2725" y="6863"/>
                </a:lnTo>
                <a:lnTo>
                  <a:pt x="2969" y="6546"/>
                </a:lnTo>
                <a:lnTo>
                  <a:pt x="3188" y="6230"/>
                </a:lnTo>
                <a:lnTo>
                  <a:pt x="3188" y="6181"/>
                </a:lnTo>
                <a:close/>
                <a:moveTo>
                  <a:pt x="4112" y="6206"/>
                </a:moveTo>
                <a:lnTo>
                  <a:pt x="4064" y="6376"/>
                </a:lnTo>
                <a:lnTo>
                  <a:pt x="4039" y="6546"/>
                </a:lnTo>
                <a:lnTo>
                  <a:pt x="4039" y="6863"/>
                </a:lnTo>
                <a:lnTo>
                  <a:pt x="3991" y="7398"/>
                </a:lnTo>
                <a:lnTo>
                  <a:pt x="3796" y="7617"/>
                </a:lnTo>
                <a:lnTo>
                  <a:pt x="3626" y="7860"/>
                </a:lnTo>
                <a:lnTo>
                  <a:pt x="3650" y="7714"/>
                </a:lnTo>
                <a:lnTo>
                  <a:pt x="3650" y="7568"/>
                </a:lnTo>
                <a:lnTo>
                  <a:pt x="3626" y="7447"/>
                </a:lnTo>
                <a:lnTo>
                  <a:pt x="3577" y="7325"/>
                </a:lnTo>
                <a:lnTo>
                  <a:pt x="3504" y="7203"/>
                </a:lnTo>
                <a:lnTo>
                  <a:pt x="3820" y="6717"/>
                </a:lnTo>
                <a:lnTo>
                  <a:pt x="3966" y="6473"/>
                </a:lnTo>
                <a:lnTo>
                  <a:pt x="4088" y="6206"/>
                </a:lnTo>
                <a:close/>
                <a:moveTo>
                  <a:pt x="2701" y="7301"/>
                </a:moveTo>
                <a:lnTo>
                  <a:pt x="2750" y="7325"/>
                </a:lnTo>
                <a:lnTo>
                  <a:pt x="2823" y="7325"/>
                </a:lnTo>
                <a:lnTo>
                  <a:pt x="2969" y="7374"/>
                </a:lnTo>
                <a:lnTo>
                  <a:pt x="3090" y="7447"/>
                </a:lnTo>
                <a:lnTo>
                  <a:pt x="3163" y="7568"/>
                </a:lnTo>
                <a:lnTo>
                  <a:pt x="3188" y="7690"/>
                </a:lnTo>
                <a:lnTo>
                  <a:pt x="3188" y="7836"/>
                </a:lnTo>
                <a:lnTo>
                  <a:pt x="3139" y="7982"/>
                </a:lnTo>
                <a:lnTo>
                  <a:pt x="3042" y="8104"/>
                </a:lnTo>
                <a:lnTo>
                  <a:pt x="2920" y="8201"/>
                </a:lnTo>
                <a:lnTo>
                  <a:pt x="2847" y="8225"/>
                </a:lnTo>
                <a:lnTo>
                  <a:pt x="2774" y="8250"/>
                </a:lnTo>
                <a:lnTo>
                  <a:pt x="2677" y="8225"/>
                </a:lnTo>
                <a:lnTo>
                  <a:pt x="2604" y="8201"/>
                </a:lnTo>
                <a:lnTo>
                  <a:pt x="2531" y="8152"/>
                </a:lnTo>
                <a:lnTo>
                  <a:pt x="2482" y="8079"/>
                </a:lnTo>
                <a:lnTo>
                  <a:pt x="2433" y="8031"/>
                </a:lnTo>
                <a:lnTo>
                  <a:pt x="2409" y="7958"/>
                </a:lnTo>
                <a:lnTo>
                  <a:pt x="2385" y="7836"/>
                </a:lnTo>
                <a:lnTo>
                  <a:pt x="2385" y="7714"/>
                </a:lnTo>
                <a:lnTo>
                  <a:pt x="2433" y="7593"/>
                </a:lnTo>
                <a:lnTo>
                  <a:pt x="2482" y="7495"/>
                </a:lnTo>
                <a:lnTo>
                  <a:pt x="2579" y="7374"/>
                </a:lnTo>
                <a:lnTo>
                  <a:pt x="2701" y="7301"/>
                </a:lnTo>
                <a:close/>
                <a:moveTo>
                  <a:pt x="1582" y="6133"/>
                </a:moveTo>
                <a:lnTo>
                  <a:pt x="1898" y="6157"/>
                </a:lnTo>
                <a:lnTo>
                  <a:pt x="2239" y="6157"/>
                </a:lnTo>
                <a:lnTo>
                  <a:pt x="3042" y="6181"/>
                </a:lnTo>
                <a:lnTo>
                  <a:pt x="2823" y="6303"/>
                </a:lnTo>
                <a:lnTo>
                  <a:pt x="2628" y="6473"/>
                </a:lnTo>
                <a:lnTo>
                  <a:pt x="2458" y="6692"/>
                </a:lnTo>
                <a:lnTo>
                  <a:pt x="2287" y="6911"/>
                </a:lnTo>
                <a:lnTo>
                  <a:pt x="1995" y="7398"/>
                </a:lnTo>
                <a:lnTo>
                  <a:pt x="1728" y="7836"/>
                </a:lnTo>
                <a:lnTo>
                  <a:pt x="1485" y="8225"/>
                </a:lnTo>
                <a:lnTo>
                  <a:pt x="1193" y="8639"/>
                </a:lnTo>
                <a:lnTo>
                  <a:pt x="925" y="9053"/>
                </a:lnTo>
                <a:lnTo>
                  <a:pt x="657" y="9466"/>
                </a:lnTo>
                <a:lnTo>
                  <a:pt x="633" y="8639"/>
                </a:lnTo>
                <a:lnTo>
                  <a:pt x="755" y="8566"/>
                </a:lnTo>
                <a:lnTo>
                  <a:pt x="852" y="8469"/>
                </a:lnTo>
                <a:lnTo>
                  <a:pt x="1047" y="8225"/>
                </a:lnTo>
                <a:lnTo>
                  <a:pt x="1193" y="7982"/>
                </a:lnTo>
                <a:lnTo>
                  <a:pt x="1314" y="7714"/>
                </a:lnTo>
                <a:lnTo>
                  <a:pt x="1436" y="7544"/>
                </a:lnTo>
                <a:lnTo>
                  <a:pt x="1582" y="7349"/>
                </a:lnTo>
                <a:lnTo>
                  <a:pt x="1874" y="6984"/>
                </a:lnTo>
                <a:lnTo>
                  <a:pt x="1995" y="6790"/>
                </a:lnTo>
                <a:lnTo>
                  <a:pt x="2141" y="6619"/>
                </a:lnTo>
                <a:lnTo>
                  <a:pt x="2239" y="6425"/>
                </a:lnTo>
                <a:lnTo>
                  <a:pt x="2312" y="6206"/>
                </a:lnTo>
                <a:lnTo>
                  <a:pt x="2312" y="6181"/>
                </a:lnTo>
                <a:lnTo>
                  <a:pt x="2287" y="6181"/>
                </a:lnTo>
                <a:lnTo>
                  <a:pt x="2117" y="6279"/>
                </a:lnTo>
                <a:lnTo>
                  <a:pt x="1971" y="6400"/>
                </a:lnTo>
                <a:lnTo>
                  <a:pt x="1825" y="6546"/>
                </a:lnTo>
                <a:lnTo>
                  <a:pt x="1703" y="6692"/>
                </a:lnTo>
                <a:lnTo>
                  <a:pt x="1460" y="7009"/>
                </a:lnTo>
                <a:lnTo>
                  <a:pt x="1217" y="7325"/>
                </a:lnTo>
                <a:lnTo>
                  <a:pt x="925" y="7714"/>
                </a:lnTo>
                <a:lnTo>
                  <a:pt x="657" y="8152"/>
                </a:lnTo>
                <a:lnTo>
                  <a:pt x="657" y="8128"/>
                </a:lnTo>
                <a:lnTo>
                  <a:pt x="730" y="7398"/>
                </a:lnTo>
                <a:lnTo>
                  <a:pt x="828" y="7276"/>
                </a:lnTo>
                <a:lnTo>
                  <a:pt x="901" y="7130"/>
                </a:lnTo>
                <a:lnTo>
                  <a:pt x="1047" y="6887"/>
                </a:lnTo>
                <a:lnTo>
                  <a:pt x="1339" y="6522"/>
                </a:lnTo>
                <a:lnTo>
                  <a:pt x="1460" y="6327"/>
                </a:lnTo>
                <a:lnTo>
                  <a:pt x="1582" y="6133"/>
                </a:lnTo>
                <a:close/>
                <a:moveTo>
                  <a:pt x="1971" y="7982"/>
                </a:moveTo>
                <a:lnTo>
                  <a:pt x="1995" y="8104"/>
                </a:lnTo>
                <a:lnTo>
                  <a:pt x="2044" y="8225"/>
                </a:lnTo>
                <a:lnTo>
                  <a:pt x="2117" y="8323"/>
                </a:lnTo>
                <a:lnTo>
                  <a:pt x="2190" y="8396"/>
                </a:lnTo>
                <a:lnTo>
                  <a:pt x="1533" y="9369"/>
                </a:lnTo>
                <a:lnTo>
                  <a:pt x="682" y="10658"/>
                </a:lnTo>
                <a:lnTo>
                  <a:pt x="682" y="10512"/>
                </a:lnTo>
                <a:lnTo>
                  <a:pt x="657" y="10123"/>
                </a:lnTo>
                <a:lnTo>
                  <a:pt x="1241" y="9150"/>
                </a:lnTo>
                <a:lnTo>
                  <a:pt x="1849" y="8201"/>
                </a:lnTo>
                <a:lnTo>
                  <a:pt x="1971" y="7982"/>
                </a:lnTo>
                <a:close/>
                <a:moveTo>
                  <a:pt x="3188" y="8566"/>
                </a:moveTo>
                <a:lnTo>
                  <a:pt x="2312" y="9928"/>
                </a:lnTo>
                <a:lnTo>
                  <a:pt x="1436" y="11242"/>
                </a:lnTo>
                <a:lnTo>
                  <a:pt x="1047" y="11753"/>
                </a:lnTo>
                <a:lnTo>
                  <a:pt x="828" y="11997"/>
                </a:lnTo>
                <a:lnTo>
                  <a:pt x="657" y="12264"/>
                </a:lnTo>
                <a:lnTo>
                  <a:pt x="657" y="11242"/>
                </a:lnTo>
                <a:lnTo>
                  <a:pt x="974" y="10780"/>
                </a:lnTo>
                <a:lnTo>
                  <a:pt x="1922" y="9369"/>
                </a:lnTo>
                <a:lnTo>
                  <a:pt x="2458" y="8590"/>
                </a:lnTo>
                <a:lnTo>
                  <a:pt x="2579" y="8639"/>
                </a:lnTo>
                <a:lnTo>
                  <a:pt x="2725" y="8663"/>
                </a:lnTo>
                <a:lnTo>
                  <a:pt x="2871" y="8663"/>
                </a:lnTo>
                <a:lnTo>
                  <a:pt x="2993" y="8639"/>
                </a:lnTo>
                <a:lnTo>
                  <a:pt x="3090" y="8615"/>
                </a:lnTo>
                <a:lnTo>
                  <a:pt x="3188" y="8566"/>
                </a:lnTo>
                <a:close/>
                <a:moveTo>
                  <a:pt x="3991" y="7787"/>
                </a:moveTo>
                <a:lnTo>
                  <a:pt x="3991" y="8834"/>
                </a:lnTo>
                <a:lnTo>
                  <a:pt x="3820" y="8980"/>
                </a:lnTo>
                <a:lnTo>
                  <a:pt x="3650" y="9174"/>
                </a:lnTo>
                <a:lnTo>
                  <a:pt x="3358" y="9588"/>
                </a:lnTo>
                <a:lnTo>
                  <a:pt x="2823" y="10342"/>
                </a:lnTo>
                <a:lnTo>
                  <a:pt x="2555" y="10707"/>
                </a:lnTo>
                <a:lnTo>
                  <a:pt x="2287" y="11096"/>
                </a:lnTo>
                <a:lnTo>
                  <a:pt x="1436" y="12143"/>
                </a:lnTo>
                <a:lnTo>
                  <a:pt x="1022" y="12654"/>
                </a:lnTo>
                <a:lnTo>
                  <a:pt x="633" y="13189"/>
                </a:lnTo>
                <a:lnTo>
                  <a:pt x="633" y="12946"/>
                </a:lnTo>
                <a:lnTo>
                  <a:pt x="633" y="12775"/>
                </a:lnTo>
                <a:lnTo>
                  <a:pt x="755" y="12654"/>
                </a:lnTo>
                <a:lnTo>
                  <a:pt x="876" y="12532"/>
                </a:lnTo>
                <a:lnTo>
                  <a:pt x="1120" y="12264"/>
                </a:lnTo>
                <a:lnTo>
                  <a:pt x="1509" y="11680"/>
                </a:lnTo>
                <a:lnTo>
                  <a:pt x="2020" y="10975"/>
                </a:lnTo>
                <a:lnTo>
                  <a:pt x="2506" y="10245"/>
                </a:lnTo>
                <a:lnTo>
                  <a:pt x="2993" y="9490"/>
                </a:lnTo>
                <a:lnTo>
                  <a:pt x="3455" y="8736"/>
                </a:lnTo>
                <a:lnTo>
                  <a:pt x="3723" y="8274"/>
                </a:lnTo>
                <a:lnTo>
                  <a:pt x="3869" y="8031"/>
                </a:lnTo>
                <a:lnTo>
                  <a:pt x="3991" y="7787"/>
                </a:lnTo>
                <a:close/>
                <a:moveTo>
                  <a:pt x="4039" y="14065"/>
                </a:moveTo>
                <a:lnTo>
                  <a:pt x="4039" y="14430"/>
                </a:lnTo>
                <a:lnTo>
                  <a:pt x="3820" y="14430"/>
                </a:lnTo>
                <a:lnTo>
                  <a:pt x="4015" y="14089"/>
                </a:lnTo>
                <a:lnTo>
                  <a:pt x="4039" y="14065"/>
                </a:lnTo>
                <a:close/>
                <a:moveTo>
                  <a:pt x="4039" y="12921"/>
                </a:moveTo>
                <a:lnTo>
                  <a:pt x="4039" y="13140"/>
                </a:lnTo>
                <a:lnTo>
                  <a:pt x="4039" y="13554"/>
                </a:lnTo>
                <a:lnTo>
                  <a:pt x="3918" y="13724"/>
                </a:lnTo>
                <a:lnTo>
                  <a:pt x="3820" y="13870"/>
                </a:lnTo>
                <a:lnTo>
                  <a:pt x="3577" y="14235"/>
                </a:lnTo>
                <a:lnTo>
                  <a:pt x="3431" y="14454"/>
                </a:lnTo>
                <a:lnTo>
                  <a:pt x="2993" y="14454"/>
                </a:lnTo>
                <a:lnTo>
                  <a:pt x="3431" y="13797"/>
                </a:lnTo>
                <a:lnTo>
                  <a:pt x="3747" y="13359"/>
                </a:lnTo>
                <a:lnTo>
                  <a:pt x="4039" y="12921"/>
                </a:lnTo>
                <a:close/>
                <a:moveTo>
                  <a:pt x="4039" y="11826"/>
                </a:moveTo>
                <a:lnTo>
                  <a:pt x="4039" y="12483"/>
                </a:lnTo>
                <a:lnTo>
                  <a:pt x="3845" y="12678"/>
                </a:lnTo>
                <a:lnTo>
                  <a:pt x="3650" y="12873"/>
                </a:lnTo>
                <a:lnTo>
                  <a:pt x="3334" y="13311"/>
                </a:lnTo>
                <a:lnTo>
                  <a:pt x="2896" y="13895"/>
                </a:lnTo>
                <a:lnTo>
                  <a:pt x="2677" y="14187"/>
                </a:lnTo>
                <a:lnTo>
                  <a:pt x="2482" y="14503"/>
                </a:lnTo>
                <a:lnTo>
                  <a:pt x="2312" y="14503"/>
                </a:lnTo>
                <a:lnTo>
                  <a:pt x="2433" y="14333"/>
                </a:lnTo>
                <a:lnTo>
                  <a:pt x="2555" y="14162"/>
                </a:lnTo>
                <a:lnTo>
                  <a:pt x="2871" y="13651"/>
                </a:lnTo>
                <a:lnTo>
                  <a:pt x="3188" y="13116"/>
                </a:lnTo>
                <a:lnTo>
                  <a:pt x="3504" y="12581"/>
                </a:lnTo>
                <a:lnTo>
                  <a:pt x="3845" y="12070"/>
                </a:lnTo>
                <a:lnTo>
                  <a:pt x="4039" y="11826"/>
                </a:lnTo>
                <a:close/>
                <a:moveTo>
                  <a:pt x="4015" y="10391"/>
                </a:moveTo>
                <a:lnTo>
                  <a:pt x="4015" y="11218"/>
                </a:lnTo>
                <a:lnTo>
                  <a:pt x="4039" y="11364"/>
                </a:lnTo>
                <a:lnTo>
                  <a:pt x="3869" y="11486"/>
                </a:lnTo>
                <a:lnTo>
                  <a:pt x="3723" y="11656"/>
                </a:lnTo>
                <a:lnTo>
                  <a:pt x="3577" y="11826"/>
                </a:lnTo>
                <a:lnTo>
                  <a:pt x="3455" y="12021"/>
                </a:lnTo>
                <a:lnTo>
                  <a:pt x="3236" y="12386"/>
                </a:lnTo>
                <a:lnTo>
                  <a:pt x="3042" y="12702"/>
                </a:lnTo>
                <a:lnTo>
                  <a:pt x="2725" y="13238"/>
                </a:lnTo>
                <a:lnTo>
                  <a:pt x="2409" y="13773"/>
                </a:lnTo>
                <a:lnTo>
                  <a:pt x="2263" y="13968"/>
                </a:lnTo>
                <a:lnTo>
                  <a:pt x="2117" y="14138"/>
                </a:lnTo>
                <a:lnTo>
                  <a:pt x="1971" y="14333"/>
                </a:lnTo>
                <a:lnTo>
                  <a:pt x="1849" y="14527"/>
                </a:lnTo>
                <a:lnTo>
                  <a:pt x="1047" y="14600"/>
                </a:lnTo>
                <a:lnTo>
                  <a:pt x="1460" y="14089"/>
                </a:lnTo>
                <a:lnTo>
                  <a:pt x="1825" y="13554"/>
                </a:lnTo>
                <a:lnTo>
                  <a:pt x="2214" y="13019"/>
                </a:lnTo>
                <a:lnTo>
                  <a:pt x="2604" y="12508"/>
                </a:lnTo>
                <a:lnTo>
                  <a:pt x="2823" y="12240"/>
                </a:lnTo>
                <a:lnTo>
                  <a:pt x="3017" y="11972"/>
                </a:lnTo>
                <a:lnTo>
                  <a:pt x="3382" y="11388"/>
                </a:lnTo>
                <a:lnTo>
                  <a:pt x="3723" y="10902"/>
                </a:lnTo>
                <a:lnTo>
                  <a:pt x="3869" y="10634"/>
                </a:lnTo>
                <a:lnTo>
                  <a:pt x="4015" y="10391"/>
                </a:lnTo>
                <a:close/>
                <a:moveTo>
                  <a:pt x="4015" y="9271"/>
                </a:moveTo>
                <a:lnTo>
                  <a:pt x="4015" y="10147"/>
                </a:lnTo>
                <a:lnTo>
                  <a:pt x="3893" y="10220"/>
                </a:lnTo>
                <a:lnTo>
                  <a:pt x="3796" y="10318"/>
                </a:lnTo>
                <a:lnTo>
                  <a:pt x="3626" y="10512"/>
                </a:lnTo>
                <a:lnTo>
                  <a:pt x="3455" y="10731"/>
                </a:lnTo>
                <a:lnTo>
                  <a:pt x="3285" y="10975"/>
                </a:lnTo>
                <a:lnTo>
                  <a:pt x="2847" y="11632"/>
                </a:lnTo>
                <a:lnTo>
                  <a:pt x="2628" y="11972"/>
                </a:lnTo>
                <a:lnTo>
                  <a:pt x="2385" y="12289"/>
                </a:lnTo>
                <a:lnTo>
                  <a:pt x="1947" y="12873"/>
                </a:lnTo>
                <a:lnTo>
                  <a:pt x="1509" y="13481"/>
                </a:lnTo>
                <a:lnTo>
                  <a:pt x="1071" y="14065"/>
                </a:lnTo>
                <a:lnTo>
                  <a:pt x="828" y="14333"/>
                </a:lnTo>
                <a:lnTo>
                  <a:pt x="584" y="14625"/>
                </a:lnTo>
                <a:lnTo>
                  <a:pt x="609" y="14430"/>
                </a:lnTo>
                <a:lnTo>
                  <a:pt x="609" y="14235"/>
                </a:lnTo>
                <a:lnTo>
                  <a:pt x="609" y="13895"/>
                </a:lnTo>
                <a:lnTo>
                  <a:pt x="1120" y="13213"/>
                </a:lnTo>
                <a:lnTo>
                  <a:pt x="1631" y="12556"/>
                </a:lnTo>
                <a:lnTo>
                  <a:pt x="2677" y="11242"/>
                </a:lnTo>
                <a:lnTo>
                  <a:pt x="3090" y="10658"/>
                </a:lnTo>
                <a:lnTo>
                  <a:pt x="3480" y="10050"/>
                </a:lnTo>
                <a:lnTo>
                  <a:pt x="3747" y="9661"/>
                </a:lnTo>
                <a:lnTo>
                  <a:pt x="4015" y="9271"/>
                </a:lnTo>
                <a:close/>
                <a:moveTo>
                  <a:pt x="10341" y="488"/>
                </a:moveTo>
                <a:lnTo>
                  <a:pt x="10536" y="512"/>
                </a:lnTo>
                <a:lnTo>
                  <a:pt x="10755" y="536"/>
                </a:lnTo>
                <a:lnTo>
                  <a:pt x="10950" y="585"/>
                </a:lnTo>
                <a:lnTo>
                  <a:pt x="11071" y="609"/>
                </a:lnTo>
                <a:lnTo>
                  <a:pt x="11169" y="658"/>
                </a:lnTo>
                <a:lnTo>
                  <a:pt x="11266" y="731"/>
                </a:lnTo>
                <a:lnTo>
                  <a:pt x="11339" y="828"/>
                </a:lnTo>
                <a:lnTo>
                  <a:pt x="11485" y="999"/>
                </a:lnTo>
                <a:lnTo>
                  <a:pt x="11582" y="1217"/>
                </a:lnTo>
                <a:lnTo>
                  <a:pt x="11655" y="1436"/>
                </a:lnTo>
                <a:lnTo>
                  <a:pt x="11704" y="1680"/>
                </a:lnTo>
                <a:lnTo>
                  <a:pt x="11728" y="1923"/>
                </a:lnTo>
                <a:lnTo>
                  <a:pt x="11728" y="2385"/>
                </a:lnTo>
                <a:lnTo>
                  <a:pt x="11680" y="2848"/>
                </a:lnTo>
                <a:lnTo>
                  <a:pt x="11582" y="3310"/>
                </a:lnTo>
                <a:lnTo>
                  <a:pt x="11461" y="3772"/>
                </a:lnTo>
                <a:lnTo>
                  <a:pt x="11315" y="4210"/>
                </a:lnTo>
                <a:lnTo>
                  <a:pt x="10974" y="5111"/>
                </a:lnTo>
                <a:lnTo>
                  <a:pt x="10804" y="5549"/>
                </a:lnTo>
                <a:lnTo>
                  <a:pt x="10658" y="5987"/>
                </a:lnTo>
                <a:lnTo>
                  <a:pt x="10658" y="6084"/>
                </a:lnTo>
                <a:lnTo>
                  <a:pt x="10658" y="6181"/>
                </a:lnTo>
                <a:lnTo>
                  <a:pt x="10731" y="6254"/>
                </a:lnTo>
                <a:lnTo>
                  <a:pt x="10779" y="6303"/>
                </a:lnTo>
                <a:lnTo>
                  <a:pt x="10877" y="6327"/>
                </a:lnTo>
                <a:lnTo>
                  <a:pt x="10950" y="6327"/>
                </a:lnTo>
                <a:lnTo>
                  <a:pt x="11047" y="6303"/>
                </a:lnTo>
                <a:lnTo>
                  <a:pt x="11120" y="6279"/>
                </a:lnTo>
                <a:lnTo>
                  <a:pt x="11388" y="6303"/>
                </a:lnTo>
                <a:lnTo>
                  <a:pt x="11655" y="6327"/>
                </a:lnTo>
                <a:lnTo>
                  <a:pt x="12215" y="6352"/>
                </a:lnTo>
                <a:lnTo>
                  <a:pt x="12775" y="6327"/>
                </a:lnTo>
                <a:lnTo>
                  <a:pt x="13310" y="6327"/>
                </a:lnTo>
                <a:lnTo>
                  <a:pt x="13748" y="6352"/>
                </a:lnTo>
                <a:lnTo>
                  <a:pt x="14210" y="6425"/>
                </a:lnTo>
                <a:lnTo>
                  <a:pt x="14673" y="6498"/>
                </a:lnTo>
                <a:lnTo>
                  <a:pt x="15111" y="6595"/>
                </a:lnTo>
                <a:lnTo>
                  <a:pt x="15476" y="6668"/>
                </a:lnTo>
                <a:lnTo>
                  <a:pt x="15841" y="6790"/>
                </a:lnTo>
                <a:lnTo>
                  <a:pt x="16011" y="6887"/>
                </a:lnTo>
                <a:lnTo>
                  <a:pt x="16157" y="6960"/>
                </a:lnTo>
                <a:lnTo>
                  <a:pt x="16327" y="7082"/>
                </a:lnTo>
                <a:lnTo>
                  <a:pt x="16449" y="7203"/>
                </a:lnTo>
                <a:lnTo>
                  <a:pt x="16546" y="7301"/>
                </a:lnTo>
                <a:lnTo>
                  <a:pt x="16619" y="7398"/>
                </a:lnTo>
                <a:lnTo>
                  <a:pt x="16644" y="7520"/>
                </a:lnTo>
                <a:lnTo>
                  <a:pt x="16668" y="7641"/>
                </a:lnTo>
                <a:lnTo>
                  <a:pt x="16692" y="7763"/>
                </a:lnTo>
                <a:lnTo>
                  <a:pt x="16668" y="7885"/>
                </a:lnTo>
                <a:lnTo>
                  <a:pt x="16644" y="8031"/>
                </a:lnTo>
                <a:lnTo>
                  <a:pt x="16595" y="8152"/>
                </a:lnTo>
                <a:lnTo>
                  <a:pt x="16473" y="8371"/>
                </a:lnTo>
                <a:lnTo>
                  <a:pt x="16303" y="8566"/>
                </a:lnTo>
                <a:lnTo>
                  <a:pt x="16206" y="8663"/>
                </a:lnTo>
                <a:lnTo>
                  <a:pt x="16108" y="8736"/>
                </a:lnTo>
                <a:lnTo>
                  <a:pt x="15987" y="8785"/>
                </a:lnTo>
                <a:lnTo>
                  <a:pt x="15889" y="8834"/>
                </a:lnTo>
                <a:lnTo>
                  <a:pt x="15792" y="8882"/>
                </a:lnTo>
                <a:lnTo>
                  <a:pt x="15719" y="8955"/>
                </a:lnTo>
                <a:lnTo>
                  <a:pt x="15695" y="9053"/>
                </a:lnTo>
                <a:lnTo>
                  <a:pt x="15719" y="9150"/>
                </a:lnTo>
                <a:lnTo>
                  <a:pt x="15743" y="9247"/>
                </a:lnTo>
                <a:lnTo>
                  <a:pt x="15816" y="9296"/>
                </a:lnTo>
                <a:lnTo>
                  <a:pt x="15914" y="9344"/>
                </a:lnTo>
                <a:lnTo>
                  <a:pt x="16035" y="9344"/>
                </a:lnTo>
                <a:lnTo>
                  <a:pt x="16157" y="9296"/>
                </a:lnTo>
                <a:lnTo>
                  <a:pt x="16279" y="9393"/>
                </a:lnTo>
                <a:lnTo>
                  <a:pt x="16376" y="9490"/>
                </a:lnTo>
                <a:lnTo>
                  <a:pt x="16425" y="9636"/>
                </a:lnTo>
                <a:lnTo>
                  <a:pt x="16473" y="9782"/>
                </a:lnTo>
                <a:lnTo>
                  <a:pt x="16473" y="9953"/>
                </a:lnTo>
                <a:lnTo>
                  <a:pt x="16449" y="10123"/>
                </a:lnTo>
                <a:lnTo>
                  <a:pt x="16376" y="10415"/>
                </a:lnTo>
                <a:lnTo>
                  <a:pt x="16303" y="10610"/>
                </a:lnTo>
                <a:lnTo>
                  <a:pt x="16206" y="10756"/>
                </a:lnTo>
                <a:lnTo>
                  <a:pt x="16084" y="10902"/>
                </a:lnTo>
                <a:lnTo>
                  <a:pt x="15938" y="11023"/>
                </a:lnTo>
                <a:lnTo>
                  <a:pt x="15743" y="11145"/>
                </a:lnTo>
                <a:lnTo>
                  <a:pt x="15670" y="11194"/>
                </a:lnTo>
                <a:lnTo>
                  <a:pt x="15622" y="11315"/>
                </a:lnTo>
                <a:lnTo>
                  <a:pt x="15622" y="11388"/>
                </a:lnTo>
                <a:lnTo>
                  <a:pt x="15646" y="11437"/>
                </a:lnTo>
                <a:lnTo>
                  <a:pt x="15670" y="11486"/>
                </a:lnTo>
                <a:lnTo>
                  <a:pt x="15719" y="11510"/>
                </a:lnTo>
                <a:lnTo>
                  <a:pt x="15792" y="11559"/>
                </a:lnTo>
                <a:lnTo>
                  <a:pt x="15889" y="11583"/>
                </a:lnTo>
                <a:lnTo>
                  <a:pt x="15962" y="11753"/>
                </a:lnTo>
                <a:lnTo>
                  <a:pt x="15987" y="11924"/>
                </a:lnTo>
                <a:lnTo>
                  <a:pt x="16011" y="12070"/>
                </a:lnTo>
                <a:lnTo>
                  <a:pt x="15987" y="12410"/>
                </a:lnTo>
                <a:lnTo>
                  <a:pt x="15962" y="12678"/>
                </a:lnTo>
                <a:lnTo>
                  <a:pt x="15914" y="12824"/>
                </a:lnTo>
                <a:lnTo>
                  <a:pt x="15865" y="12994"/>
                </a:lnTo>
                <a:lnTo>
                  <a:pt x="15792" y="13140"/>
                </a:lnTo>
                <a:lnTo>
                  <a:pt x="15719" y="13262"/>
                </a:lnTo>
                <a:lnTo>
                  <a:pt x="15622" y="13335"/>
                </a:lnTo>
                <a:lnTo>
                  <a:pt x="15549" y="13359"/>
                </a:lnTo>
                <a:lnTo>
                  <a:pt x="15500" y="13359"/>
                </a:lnTo>
                <a:lnTo>
                  <a:pt x="15403" y="13384"/>
                </a:lnTo>
                <a:lnTo>
                  <a:pt x="15330" y="13432"/>
                </a:lnTo>
                <a:lnTo>
                  <a:pt x="15281" y="13505"/>
                </a:lnTo>
                <a:lnTo>
                  <a:pt x="15257" y="13578"/>
                </a:lnTo>
                <a:lnTo>
                  <a:pt x="15257" y="13676"/>
                </a:lnTo>
                <a:lnTo>
                  <a:pt x="15281" y="13749"/>
                </a:lnTo>
                <a:lnTo>
                  <a:pt x="15354" y="13797"/>
                </a:lnTo>
                <a:lnTo>
                  <a:pt x="15427" y="13846"/>
                </a:lnTo>
                <a:lnTo>
                  <a:pt x="15524" y="13846"/>
                </a:lnTo>
                <a:lnTo>
                  <a:pt x="15573" y="14089"/>
                </a:lnTo>
                <a:lnTo>
                  <a:pt x="15622" y="14357"/>
                </a:lnTo>
                <a:lnTo>
                  <a:pt x="15622" y="14479"/>
                </a:lnTo>
                <a:lnTo>
                  <a:pt x="15622" y="14600"/>
                </a:lnTo>
                <a:lnTo>
                  <a:pt x="15597" y="14722"/>
                </a:lnTo>
                <a:lnTo>
                  <a:pt x="15549" y="14868"/>
                </a:lnTo>
                <a:lnTo>
                  <a:pt x="15476" y="14965"/>
                </a:lnTo>
                <a:lnTo>
                  <a:pt x="15403" y="15063"/>
                </a:lnTo>
                <a:lnTo>
                  <a:pt x="15305" y="15136"/>
                </a:lnTo>
                <a:lnTo>
                  <a:pt x="15208" y="15184"/>
                </a:lnTo>
                <a:lnTo>
                  <a:pt x="15208" y="15184"/>
                </a:lnTo>
                <a:lnTo>
                  <a:pt x="15257" y="14917"/>
                </a:lnTo>
                <a:lnTo>
                  <a:pt x="15330" y="14625"/>
                </a:lnTo>
                <a:lnTo>
                  <a:pt x="15330" y="14600"/>
                </a:lnTo>
                <a:lnTo>
                  <a:pt x="15330" y="14552"/>
                </a:lnTo>
                <a:lnTo>
                  <a:pt x="15281" y="14527"/>
                </a:lnTo>
                <a:lnTo>
                  <a:pt x="15208" y="14503"/>
                </a:lnTo>
                <a:lnTo>
                  <a:pt x="15184" y="14527"/>
                </a:lnTo>
                <a:lnTo>
                  <a:pt x="15159" y="14552"/>
                </a:lnTo>
                <a:lnTo>
                  <a:pt x="15013" y="14917"/>
                </a:lnTo>
                <a:lnTo>
                  <a:pt x="14965" y="15087"/>
                </a:lnTo>
                <a:lnTo>
                  <a:pt x="14965" y="15282"/>
                </a:lnTo>
                <a:lnTo>
                  <a:pt x="14648" y="15355"/>
                </a:lnTo>
                <a:lnTo>
                  <a:pt x="14721" y="15038"/>
                </a:lnTo>
                <a:lnTo>
                  <a:pt x="14819" y="14673"/>
                </a:lnTo>
                <a:lnTo>
                  <a:pt x="14867" y="14308"/>
                </a:lnTo>
                <a:lnTo>
                  <a:pt x="14867" y="14284"/>
                </a:lnTo>
                <a:lnTo>
                  <a:pt x="14843" y="14235"/>
                </a:lnTo>
                <a:lnTo>
                  <a:pt x="14794" y="14211"/>
                </a:lnTo>
                <a:lnTo>
                  <a:pt x="14721" y="14235"/>
                </a:lnTo>
                <a:lnTo>
                  <a:pt x="14673" y="14260"/>
                </a:lnTo>
                <a:lnTo>
                  <a:pt x="14673" y="14284"/>
                </a:lnTo>
                <a:lnTo>
                  <a:pt x="14551" y="14625"/>
                </a:lnTo>
                <a:lnTo>
                  <a:pt x="14454" y="14965"/>
                </a:lnTo>
                <a:lnTo>
                  <a:pt x="14356" y="15184"/>
                </a:lnTo>
                <a:lnTo>
                  <a:pt x="14332" y="15306"/>
                </a:lnTo>
                <a:lnTo>
                  <a:pt x="14332" y="15403"/>
                </a:lnTo>
                <a:lnTo>
                  <a:pt x="14064" y="15428"/>
                </a:lnTo>
                <a:lnTo>
                  <a:pt x="14064" y="15428"/>
                </a:lnTo>
                <a:lnTo>
                  <a:pt x="14089" y="15379"/>
                </a:lnTo>
                <a:lnTo>
                  <a:pt x="14089" y="15330"/>
                </a:lnTo>
                <a:lnTo>
                  <a:pt x="14113" y="15063"/>
                </a:lnTo>
                <a:lnTo>
                  <a:pt x="14162" y="14771"/>
                </a:lnTo>
                <a:lnTo>
                  <a:pt x="14235" y="14503"/>
                </a:lnTo>
                <a:lnTo>
                  <a:pt x="14356" y="14260"/>
                </a:lnTo>
                <a:lnTo>
                  <a:pt x="14356" y="14211"/>
                </a:lnTo>
                <a:lnTo>
                  <a:pt x="14332" y="14162"/>
                </a:lnTo>
                <a:lnTo>
                  <a:pt x="14283" y="14138"/>
                </a:lnTo>
                <a:lnTo>
                  <a:pt x="14235" y="14162"/>
                </a:lnTo>
                <a:lnTo>
                  <a:pt x="14064" y="14430"/>
                </a:lnTo>
                <a:lnTo>
                  <a:pt x="13918" y="14722"/>
                </a:lnTo>
                <a:lnTo>
                  <a:pt x="13845" y="14868"/>
                </a:lnTo>
                <a:lnTo>
                  <a:pt x="13821" y="15014"/>
                </a:lnTo>
                <a:lnTo>
                  <a:pt x="13797" y="15160"/>
                </a:lnTo>
                <a:lnTo>
                  <a:pt x="13797" y="15330"/>
                </a:lnTo>
                <a:lnTo>
                  <a:pt x="13821" y="15379"/>
                </a:lnTo>
                <a:lnTo>
                  <a:pt x="13845" y="15428"/>
                </a:lnTo>
                <a:lnTo>
                  <a:pt x="13383" y="15428"/>
                </a:lnTo>
                <a:lnTo>
                  <a:pt x="13432" y="15209"/>
                </a:lnTo>
                <a:lnTo>
                  <a:pt x="13456" y="14990"/>
                </a:lnTo>
                <a:lnTo>
                  <a:pt x="13505" y="14771"/>
                </a:lnTo>
                <a:lnTo>
                  <a:pt x="13578" y="14552"/>
                </a:lnTo>
                <a:lnTo>
                  <a:pt x="13748" y="14114"/>
                </a:lnTo>
                <a:lnTo>
                  <a:pt x="13748" y="14089"/>
                </a:lnTo>
                <a:lnTo>
                  <a:pt x="13748" y="14065"/>
                </a:lnTo>
                <a:lnTo>
                  <a:pt x="13699" y="14016"/>
                </a:lnTo>
                <a:lnTo>
                  <a:pt x="13651" y="14016"/>
                </a:lnTo>
                <a:lnTo>
                  <a:pt x="13602" y="14065"/>
                </a:lnTo>
                <a:lnTo>
                  <a:pt x="13456" y="14260"/>
                </a:lnTo>
                <a:lnTo>
                  <a:pt x="13334" y="14454"/>
                </a:lnTo>
                <a:lnTo>
                  <a:pt x="13237" y="14673"/>
                </a:lnTo>
                <a:lnTo>
                  <a:pt x="13140" y="14917"/>
                </a:lnTo>
                <a:lnTo>
                  <a:pt x="13067" y="15136"/>
                </a:lnTo>
                <a:lnTo>
                  <a:pt x="13042" y="15282"/>
                </a:lnTo>
                <a:lnTo>
                  <a:pt x="13042" y="15403"/>
                </a:lnTo>
                <a:lnTo>
                  <a:pt x="12556" y="15330"/>
                </a:lnTo>
                <a:lnTo>
                  <a:pt x="12604" y="15038"/>
                </a:lnTo>
                <a:lnTo>
                  <a:pt x="12677" y="14746"/>
                </a:lnTo>
                <a:lnTo>
                  <a:pt x="12775" y="14479"/>
                </a:lnTo>
                <a:lnTo>
                  <a:pt x="12921" y="14211"/>
                </a:lnTo>
                <a:lnTo>
                  <a:pt x="12921" y="14162"/>
                </a:lnTo>
                <a:lnTo>
                  <a:pt x="12896" y="14114"/>
                </a:lnTo>
                <a:lnTo>
                  <a:pt x="12799" y="14114"/>
                </a:lnTo>
                <a:lnTo>
                  <a:pt x="12702" y="14235"/>
                </a:lnTo>
                <a:lnTo>
                  <a:pt x="12604" y="14357"/>
                </a:lnTo>
                <a:lnTo>
                  <a:pt x="12507" y="14479"/>
                </a:lnTo>
                <a:lnTo>
                  <a:pt x="12410" y="14649"/>
                </a:lnTo>
                <a:lnTo>
                  <a:pt x="12337" y="14795"/>
                </a:lnTo>
                <a:lnTo>
                  <a:pt x="12288" y="14965"/>
                </a:lnTo>
                <a:lnTo>
                  <a:pt x="12239" y="15136"/>
                </a:lnTo>
                <a:lnTo>
                  <a:pt x="12239" y="15282"/>
                </a:lnTo>
                <a:lnTo>
                  <a:pt x="11801" y="15233"/>
                </a:lnTo>
                <a:lnTo>
                  <a:pt x="11753" y="15209"/>
                </a:lnTo>
                <a:lnTo>
                  <a:pt x="11874" y="14941"/>
                </a:lnTo>
                <a:lnTo>
                  <a:pt x="11947" y="14673"/>
                </a:lnTo>
                <a:lnTo>
                  <a:pt x="12118" y="14114"/>
                </a:lnTo>
                <a:lnTo>
                  <a:pt x="12118" y="14089"/>
                </a:lnTo>
                <a:lnTo>
                  <a:pt x="12118" y="14065"/>
                </a:lnTo>
                <a:lnTo>
                  <a:pt x="12093" y="14065"/>
                </a:lnTo>
                <a:lnTo>
                  <a:pt x="12069" y="14089"/>
                </a:lnTo>
                <a:lnTo>
                  <a:pt x="11874" y="14357"/>
                </a:lnTo>
                <a:lnTo>
                  <a:pt x="11680" y="14600"/>
                </a:lnTo>
                <a:lnTo>
                  <a:pt x="11509" y="14868"/>
                </a:lnTo>
                <a:lnTo>
                  <a:pt x="11363" y="15136"/>
                </a:lnTo>
                <a:lnTo>
                  <a:pt x="11363" y="15160"/>
                </a:lnTo>
                <a:lnTo>
                  <a:pt x="10974" y="15087"/>
                </a:lnTo>
                <a:lnTo>
                  <a:pt x="11096" y="14990"/>
                </a:lnTo>
                <a:lnTo>
                  <a:pt x="11169" y="14868"/>
                </a:lnTo>
                <a:lnTo>
                  <a:pt x="11290" y="14600"/>
                </a:lnTo>
                <a:lnTo>
                  <a:pt x="11655" y="13870"/>
                </a:lnTo>
                <a:lnTo>
                  <a:pt x="11680" y="13846"/>
                </a:lnTo>
                <a:lnTo>
                  <a:pt x="11680" y="13822"/>
                </a:lnTo>
                <a:lnTo>
                  <a:pt x="11631" y="13773"/>
                </a:lnTo>
                <a:lnTo>
                  <a:pt x="11558" y="13773"/>
                </a:lnTo>
                <a:lnTo>
                  <a:pt x="11534" y="13797"/>
                </a:lnTo>
                <a:lnTo>
                  <a:pt x="11144" y="14406"/>
                </a:lnTo>
                <a:lnTo>
                  <a:pt x="10974" y="14722"/>
                </a:lnTo>
                <a:lnTo>
                  <a:pt x="10901" y="14868"/>
                </a:lnTo>
                <a:lnTo>
                  <a:pt x="10877" y="14941"/>
                </a:lnTo>
                <a:lnTo>
                  <a:pt x="10877" y="15038"/>
                </a:lnTo>
                <a:lnTo>
                  <a:pt x="10901" y="15063"/>
                </a:lnTo>
                <a:lnTo>
                  <a:pt x="10341" y="14941"/>
                </a:lnTo>
                <a:lnTo>
                  <a:pt x="10487" y="14625"/>
                </a:lnTo>
                <a:lnTo>
                  <a:pt x="10633" y="14333"/>
                </a:lnTo>
                <a:lnTo>
                  <a:pt x="10804" y="14041"/>
                </a:lnTo>
                <a:lnTo>
                  <a:pt x="10998" y="13773"/>
                </a:lnTo>
                <a:lnTo>
                  <a:pt x="11023" y="13724"/>
                </a:lnTo>
                <a:lnTo>
                  <a:pt x="10998" y="13700"/>
                </a:lnTo>
                <a:lnTo>
                  <a:pt x="10950" y="13676"/>
                </a:lnTo>
                <a:lnTo>
                  <a:pt x="10901" y="13700"/>
                </a:lnTo>
                <a:lnTo>
                  <a:pt x="10658" y="13943"/>
                </a:lnTo>
                <a:lnTo>
                  <a:pt x="10414" y="14211"/>
                </a:lnTo>
                <a:lnTo>
                  <a:pt x="10317" y="14357"/>
                </a:lnTo>
                <a:lnTo>
                  <a:pt x="10220" y="14503"/>
                </a:lnTo>
                <a:lnTo>
                  <a:pt x="10147" y="14673"/>
                </a:lnTo>
                <a:lnTo>
                  <a:pt x="10098" y="14844"/>
                </a:lnTo>
                <a:lnTo>
                  <a:pt x="10098" y="14892"/>
                </a:lnTo>
                <a:lnTo>
                  <a:pt x="9709" y="14771"/>
                </a:lnTo>
                <a:lnTo>
                  <a:pt x="9757" y="14576"/>
                </a:lnTo>
                <a:lnTo>
                  <a:pt x="9830" y="14381"/>
                </a:lnTo>
                <a:lnTo>
                  <a:pt x="10001" y="13968"/>
                </a:lnTo>
                <a:lnTo>
                  <a:pt x="10147" y="13530"/>
                </a:lnTo>
                <a:lnTo>
                  <a:pt x="10147" y="13505"/>
                </a:lnTo>
                <a:lnTo>
                  <a:pt x="10122" y="13530"/>
                </a:lnTo>
                <a:lnTo>
                  <a:pt x="9879" y="13919"/>
                </a:lnTo>
                <a:lnTo>
                  <a:pt x="9636" y="14308"/>
                </a:lnTo>
                <a:lnTo>
                  <a:pt x="9539" y="14503"/>
                </a:lnTo>
                <a:lnTo>
                  <a:pt x="9466" y="14698"/>
                </a:lnTo>
                <a:lnTo>
                  <a:pt x="8906" y="14527"/>
                </a:lnTo>
                <a:lnTo>
                  <a:pt x="8979" y="14430"/>
                </a:lnTo>
                <a:lnTo>
                  <a:pt x="9028" y="14308"/>
                </a:lnTo>
                <a:lnTo>
                  <a:pt x="9149" y="14089"/>
                </a:lnTo>
                <a:lnTo>
                  <a:pt x="9344" y="13724"/>
                </a:lnTo>
                <a:lnTo>
                  <a:pt x="9417" y="13554"/>
                </a:lnTo>
                <a:lnTo>
                  <a:pt x="9490" y="13359"/>
                </a:lnTo>
                <a:lnTo>
                  <a:pt x="9490" y="13311"/>
                </a:lnTo>
                <a:lnTo>
                  <a:pt x="9441" y="13286"/>
                </a:lnTo>
                <a:lnTo>
                  <a:pt x="9393" y="13262"/>
                </a:lnTo>
                <a:lnTo>
                  <a:pt x="9368" y="13311"/>
                </a:lnTo>
                <a:lnTo>
                  <a:pt x="9247" y="13481"/>
                </a:lnTo>
                <a:lnTo>
                  <a:pt x="9149" y="13627"/>
                </a:lnTo>
                <a:lnTo>
                  <a:pt x="8906" y="13943"/>
                </a:lnTo>
                <a:lnTo>
                  <a:pt x="8736" y="14162"/>
                </a:lnTo>
                <a:lnTo>
                  <a:pt x="8663" y="14284"/>
                </a:lnTo>
                <a:lnTo>
                  <a:pt x="8638" y="14430"/>
                </a:lnTo>
                <a:lnTo>
                  <a:pt x="8419" y="14333"/>
                </a:lnTo>
                <a:lnTo>
                  <a:pt x="8492" y="14065"/>
                </a:lnTo>
                <a:lnTo>
                  <a:pt x="8541" y="13846"/>
                </a:lnTo>
                <a:lnTo>
                  <a:pt x="8711" y="13384"/>
                </a:lnTo>
                <a:lnTo>
                  <a:pt x="8833" y="13165"/>
                </a:lnTo>
                <a:lnTo>
                  <a:pt x="8955" y="12946"/>
                </a:lnTo>
                <a:lnTo>
                  <a:pt x="8955" y="12897"/>
                </a:lnTo>
                <a:lnTo>
                  <a:pt x="8930" y="12848"/>
                </a:lnTo>
                <a:lnTo>
                  <a:pt x="8882" y="12848"/>
                </a:lnTo>
                <a:lnTo>
                  <a:pt x="8833" y="12873"/>
                </a:lnTo>
                <a:lnTo>
                  <a:pt x="8687" y="13092"/>
                </a:lnTo>
                <a:lnTo>
                  <a:pt x="8565" y="13286"/>
                </a:lnTo>
                <a:lnTo>
                  <a:pt x="8444" y="13505"/>
                </a:lnTo>
                <a:lnTo>
                  <a:pt x="8322" y="13749"/>
                </a:lnTo>
                <a:lnTo>
                  <a:pt x="8225" y="13968"/>
                </a:lnTo>
                <a:lnTo>
                  <a:pt x="8176" y="14089"/>
                </a:lnTo>
                <a:lnTo>
                  <a:pt x="8152" y="14211"/>
                </a:lnTo>
                <a:lnTo>
                  <a:pt x="7762" y="14041"/>
                </a:lnTo>
                <a:lnTo>
                  <a:pt x="7908" y="13627"/>
                </a:lnTo>
                <a:lnTo>
                  <a:pt x="8103" y="13213"/>
                </a:lnTo>
                <a:lnTo>
                  <a:pt x="8322" y="12800"/>
                </a:lnTo>
                <a:lnTo>
                  <a:pt x="8322" y="12751"/>
                </a:lnTo>
                <a:lnTo>
                  <a:pt x="8298" y="12727"/>
                </a:lnTo>
                <a:lnTo>
                  <a:pt x="8249" y="12727"/>
                </a:lnTo>
                <a:lnTo>
                  <a:pt x="7908" y="13140"/>
                </a:lnTo>
                <a:lnTo>
                  <a:pt x="7762" y="13335"/>
                </a:lnTo>
                <a:lnTo>
                  <a:pt x="7616" y="13578"/>
                </a:lnTo>
                <a:lnTo>
                  <a:pt x="7543" y="13700"/>
                </a:lnTo>
                <a:lnTo>
                  <a:pt x="7470" y="13870"/>
                </a:lnTo>
                <a:lnTo>
                  <a:pt x="7130" y="13700"/>
                </a:lnTo>
                <a:lnTo>
                  <a:pt x="7154" y="13554"/>
                </a:lnTo>
                <a:lnTo>
                  <a:pt x="7178" y="13408"/>
                </a:lnTo>
                <a:lnTo>
                  <a:pt x="7300" y="13165"/>
                </a:lnTo>
                <a:lnTo>
                  <a:pt x="7495" y="12751"/>
                </a:lnTo>
                <a:lnTo>
                  <a:pt x="7689" y="12313"/>
                </a:lnTo>
                <a:lnTo>
                  <a:pt x="7689" y="12289"/>
                </a:lnTo>
                <a:lnTo>
                  <a:pt x="7665" y="12264"/>
                </a:lnTo>
                <a:lnTo>
                  <a:pt x="7641" y="12264"/>
                </a:lnTo>
                <a:lnTo>
                  <a:pt x="7616" y="12289"/>
                </a:lnTo>
                <a:lnTo>
                  <a:pt x="7397" y="12581"/>
                </a:lnTo>
                <a:lnTo>
                  <a:pt x="7178" y="12873"/>
                </a:lnTo>
                <a:lnTo>
                  <a:pt x="7081" y="13043"/>
                </a:lnTo>
                <a:lnTo>
                  <a:pt x="7008" y="13189"/>
                </a:lnTo>
                <a:lnTo>
                  <a:pt x="6935" y="13359"/>
                </a:lnTo>
                <a:lnTo>
                  <a:pt x="6886" y="13530"/>
                </a:lnTo>
                <a:lnTo>
                  <a:pt x="6570" y="13335"/>
                </a:lnTo>
                <a:lnTo>
                  <a:pt x="6692" y="13043"/>
                </a:lnTo>
                <a:lnTo>
                  <a:pt x="6813" y="12751"/>
                </a:lnTo>
                <a:lnTo>
                  <a:pt x="7105" y="12216"/>
                </a:lnTo>
                <a:lnTo>
                  <a:pt x="7130" y="12191"/>
                </a:lnTo>
                <a:lnTo>
                  <a:pt x="7105" y="12167"/>
                </a:lnTo>
                <a:lnTo>
                  <a:pt x="7057" y="12167"/>
                </a:lnTo>
                <a:lnTo>
                  <a:pt x="6838" y="12386"/>
                </a:lnTo>
                <a:lnTo>
                  <a:pt x="6619" y="12629"/>
                </a:lnTo>
                <a:lnTo>
                  <a:pt x="6448" y="12897"/>
                </a:lnTo>
                <a:lnTo>
                  <a:pt x="6327" y="13165"/>
                </a:lnTo>
                <a:lnTo>
                  <a:pt x="6254" y="13165"/>
                </a:lnTo>
                <a:lnTo>
                  <a:pt x="6181" y="13189"/>
                </a:lnTo>
                <a:lnTo>
                  <a:pt x="6132" y="13238"/>
                </a:lnTo>
                <a:lnTo>
                  <a:pt x="6083" y="13286"/>
                </a:lnTo>
                <a:lnTo>
                  <a:pt x="5937" y="13238"/>
                </a:lnTo>
                <a:lnTo>
                  <a:pt x="5791" y="13213"/>
                </a:lnTo>
                <a:lnTo>
                  <a:pt x="5816" y="13140"/>
                </a:lnTo>
                <a:lnTo>
                  <a:pt x="6059" y="12654"/>
                </a:lnTo>
                <a:lnTo>
                  <a:pt x="6254" y="12264"/>
                </a:lnTo>
                <a:lnTo>
                  <a:pt x="6351" y="12045"/>
                </a:lnTo>
                <a:lnTo>
                  <a:pt x="6424" y="11851"/>
                </a:lnTo>
                <a:lnTo>
                  <a:pt x="6424" y="11826"/>
                </a:lnTo>
                <a:lnTo>
                  <a:pt x="6400" y="11802"/>
                </a:lnTo>
                <a:lnTo>
                  <a:pt x="6375" y="11802"/>
                </a:lnTo>
                <a:lnTo>
                  <a:pt x="6351" y="11826"/>
                </a:lnTo>
                <a:lnTo>
                  <a:pt x="6108" y="12143"/>
                </a:lnTo>
                <a:lnTo>
                  <a:pt x="5864" y="12459"/>
                </a:lnTo>
                <a:lnTo>
                  <a:pt x="5743" y="12654"/>
                </a:lnTo>
                <a:lnTo>
                  <a:pt x="5621" y="12824"/>
                </a:lnTo>
                <a:lnTo>
                  <a:pt x="5548" y="13019"/>
                </a:lnTo>
                <a:lnTo>
                  <a:pt x="5475" y="13213"/>
                </a:lnTo>
                <a:lnTo>
                  <a:pt x="5451" y="13213"/>
                </a:lnTo>
                <a:lnTo>
                  <a:pt x="5183" y="13189"/>
                </a:lnTo>
                <a:lnTo>
                  <a:pt x="4891" y="13213"/>
                </a:lnTo>
                <a:lnTo>
                  <a:pt x="5037" y="12921"/>
                </a:lnTo>
                <a:lnTo>
                  <a:pt x="5353" y="12410"/>
                </a:lnTo>
                <a:lnTo>
                  <a:pt x="5451" y="12240"/>
                </a:lnTo>
                <a:lnTo>
                  <a:pt x="5524" y="12070"/>
                </a:lnTo>
                <a:lnTo>
                  <a:pt x="5548" y="11972"/>
                </a:lnTo>
                <a:lnTo>
                  <a:pt x="5548" y="11899"/>
                </a:lnTo>
                <a:lnTo>
                  <a:pt x="5524" y="11802"/>
                </a:lnTo>
                <a:lnTo>
                  <a:pt x="5475" y="11729"/>
                </a:lnTo>
                <a:lnTo>
                  <a:pt x="5451" y="11729"/>
                </a:lnTo>
                <a:lnTo>
                  <a:pt x="5451" y="11753"/>
                </a:lnTo>
                <a:lnTo>
                  <a:pt x="5426" y="11802"/>
                </a:lnTo>
                <a:lnTo>
                  <a:pt x="5378" y="11875"/>
                </a:lnTo>
                <a:lnTo>
                  <a:pt x="5280" y="11997"/>
                </a:lnTo>
                <a:lnTo>
                  <a:pt x="4988" y="12435"/>
                </a:lnTo>
                <a:lnTo>
                  <a:pt x="4745" y="12800"/>
                </a:lnTo>
                <a:lnTo>
                  <a:pt x="4623" y="13019"/>
                </a:lnTo>
                <a:lnTo>
                  <a:pt x="4599" y="13140"/>
                </a:lnTo>
                <a:lnTo>
                  <a:pt x="4599" y="13238"/>
                </a:lnTo>
                <a:lnTo>
                  <a:pt x="4599" y="13262"/>
                </a:lnTo>
                <a:lnTo>
                  <a:pt x="4575" y="13262"/>
                </a:lnTo>
                <a:lnTo>
                  <a:pt x="4550" y="11802"/>
                </a:lnTo>
                <a:lnTo>
                  <a:pt x="4550" y="10537"/>
                </a:lnTo>
                <a:lnTo>
                  <a:pt x="4526" y="9271"/>
                </a:lnTo>
                <a:lnTo>
                  <a:pt x="4477" y="8396"/>
                </a:lnTo>
                <a:lnTo>
                  <a:pt x="4477" y="7520"/>
                </a:lnTo>
                <a:lnTo>
                  <a:pt x="4453" y="7130"/>
                </a:lnTo>
                <a:lnTo>
                  <a:pt x="4453" y="6863"/>
                </a:lnTo>
                <a:lnTo>
                  <a:pt x="4453" y="6595"/>
                </a:lnTo>
                <a:lnTo>
                  <a:pt x="4648" y="6619"/>
                </a:lnTo>
                <a:lnTo>
                  <a:pt x="4818" y="6619"/>
                </a:lnTo>
                <a:lnTo>
                  <a:pt x="5183" y="6595"/>
                </a:lnTo>
                <a:lnTo>
                  <a:pt x="5791" y="6595"/>
                </a:lnTo>
                <a:lnTo>
                  <a:pt x="6010" y="6571"/>
                </a:lnTo>
                <a:lnTo>
                  <a:pt x="6108" y="6522"/>
                </a:lnTo>
                <a:lnTo>
                  <a:pt x="6156" y="6449"/>
                </a:lnTo>
                <a:lnTo>
                  <a:pt x="6546" y="6230"/>
                </a:lnTo>
                <a:lnTo>
                  <a:pt x="6935" y="5962"/>
                </a:lnTo>
                <a:lnTo>
                  <a:pt x="7300" y="5646"/>
                </a:lnTo>
                <a:lnTo>
                  <a:pt x="7665" y="5330"/>
                </a:lnTo>
                <a:lnTo>
                  <a:pt x="8006" y="4989"/>
                </a:lnTo>
                <a:lnTo>
                  <a:pt x="8322" y="4648"/>
                </a:lnTo>
                <a:lnTo>
                  <a:pt x="8930" y="3943"/>
                </a:lnTo>
                <a:lnTo>
                  <a:pt x="9003" y="3870"/>
                </a:lnTo>
                <a:lnTo>
                  <a:pt x="9003" y="3797"/>
                </a:lnTo>
                <a:lnTo>
                  <a:pt x="9003" y="3699"/>
                </a:lnTo>
                <a:lnTo>
                  <a:pt x="8979" y="3626"/>
                </a:lnTo>
                <a:lnTo>
                  <a:pt x="9125" y="3456"/>
                </a:lnTo>
                <a:lnTo>
                  <a:pt x="9247" y="3286"/>
                </a:lnTo>
                <a:lnTo>
                  <a:pt x="9514" y="2872"/>
                </a:lnTo>
                <a:lnTo>
                  <a:pt x="9709" y="2434"/>
                </a:lnTo>
                <a:lnTo>
                  <a:pt x="9855" y="2020"/>
                </a:lnTo>
                <a:lnTo>
                  <a:pt x="10074" y="1266"/>
                </a:lnTo>
                <a:lnTo>
                  <a:pt x="10195" y="877"/>
                </a:lnTo>
                <a:lnTo>
                  <a:pt x="10341" y="512"/>
                </a:lnTo>
                <a:lnTo>
                  <a:pt x="10341" y="488"/>
                </a:lnTo>
                <a:close/>
                <a:moveTo>
                  <a:pt x="10536" y="1"/>
                </a:moveTo>
                <a:lnTo>
                  <a:pt x="10366" y="25"/>
                </a:lnTo>
                <a:lnTo>
                  <a:pt x="10195" y="74"/>
                </a:lnTo>
                <a:lnTo>
                  <a:pt x="10049" y="171"/>
                </a:lnTo>
                <a:lnTo>
                  <a:pt x="10025" y="196"/>
                </a:lnTo>
                <a:lnTo>
                  <a:pt x="9952" y="244"/>
                </a:lnTo>
                <a:lnTo>
                  <a:pt x="9903" y="293"/>
                </a:lnTo>
                <a:lnTo>
                  <a:pt x="9782" y="415"/>
                </a:lnTo>
                <a:lnTo>
                  <a:pt x="9709" y="585"/>
                </a:lnTo>
                <a:lnTo>
                  <a:pt x="9636" y="780"/>
                </a:lnTo>
                <a:lnTo>
                  <a:pt x="9539" y="1169"/>
                </a:lnTo>
                <a:lnTo>
                  <a:pt x="9466" y="1509"/>
                </a:lnTo>
                <a:lnTo>
                  <a:pt x="9320" y="1972"/>
                </a:lnTo>
                <a:lnTo>
                  <a:pt x="9247" y="2215"/>
                </a:lnTo>
                <a:lnTo>
                  <a:pt x="9149" y="2458"/>
                </a:lnTo>
                <a:lnTo>
                  <a:pt x="9003" y="2726"/>
                </a:lnTo>
                <a:lnTo>
                  <a:pt x="8833" y="2994"/>
                </a:lnTo>
                <a:lnTo>
                  <a:pt x="8663" y="3286"/>
                </a:lnTo>
                <a:lnTo>
                  <a:pt x="8614" y="3407"/>
                </a:lnTo>
                <a:lnTo>
                  <a:pt x="8565" y="3578"/>
                </a:lnTo>
                <a:lnTo>
                  <a:pt x="7324" y="4867"/>
                </a:lnTo>
                <a:lnTo>
                  <a:pt x="6692" y="5500"/>
                </a:lnTo>
                <a:lnTo>
                  <a:pt x="6035" y="6108"/>
                </a:lnTo>
                <a:lnTo>
                  <a:pt x="5937" y="6084"/>
                </a:lnTo>
                <a:lnTo>
                  <a:pt x="5524" y="6084"/>
                </a:lnTo>
                <a:lnTo>
                  <a:pt x="5110" y="6133"/>
                </a:lnTo>
                <a:lnTo>
                  <a:pt x="4867" y="6133"/>
                </a:lnTo>
                <a:lnTo>
                  <a:pt x="4599" y="6157"/>
                </a:lnTo>
                <a:lnTo>
                  <a:pt x="4599" y="6157"/>
                </a:lnTo>
                <a:lnTo>
                  <a:pt x="4623" y="6133"/>
                </a:lnTo>
                <a:lnTo>
                  <a:pt x="4623" y="6084"/>
                </a:lnTo>
                <a:lnTo>
                  <a:pt x="4599" y="5987"/>
                </a:lnTo>
                <a:lnTo>
                  <a:pt x="4526" y="5914"/>
                </a:lnTo>
                <a:lnTo>
                  <a:pt x="4453" y="5889"/>
                </a:lnTo>
                <a:lnTo>
                  <a:pt x="4404" y="5816"/>
                </a:lnTo>
                <a:lnTo>
                  <a:pt x="4331" y="5768"/>
                </a:lnTo>
                <a:lnTo>
                  <a:pt x="4112" y="5670"/>
                </a:lnTo>
                <a:lnTo>
                  <a:pt x="3869" y="5622"/>
                </a:lnTo>
                <a:lnTo>
                  <a:pt x="3626" y="5597"/>
                </a:lnTo>
                <a:lnTo>
                  <a:pt x="2871" y="5597"/>
                </a:lnTo>
                <a:lnTo>
                  <a:pt x="2385" y="5646"/>
                </a:lnTo>
                <a:lnTo>
                  <a:pt x="2166" y="5646"/>
                </a:lnTo>
                <a:lnTo>
                  <a:pt x="1922" y="5622"/>
                </a:lnTo>
                <a:lnTo>
                  <a:pt x="1412" y="5597"/>
                </a:lnTo>
                <a:lnTo>
                  <a:pt x="1144" y="5597"/>
                </a:lnTo>
                <a:lnTo>
                  <a:pt x="901" y="5622"/>
                </a:lnTo>
                <a:lnTo>
                  <a:pt x="682" y="5670"/>
                </a:lnTo>
                <a:lnTo>
                  <a:pt x="463" y="5792"/>
                </a:lnTo>
                <a:lnTo>
                  <a:pt x="365" y="5792"/>
                </a:lnTo>
                <a:lnTo>
                  <a:pt x="317" y="5841"/>
                </a:lnTo>
                <a:lnTo>
                  <a:pt x="292" y="5889"/>
                </a:lnTo>
                <a:lnTo>
                  <a:pt x="244" y="6133"/>
                </a:lnTo>
                <a:lnTo>
                  <a:pt x="219" y="6400"/>
                </a:lnTo>
                <a:lnTo>
                  <a:pt x="219" y="6911"/>
                </a:lnTo>
                <a:lnTo>
                  <a:pt x="195" y="7422"/>
                </a:lnTo>
                <a:lnTo>
                  <a:pt x="171" y="7933"/>
                </a:lnTo>
                <a:lnTo>
                  <a:pt x="146" y="8493"/>
                </a:lnTo>
                <a:lnTo>
                  <a:pt x="146" y="9028"/>
                </a:lnTo>
                <a:lnTo>
                  <a:pt x="146" y="10123"/>
                </a:lnTo>
                <a:lnTo>
                  <a:pt x="171" y="10707"/>
                </a:lnTo>
                <a:lnTo>
                  <a:pt x="171" y="11267"/>
                </a:lnTo>
                <a:lnTo>
                  <a:pt x="122" y="12386"/>
                </a:lnTo>
                <a:lnTo>
                  <a:pt x="98" y="13530"/>
                </a:lnTo>
                <a:lnTo>
                  <a:pt x="98" y="14162"/>
                </a:lnTo>
                <a:lnTo>
                  <a:pt x="73" y="14479"/>
                </a:lnTo>
                <a:lnTo>
                  <a:pt x="25" y="14795"/>
                </a:lnTo>
                <a:lnTo>
                  <a:pt x="0" y="14868"/>
                </a:lnTo>
                <a:lnTo>
                  <a:pt x="25" y="14965"/>
                </a:lnTo>
                <a:lnTo>
                  <a:pt x="73" y="15014"/>
                </a:lnTo>
                <a:lnTo>
                  <a:pt x="122" y="15063"/>
                </a:lnTo>
                <a:lnTo>
                  <a:pt x="195" y="15087"/>
                </a:lnTo>
                <a:lnTo>
                  <a:pt x="268" y="15111"/>
                </a:lnTo>
                <a:lnTo>
                  <a:pt x="341" y="15087"/>
                </a:lnTo>
                <a:lnTo>
                  <a:pt x="414" y="15038"/>
                </a:lnTo>
                <a:lnTo>
                  <a:pt x="463" y="15087"/>
                </a:lnTo>
                <a:lnTo>
                  <a:pt x="536" y="15111"/>
                </a:lnTo>
                <a:lnTo>
                  <a:pt x="998" y="15136"/>
                </a:lnTo>
                <a:lnTo>
                  <a:pt x="1460" y="15136"/>
                </a:lnTo>
                <a:lnTo>
                  <a:pt x="1922" y="15111"/>
                </a:lnTo>
                <a:lnTo>
                  <a:pt x="2385" y="15087"/>
                </a:lnTo>
                <a:lnTo>
                  <a:pt x="2482" y="15087"/>
                </a:lnTo>
                <a:lnTo>
                  <a:pt x="3309" y="15014"/>
                </a:lnTo>
                <a:lnTo>
                  <a:pt x="3723" y="14990"/>
                </a:lnTo>
                <a:lnTo>
                  <a:pt x="4112" y="14965"/>
                </a:lnTo>
                <a:lnTo>
                  <a:pt x="4137" y="14965"/>
                </a:lnTo>
                <a:lnTo>
                  <a:pt x="4185" y="14990"/>
                </a:lnTo>
                <a:lnTo>
                  <a:pt x="4234" y="15014"/>
                </a:lnTo>
                <a:lnTo>
                  <a:pt x="4356" y="15014"/>
                </a:lnTo>
                <a:lnTo>
                  <a:pt x="4453" y="14941"/>
                </a:lnTo>
                <a:lnTo>
                  <a:pt x="4502" y="14917"/>
                </a:lnTo>
                <a:lnTo>
                  <a:pt x="4526" y="14868"/>
                </a:lnTo>
                <a:lnTo>
                  <a:pt x="4575" y="14746"/>
                </a:lnTo>
                <a:lnTo>
                  <a:pt x="4599" y="14600"/>
                </a:lnTo>
                <a:lnTo>
                  <a:pt x="4599" y="14333"/>
                </a:lnTo>
                <a:lnTo>
                  <a:pt x="4599" y="14065"/>
                </a:lnTo>
                <a:lnTo>
                  <a:pt x="4575" y="13797"/>
                </a:lnTo>
                <a:lnTo>
                  <a:pt x="4599" y="13773"/>
                </a:lnTo>
                <a:lnTo>
                  <a:pt x="5037" y="13724"/>
                </a:lnTo>
                <a:lnTo>
                  <a:pt x="5451" y="13676"/>
                </a:lnTo>
                <a:lnTo>
                  <a:pt x="5791" y="13700"/>
                </a:lnTo>
                <a:lnTo>
                  <a:pt x="5986" y="13676"/>
                </a:lnTo>
                <a:lnTo>
                  <a:pt x="6132" y="13627"/>
                </a:lnTo>
                <a:lnTo>
                  <a:pt x="6156" y="13651"/>
                </a:lnTo>
                <a:lnTo>
                  <a:pt x="6521" y="13895"/>
                </a:lnTo>
                <a:lnTo>
                  <a:pt x="6886" y="14138"/>
                </a:lnTo>
                <a:lnTo>
                  <a:pt x="7276" y="14357"/>
                </a:lnTo>
                <a:lnTo>
                  <a:pt x="7665" y="14552"/>
                </a:lnTo>
                <a:lnTo>
                  <a:pt x="8054" y="14722"/>
                </a:lnTo>
                <a:lnTo>
                  <a:pt x="8444" y="14892"/>
                </a:lnTo>
                <a:lnTo>
                  <a:pt x="8833" y="15038"/>
                </a:lnTo>
                <a:lnTo>
                  <a:pt x="9247" y="15160"/>
                </a:lnTo>
                <a:lnTo>
                  <a:pt x="10074" y="15403"/>
                </a:lnTo>
                <a:lnTo>
                  <a:pt x="10925" y="15574"/>
                </a:lnTo>
                <a:lnTo>
                  <a:pt x="11777" y="15695"/>
                </a:lnTo>
                <a:lnTo>
                  <a:pt x="12653" y="15817"/>
                </a:lnTo>
                <a:lnTo>
                  <a:pt x="13310" y="15866"/>
                </a:lnTo>
                <a:lnTo>
                  <a:pt x="13651" y="15890"/>
                </a:lnTo>
                <a:lnTo>
                  <a:pt x="14016" y="15866"/>
                </a:lnTo>
                <a:lnTo>
                  <a:pt x="14356" y="15866"/>
                </a:lnTo>
                <a:lnTo>
                  <a:pt x="14697" y="15793"/>
                </a:lnTo>
                <a:lnTo>
                  <a:pt x="15013" y="15720"/>
                </a:lnTo>
                <a:lnTo>
                  <a:pt x="15330" y="15598"/>
                </a:lnTo>
                <a:lnTo>
                  <a:pt x="15476" y="15525"/>
                </a:lnTo>
                <a:lnTo>
                  <a:pt x="15597" y="15452"/>
                </a:lnTo>
                <a:lnTo>
                  <a:pt x="15719" y="15355"/>
                </a:lnTo>
                <a:lnTo>
                  <a:pt x="15792" y="15257"/>
                </a:lnTo>
                <a:lnTo>
                  <a:pt x="15865" y="15160"/>
                </a:lnTo>
                <a:lnTo>
                  <a:pt x="15914" y="15038"/>
                </a:lnTo>
                <a:lnTo>
                  <a:pt x="15962" y="14941"/>
                </a:lnTo>
                <a:lnTo>
                  <a:pt x="15987" y="14819"/>
                </a:lnTo>
                <a:lnTo>
                  <a:pt x="16011" y="14552"/>
                </a:lnTo>
                <a:lnTo>
                  <a:pt x="15987" y="14284"/>
                </a:lnTo>
                <a:lnTo>
                  <a:pt x="15938" y="14016"/>
                </a:lnTo>
                <a:lnTo>
                  <a:pt x="15865" y="13749"/>
                </a:lnTo>
                <a:lnTo>
                  <a:pt x="15987" y="13651"/>
                </a:lnTo>
                <a:lnTo>
                  <a:pt x="16084" y="13530"/>
                </a:lnTo>
                <a:lnTo>
                  <a:pt x="16181" y="13408"/>
                </a:lnTo>
                <a:lnTo>
                  <a:pt x="16254" y="13262"/>
                </a:lnTo>
                <a:lnTo>
                  <a:pt x="16376" y="12946"/>
                </a:lnTo>
                <a:lnTo>
                  <a:pt x="16425" y="12654"/>
                </a:lnTo>
                <a:lnTo>
                  <a:pt x="16449" y="12410"/>
                </a:lnTo>
                <a:lnTo>
                  <a:pt x="16449" y="12070"/>
                </a:lnTo>
                <a:lnTo>
                  <a:pt x="16425" y="11875"/>
                </a:lnTo>
                <a:lnTo>
                  <a:pt x="16400" y="11680"/>
                </a:lnTo>
                <a:lnTo>
                  <a:pt x="16352" y="11534"/>
                </a:lnTo>
                <a:lnTo>
                  <a:pt x="16279" y="11388"/>
                </a:lnTo>
                <a:lnTo>
                  <a:pt x="16425" y="11267"/>
                </a:lnTo>
                <a:lnTo>
                  <a:pt x="16546" y="11096"/>
                </a:lnTo>
                <a:lnTo>
                  <a:pt x="16668" y="10926"/>
                </a:lnTo>
                <a:lnTo>
                  <a:pt x="16765" y="10756"/>
                </a:lnTo>
                <a:lnTo>
                  <a:pt x="16838" y="10561"/>
                </a:lnTo>
                <a:lnTo>
                  <a:pt x="16887" y="10342"/>
                </a:lnTo>
                <a:lnTo>
                  <a:pt x="16911" y="10147"/>
                </a:lnTo>
                <a:lnTo>
                  <a:pt x="16936" y="9953"/>
                </a:lnTo>
                <a:lnTo>
                  <a:pt x="16911" y="9758"/>
                </a:lnTo>
                <a:lnTo>
                  <a:pt x="16838" y="9515"/>
                </a:lnTo>
                <a:lnTo>
                  <a:pt x="16717" y="9271"/>
                </a:lnTo>
                <a:lnTo>
                  <a:pt x="16571" y="9053"/>
                </a:lnTo>
                <a:lnTo>
                  <a:pt x="16717" y="8931"/>
                </a:lnTo>
                <a:lnTo>
                  <a:pt x="16838" y="8785"/>
                </a:lnTo>
                <a:lnTo>
                  <a:pt x="16936" y="8615"/>
                </a:lnTo>
                <a:lnTo>
                  <a:pt x="17033" y="8444"/>
                </a:lnTo>
                <a:lnTo>
                  <a:pt x="17106" y="8274"/>
                </a:lnTo>
                <a:lnTo>
                  <a:pt x="17155" y="8079"/>
                </a:lnTo>
                <a:lnTo>
                  <a:pt x="17179" y="7885"/>
                </a:lnTo>
                <a:lnTo>
                  <a:pt x="17203" y="7690"/>
                </a:lnTo>
                <a:lnTo>
                  <a:pt x="17179" y="7447"/>
                </a:lnTo>
                <a:lnTo>
                  <a:pt x="17106" y="7252"/>
                </a:lnTo>
                <a:lnTo>
                  <a:pt x="17009" y="7057"/>
                </a:lnTo>
                <a:lnTo>
                  <a:pt x="16887" y="6887"/>
                </a:lnTo>
                <a:lnTo>
                  <a:pt x="16717" y="6741"/>
                </a:lnTo>
                <a:lnTo>
                  <a:pt x="16546" y="6619"/>
                </a:lnTo>
                <a:lnTo>
                  <a:pt x="16352" y="6498"/>
                </a:lnTo>
                <a:lnTo>
                  <a:pt x="16157" y="6400"/>
                </a:lnTo>
                <a:lnTo>
                  <a:pt x="15938" y="6303"/>
                </a:lnTo>
                <a:lnTo>
                  <a:pt x="15719" y="6206"/>
                </a:lnTo>
                <a:lnTo>
                  <a:pt x="15232" y="6084"/>
                </a:lnTo>
                <a:lnTo>
                  <a:pt x="14746" y="5987"/>
                </a:lnTo>
                <a:lnTo>
                  <a:pt x="14259" y="5938"/>
                </a:lnTo>
                <a:lnTo>
                  <a:pt x="13845" y="5889"/>
                </a:lnTo>
                <a:lnTo>
                  <a:pt x="13432" y="5865"/>
                </a:lnTo>
                <a:lnTo>
                  <a:pt x="12604" y="5841"/>
                </a:lnTo>
                <a:lnTo>
                  <a:pt x="11607" y="5841"/>
                </a:lnTo>
                <a:lnTo>
                  <a:pt x="11266" y="5865"/>
                </a:lnTo>
                <a:lnTo>
                  <a:pt x="11461" y="5354"/>
                </a:lnTo>
                <a:lnTo>
                  <a:pt x="11655" y="4843"/>
                </a:lnTo>
                <a:lnTo>
                  <a:pt x="11826" y="4308"/>
                </a:lnTo>
                <a:lnTo>
                  <a:pt x="11996" y="3797"/>
                </a:lnTo>
                <a:lnTo>
                  <a:pt x="12142" y="3261"/>
                </a:lnTo>
                <a:lnTo>
                  <a:pt x="12239" y="2726"/>
                </a:lnTo>
                <a:lnTo>
                  <a:pt x="12264" y="2458"/>
                </a:lnTo>
                <a:lnTo>
                  <a:pt x="12264" y="2191"/>
                </a:lnTo>
                <a:lnTo>
                  <a:pt x="12239" y="1899"/>
                </a:lnTo>
                <a:lnTo>
                  <a:pt x="12215" y="1631"/>
                </a:lnTo>
                <a:lnTo>
                  <a:pt x="12166" y="1412"/>
                </a:lnTo>
                <a:lnTo>
                  <a:pt x="12118" y="1217"/>
                </a:lnTo>
                <a:lnTo>
                  <a:pt x="12045" y="1023"/>
                </a:lnTo>
                <a:lnTo>
                  <a:pt x="11972" y="853"/>
                </a:lnTo>
                <a:lnTo>
                  <a:pt x="11850" y="682"/>
                </a:lnTo>
                <a:lnTo>
                  <a:pt x="11728" y="512"/>
                </a:lnTo>
                <a:lnTo>
                  <a:pt x="11582" y="366"/>
                </a:lnTo>
                <a:lnTo>
                  <a:pt x="11412" y="220"/>
                </a:lnTo>
                <a:lnTo>
                  <a:pt x="11266" y="147"/>
                </a:lnTo>
                <a:lnTo>
                  <a:pt x="11120" y="74"/>
                </a:lnTo>
                <a:lnTo>
                  <a:pt x="10925" y="25"/>
                </a:lnTo>
                <a:lnTo>
                  <a:pt x="10731" y="1"/>
                </a:lnTo>
                <a:close/>
              </a:path>
            </a:pathLst>
          </a:custGeom>
          <a:solidFill>
            <a:schemeClr val="dk1"/>
          </a:solidFill>
          <a:ln>
            <a:solidFill>
              <a:schemeClr val="accent2"/>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01;p16">
            <a:extLst>
              <a:ext uri="{FF2B5EF4-FFF2-40B4-BE49-F238E27FC236}">
                <a16:creationId xmlns:a16="http://schemas.microsoft.com/office/drawing/2014/main" id="{9FC91D0B-F8EB-E040-98B3-8CD8E0EB3858}"/>
              </a:ext>
            </a:extLst>
          </p:cNvPr>
          <p:cNvSpPr txBox="1">
            <a:spLocks noGrp="1"/>
          </p:cNvSpPr>
          <p:nvPr/>
        </p:nvSpPr>
        <p:spPr>
          <a:xfrm>
            <a:off x="4004551" y="2208302"/>
            <a:ext cx="2330562" cy="760775"/>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30200" algn="l" rtl="0">
              <a:lnSpc>
                <a:spcPct val="115000"/>
              </a:lnSpc>
              <a:spcBef>
                <a:spcPts val="0"/>
              </a:spcBef>
              <a:spcAft>
                <a:spcPts val="0"/>
              </a:spcAft>
              <a:buClr>
                <a:schemeClr val="accent1"/>
              </a:buClr>
              <a:buSzPts val="1600"/>
              <a:buFont typeface="Bitter Thin"/>
              <a:buChar char="✘"/>
              <a:defRPr sz="2000" b="0" i="0" u="none" strike="noStrike" cap="none">
                <a:solidFill>
                  <a:schemeClr val="dk1"/>
                </a:solidFill>
                <a:latin typeface="Bitter Thin"/>
                <a:ea typeface="Bitter Thin"/>
                <a:cs typeface="Bitter Thin"/>
                <a:sym typeface="Bitter Thin"/>
              </a:defRPr>
            </a:lvl1pPr>
            <a:lvl2pPr marL="914400" marR="0" lvl="1" indent="-330200" algn="l" rtl="0">
              <a:lnSpc>
                <a:spcPct val="115000"/>
              </a:lnSpc>
              <a:spcBef>
                <a:spcPts val="800"/>
              </a:spcBef>
              <a:spcAft>
                <a:spcPts val="0"/>
              </a:spcAft>
              <a:buClr>
                <a:schemeClr val="accent1"/>
              </a:buClr>
              <a:buSzPts val="1600"/>
              <a:buFont typeface="Bitter Thin"/>
              <a:buChar char="✗"/>
              <a:defRPr sz="2000" b="0" i="0" u="none" strike="noStrike" cap="none">
                <a:solidFill>
                  <a:schemeClr val="dk1"/>
                </a:solidFill>
                <a:latin typeface="Bitter Thin"/>
                <a:ea typeface="Bitter Thin"/>
                <a:cs typeface="Bitter Thin"/>
                <a:sym typeface="Bitter Thin"/>
              </a:defRPr>
            </a:lvl2pPr>
            <a:lvl3pPr marL="1371600" marR="0" lvl="2" indent="-355600" algn="l" rtl="0">
              <a:lnSpc>
                <a:spcPct val="115000"/>
              </a:lnSpc>
              <a:spcBef>
                <a:spcPts val="800"/>
              </a:spcBef>
              <a:spcAft>
                <a:spcPts val="0"/>
              </a:spcAft>
              <a:buClr>
                <a:schemeClr val="accent1"/>
              </a:buClr>
              <a:buSzPts val="2000"/>
              <a:buFont typeface="Bitter Thin"/>
              <a:buChar char="■"/>
              <a:defRPr sz="2000" b="0" i="0" u="none" strike="noStrike" cap="none">
                <a:solidFill>
                  <a:schemeClr val="dk1"/>
                </a:solidFill>
                <a:latin typeface="Bitter Thin"/>
                <a:ea typeface="Bitter Thin"/>
                <a:cs typeface="Bitter Thin"/>
                <a:sym typeface="Bitter Thin"/>
              </a:defRPr>
            </a:lvl3pPr>
            <a:lvl4pPr marL="1828800" marR="0" lvl="3" indent="-355600" algn="l" rtl="0">
              <a:lnSpc>
                <a:spcPct val="115000"/>
              </a:lnSpc>
              <a:spcBef>
                <a:spcPts val="800"/>
              </a:spcBef>
              <a:spcAft>
                <a:spcPts val="0"/>
              </a:spcAft>
              <a:buClr>
                <a:schemeClr val="dk1"/>
              </a:buClr>
              <a:buSzPts val="2000"/>
              <a:buFont typeface="Bitter Thin"/>
              <a:buChar char="●"/>
              <a:defRPr sz="2000" b="0" i="0" u="none" strike="noStrike" cap="none">
                <a:solidFill>
                  <a:schemeClr val="dk1"/>
                </a:solidFill>
                <a:latin typeface="Bitter Thin"/>
                <a:ea typeface="Bitter Thin"/>
                <a:cs typeface="Bitter Thin"/>
                <a:sym typeface="Bitter Thin"/>
              </a:defRPr>
            </a:lvl4pPr>
            <a:lvl5pPr marL="2286000" marR="0" lvl="4" indent="-355600" algn="l" rtl="0">
              <a:lnSpc>
                <a:spcPct val="115000"/>
              </a:lnSpc>
              <a:spcBef>
                <a:spcPts val="800"/>
              </a:spcBef>
              <a:spcAft>
                <a:spcPts val="0"/>
              </a:spcAft>
              <a:buClr>
                <a:schemeClr val="dk1"/>
              </a:buClr>
              <a:buSzPts val="2000"/>
              <a:buFont typeface="Bitter Thin"/>
              <a:buChar char="○"/>
              <a:defRPr sz="2000" b="0" i="0" u="none" strike="noStrike" cap="none">
                <a:solidFill>
                  <a:schemeClr val="dk1"/>
                </a:solidFill>
                <a:latin typeface="Bitter Thin"/>
                <a:ea typeface="Bitter Thin"/>
                <a:cs typeface="Bitter Thin"/>
                <a:sym typeface="Bitter Thin"/>
              </a:defRPr>
            </a:lvl5pPr>
            <a:lvl6pPr marL="2743200" marR="0" lvl="5" indent="-355600" algn="l" rtl="0">
              <a:lnSpc>
                <a:spcPct val="115000"/>
              </a:lnSpc>
              <a:spcBef>
                <a:spcPts val="800"/>
              </a:spcBef>
              <a:spcAft>
                <a:spcPts val="0"/>
              </a:spcAft>
              <a:buClr>
                <a:schemeClr val="dk1"/>
              </a:buClr>
              <a:buSzPts val="2000"/>
              <a:buFont typeface="Bitter Thin"/>
              <a:buChar char="■"/>
              <a:defRPr sz="2000" b="0" i="0" u="none" strike="noStrike" cap="none">
                <a:solidFill>
                  <a:schemeClr val="dk1"/>
                </a:solidFill>
                <a:latin typeface="Bitter Thin"/>
                <a:ea typeface="Bitter Thin"/>
                <a:cs typeface="Bitter Thin"/>
                <a:sym typeface="Bitter Thin"/>
              </a:defRPr>
            </a:lvl6pPr>
            <a:lvl7pPr marL="3200400" marR="0" lvl="6" indent="-355600" algn="l" rtl="0">
              <a:lnSpc>
                <a:spcPct val="115000"/>
              </a:lnSpc>
              <a:spcBef>
                <a:spcPts val="800"/>
              </a:spcBef>
              <a:spcAft>
                <a:spcPts val="0"/>
              </a:spcAft>
              <a:buClr>
                <a:schemeClr val="dk1"/>
              </a:buClr>
              <a:buSzPts val="2000"/>
              <a:buFont typeface="Bitter Thin"/>
              <a:buChar char="●"/>
              <a:defRPr sz="2000" b="0" i="0" u="none" strike="noStrike" cap="none">
                <a:solidFill>
                  <a:schemeClr val="dk1"/>
                </a:solidFill>
                <a:latin typeface="Bitter Thin"/>
                <a:ea typeface="Bitter Thin"/>
                <a:cs typeface="Bitter Thin"/>
                <a:sym typeface="Bitter Thin"/>
              </a:defRPr>
            </a:lvl7pPr>
            <a:lvl8pPr marL="3657600" marR="0" lvl="7" indent="-355600" algn="l" rtl="0">
              <a:lnSpc>
                <a:spcPct val="115000"/>
              </a:lnSpc>
              <a:spcBef>
                <a:spcPts val="800"/>
              </a:spcBef>
              <a:spcAft>
                <a:spcPts val="0"/>
              </a:spcAft>
              <a:buClr>
                <a:schemeClr val="dk1"/>
              </a:buClr>
              <a:buSzPts val="2000"/>
              <a:buFont typeface="Bitter Thin"/>
              <a:buChar char="○"/>
              <a:defRPr sz="2000" b="0" i="0" u="none" strike="noStrike" cap="none">
                <a:solidFill>
                  <a:schemeClr val="dk1"/>
                </a:solidFill>
                <a:latin typeface="Bitter Thin"/>
                <a:ea typeface="Bitter Thin"/>
                <a:cs typeface="Bitter Thin"/>
                <a:sym typeface="Bitter Thin"/>
              </a:defRPr>
            </a:lvl8pPr>
            <a:lvl9pPr marL="4114800" marR="0" lvl="8" indent="-355600" algn="l" rtl="0">
              <a:lnSpc>
                <a:spcPct val="115000"/>
              </a:lnSpc>
              <a:spcBef>
                <a:spcPts val="800"/>
              </a:spcBef>
              <a:spcAft>
                <a:spcPts val="800"/>
              </a:spcAft>
              <a:buClr>
                <a:schemeClr val="dk1"/>
              </a:buClr>
              <a:buSzPts val="2000"/>
              <a:buFont typeface="Bitter Thin"/>
              <a:buChar char="■"/>
              <a:defRPr sz="2000" b="0" i="0" u="none" strike="noStrike" cap="none">
                <a:solidFill>
                  <a:schemeClr val="dk1"/>
                </a:solidFill>
                <a:latin typeface="Bitter Thin"/>
                <a:ea typeface="Bitter Thin"/>
                <a:cs typeface="Bitter Thin"/>
                <a:sym typeface="Bitter Thin"/>
              </a:defRPr>
            </a:lvl9pPr>
          </a:lstStyle>
          <a:p>
            <a:pPr marL="127000" lvl="0" indent="0" algn="r" rtl="0">
              <a:spcBef>
                <a:spcPts val="0"/>
              </a:spcBef>
              <a:spcAft>
                <a:spcPts val="0"/>
              </a:spcAft>
              <a:buSzPts val="1600"/>
              <a:buNone/>
            </a:pPr>
            <a:r>
              <a:rPr lang="en" sz="1800" b="1" dirty="0">
                <a:solidFill>
                  <a:schemeClr val="accent6">
                    <a:lumMod val="75000"/>
                  </a:schemeClr>
                </a:solidFill>
              </a:rPr>
              <a:t>Volver a </a:t>
            </a:r>
          </a:p>
          <a:p>
            <a:pPr marL="127000" lvl="0" indent="0" algn="r" rtl="0">
              <a:spcBef>
                <a:spcPts val="0"/>
              </a:spcBef>
              <a:spcAft>
                <a:spcPts val="0"/>
              </a:spcAft>
              <a:buSzPts val="1600"/>
              <a:buNone/>
            </a:pPr>
            <a:r>
              <a:rPr lang="en" sz="1800" b="1" dirty="0" err="1">
                <a:solidFill>
                  <a:schemeClr val="accent6">
                    <a:lumMod val="75000"/>
                  </a:schemeClr>
                </a:solidFill>
              </a:rPr>
              <a:t>realizar</a:t>
            </a:r>
            <a:r>
              <a:rPr lang="en" sz="1800" b="1" dirty="0">
                <a:solidFill>
                  <a:schemeClr val="accent6">
                    <a:lumMod val="75000"/>
                  </a:schemeClr>
                </a:solidFill>
              </a:rPr>
              <a:t> el</a:t>
            </a:r>
          </a:p>
          <a:p>
            <a:pPr marL="127000" lvl="0" indent="0" algn="r" rtl="0">
              <a:spcBef>
                <a:spcPts val="0"/>
              </a:spcBef>
              <a:spcAft>
                <a:spcPts val="0"/>
              </a:spcAft>
              <a:buSzPts val="1600"/>
              <a:buNone/>
            </a:pPr>
            <a:r>
              <a:rPr lang="en" sz="1800" b="1" dirty="0">
                <a:solidFill>
                  <a:schemeClr val="accent6">
                    <a:lumMod val="75000"/>
                  </a:schemeClr>
                </a:solidFill>
              </a:rPr>
              <a:t> </a:t>
            </a:r>
            <a:r>
              <a:rPr lang="en" sz="1800" b="1" dirty="0" err="1">
                <a:solidFill>
                  <a:schemeClr val="accent6">
                    <a:lumMod val="75000"/>
                  </a:schemeClr>
                </a:solidFill>
              </a:rPr>
              <a:t>ejercicio</a:t>
            </a:r>
            <a:r>
              <a:rPr lang="en" sz="1800" b="1" dirty="0">
                <a:solidFill>
                  <a:schemeClr val="accent6">
                    <a:lumMod val="75000"/>
                  </a:schemeClr>
                </a:solidFill>
              </a:rPr>
              <a:t>:</a:t>
            </a:r>
          </a:p>
          <a:p>
            <a:pPr marL="127000" lvl="0" indent="0" algn="r" rtl="0">
              <a:spcBef>
                <a:spcPts val="0"/>
              </a:spcBef>
              <a:spcAft>
                <a:spcPts val="0"/>
              </a:spcAft>
              <a:buSzPts val="1600"/>
              <a:buNone/>
            </a:pPr>
            <a:endParaRPr lang="en" dirty="0"/>
          </a:p>
          <a:p>
            <a:pPr marL="127000" lvl="0" indent="0" algn="r" rtl="0">
              <a:spcBef>
                <a:spcPts val="0"/>
              </a:spcBef>
              <a:spcAft>
                <a:spcPts val="0"/>
              </a:spcAft>
              <a:buSzPts val="1600"/>
              <a:buNone/>
            </a:pPr>
            <a:endParaRPr lang="en" dirty="0"/>
          </a:p>
          <a:p>
            <a:pPr marL="127000" lvl="0" indent="0" algn="r" rtl="0">
              <a:spcBef>
                <a:spcPts val="0"/>
              </a:spcBef>
              <a:spcAft>
                <a:spcPts val="0"/>
              </a:spcAft>
              <a:buSzPts val="1600"/>
              <a:buNone/>
            </a:pPr>
            <a:endParaRPr lang="en" dirty="0"/>
          </a:p>
        </p:txBody>
      </p:sp>
      <p:sp>
        <p:nvSpPr>
          <p:cNvPr id="3" name="Rectángulo 2">
            <a:extLst>
              <a:ext uri="{FF2B5EF4-FFF2-40B4-BE49-F238E27FC236}">
                <a16:creationId xmlns:a16="http://schemas.microsoft.com/office/drawing/2014/main" id="{C45576C4-3853-3C4F-B77A-8694CF93B7AF}"/>
              </a:ext>
            </a:extLst>
          </p:cNvPr>
          <p:cNvSpPr/>
          <p:nvPr/>
        </p:nvSpPr>
        <p:spPr>
          <a:xfrm>
            <a:off x="365283" y="263780"/>
            <a:ext cx="6231559" cy="1719566"/>
          </a:xfrm>
          <a:prstGeom prst="rect">
            <a:avLst/>
          </a:prstGeom>
          <a:solidFill>
            <a:srgbClr val="E7D6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sp>
        <p:nvSpPr>
          <p:cNvPr id="121" name="Google Shape;121;p18"/>
          <p:cNvSpPr txBox="1">
            <a:spLocks noGrp="1"/>
          </p:cNvSpPr>
          <p:nvPr>
            <p:ph type="title"/>
          </p:nvPr>
        </p:nvSpPr>
        <p:spPr>
          <a:xfrm>
            <a:off x="615705" y="834174"/>
            <a:ext cx="5730714" cy="5523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sz="3600" b="1" dirty="0">
                <a:ln>
                  <a:solidFill>
                    <a:schemeClr val="accent6">
                      <a:lumMod val="50000"/>
                    </a:schemeClr>
                  </a:solidFill>
                </a:ln>
                <a:solidFill>
                  <a:schemeClr val="tx1">
                    <a:lumMod val="50000"/>
                  </a:schemeClr>
                </a:solidFill>
              </a:rPr>
              <a:t>¡Gracias por </a:t>
            </a:r>
            <a:r>
              <a:rPr lang="en" sz="3600" b="1" dirty="0" err="1">
                <a:ln>
                  <a:solidFill>
                    <a:schemeClr val="accent6">
                      <a:lumMod val="50000"/>
                    </a:schemeClr>
                  </a:solidFill>
                </a:ln>
                <a:solidFill>
                  <a:schemeClr val="tx1">
                    <a:lumMod val="50000"/>
                  </a:schemeClr>
                </a:solidFill>
              </a:rPr>
              <a:t>realizar</a:t>
            </a:r>
            <a:r>
              <a:rPr lang="en" sz="3600" b="1" dirty="0">
                <a:ln>
                  <a:solidFill>
                    <a:schemeClr val="accent6">
                      <a:lumMod val="50000"/>
                    </a:schemeClr>
                  </a:solidFill>
                </a:ln>
                <a:solidFill>
                  <a:schemeClr val="tx1">
                    <a:lumMod val="50000"/>
                  </a:schemeClr>
                </a:solidFill>
              </a:rPr>
              <a:t> el </a:t>
            </a:r>
            <a:r>
              <a:rPr lang="en" sz="3600" b="1" dirty="0" err="1">
                <a:ln>
                  <a:solidFill>
                    <a:schemeClr val="accent6">
                      <a:lumMod val="50000"/>
                    </a:schemeClr>
                  </a:solidFill>
                </a:ln>
                <a:solidFill>
                  <a:schemeClr val="tx1">
                    <a:lumMod val="50000"/>
                  </a:schemeClr>
                </a:solidFill>
              </a:rPr>
              <a:t>ejercicio</a:t>
            </a:r>
            <a:r>
              <a:rPr lang="en" sz="3600" b="1" dirty="0">
                <a:ln>
                  <a:solidFill>
                    <a:schemeClr val="accent6">
                      <a:lumMod val="50000"/>
                    </a:schemeClr>
                  </a:solidFill>
                </a:ln>
                <a:solidFill>
                  <a:schemeClr val="tx1">
                    <a:lumMod val="50000"/>
                  </a:schemeClr>
                </a:solidFill>
              </a:rPr>
              <a:t>!</a:t>
            </a:r>
            <a:endParaRPr sz="3600" b="1" dirty="0">
              <a:ln>
                <a:solidFill>
                  <a:schemeClr val="accent6">
                    <a:lumMod val="50000"/>
                  </a:schemeClr>
                </a:solidFill>
              </a:ln>
              <a:solidFill>
                <a:schemeClr val="tx1">
                  <a:lumMod val="50000"/>
                </a:schemeClr>
              </a:solidFill>
            </a:endParaRPr>
          </a:p>
        </p:txBody>
      </p:sp>
      <p:sp>
        <p:nvSpPr>
          <p:cNvPr id="28" name="Google Shape;101;p16">
            <a:extLst>
              <a:ext uri="{FF2B5EF4-FFF2-40B4-BE49-F238E27FC236}">
                <a16:creationId xmlns:a16="http://schemas.microsoft.com/office/drawing/2014/main" id="{4653D2EC-F966-254B-8C29-63A08F645483}"/>
              </a:ext>
            </a:extLst>
          </p:cNvPr>
          <p:cNvSpPr txBox="1">
            <a:spLocks noGrp="1"/>
          </p:cNvSpPr>
          <p:nvPr/>
        </p:nvSpPr>
        <p:spPr>
          <a:xfrm>
            <a:off x="4044182" y="3551232"/>
            <a:ext cx="2290931" cy="9481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30200" algn="l" rtl="0">
              <a:lnSpc>
                <a:spcPct val="115000"/>
              </a:lnSpc>
              <a:spcBef>
                <a:spcPts val="0"/>
              </a:spcBef>
              <a:spcAft>
                <a:spcPts val="0"/>
              </a:spcAft>
              <a:buClr>
                <a:schemeClr val="accent1"/>
              </a:buClr>
              <a:buSzPts val="1600"/>
              <a:buFont typeface="Bitter Thin"/>
              <a:buChar char="✘"/>
              <a:defRPr sz="2000" b="0" i="0" u="none" strike="noStrike" cap="none">
                <a:solidFill>
                  <a:schemeClr val="dk1"/>
                </a:solidFill>
                <a:latin typeface="Bitter Thin"/>
                <a:ea typeface="Bitter Thin"/>
                <a:cs typeface="Bitter Thin"/>
                <a:sym typeface="Bitter Thin"/>
              </a:defRPr>
            </a:lvl1pPr>
            <a:lvl2pPr marL="914400" marR="0" lvl="1" indent="-330200" algn="l" rtl="0">
              <a:lnSpc>
                <a:spcPct val="115000"/>
              </a:lnSpc>
              <a:spcBef>
                <a:spcPts val="800"/>
              </a:spcBef>
              <a:spcAft>
                <a:spcPts val="0"/>
              </a:spcAft>
              <a:buClr>
                <a:schemeClr val="accent1"/>
              </a:buClr>
              <a:buSzPts val="1600"/>
              <a:buFont typeface="Bitter Thin"/>
              <a:buChar char="✗"/>
              <a:defRPr sz="2000" b="0" i="0" u="none" strike="noStrike" cap="none">
                <a:solidFill>
                  <a:schemeClr val="dk1"/>
                </a:solidFill>
                <a:latin typeface="Bitter Thin"/>
                <a:ea typeface="Bitter Thin"/>
                <a:cs typeface="Bitter Thin"/>
                <a:sym typeface="Bitter Thin"/>
              </a:defRPr>
            </a:lvl2pPr>
            <a:lvl3pPr marL="1371600" marR="0" lvl="2" indent="-355600" algn="l" rtl="0">
              <a:lnSpc>
                <a:spcPct val="115000"/>
              </a:lnSpc>
              <a:spcBef>
                <a:spcPts val="800"/>
              </a:spcBef>
              <a:spcAft>
                <a:spcPts val="0"/>
              </a:spcAft>
              <a:buClr>
                <a:schemeClr val="accent1"/>
              </a:buClr>
              <a:buSzPts val="2000"/>
              <a:buFont typeface="Bitter Thin"/>
              <a:buChar char="■"/>
              <a:defRPr sz="2000" b="0" i="0" u="none" strike="noStrike" cap="none">
                <a:solidFill>
                  <a:schemeClr val="dk1"/>
                </a:solidFill>
                <a:latin typeface="Bitter Thin"/>
                <a:ea typeface="Bitter Thin"/>
                <a:cs typeface="Bitter Thin"/>
                <a:sym typeface="Bitter Thin"/>
              </a:defRPr>
            </a:lvl3pPr>
            <a:lvl4pPr marL="1828800" marR="0" lvl="3" indent="-355600" algn="l" rtl="0">
              <a:lnSpc>
                <a:spcPct val="115000"/>
              </a:lnSpc>
              <a:spcBef>
                <a:spcPts val="800"/>
              </a:spcBef>
              <a:spcAft>
                <a:spcPts val="0"/>
              </a:spcAft>
              <a:buClr>
                <a:schemeClr val="dk1"/>
              </a:buClr>
              <a:buSzPts val="2000"/>
              <a:buFont typeface="Bitter Thin"/>
              <a:buChar char="●"/>
              <a:defRPr sz="2000" b="0" i="0" u="none" strike="noStrike" cap="none">
                <a:solidFill>
                  <a:schemeClr val="dk1"/>
                </a:solidFill>
                <a:latin typeface="Bitter Thin"/>
                <a:ea typeface="Bitter Thin"/>
                <a:cs typeface="Bitter Thin"/>
                <a:sym typeface="Bitter Thin"/>
              </a:defRPr>
            </a:lvl4pPr>
            <a:lvl5pPr marL="2286000" marR="0" lvl="4" indent="-355600" algn="l" rtl="0">
              <a:lnSpc>
                <a:spcPct val="115000"/>
              </a:lnSpc>
              <a:spcBef>
                <a:spcPts val="800"/>
              </a:spcBef>
              <a:spcAft>
                <a:spcPts val="0"/>
              </a:spcAft>
              <a:buClr>
                <a:schemeClr val="dk1"/>
              </a:buClr>
              <a:buSzPts val="2000"/>
              <a:buFont typeface="Bitter Thin"/>
              <a:buChar char="○"/>
              <a:defRPr sz="2000" b="0" i="0" u="none" strike="noStrike" cap="none">
                <a:solidFill>
                  <a:schemeClr val="dk1"/>
                </a:solidFill>
                <a:latin typeface="Bitter Thin"/>
                <a:ea typeface="Bitter Thin"/>
                <a:cs typeface="Bitter Thin"/>
                <a:sym typeface="Bitter Thin"/>
              </a:defRPr>
            </a:lvl5pPr>
            <a:lvl6pPr marL="2743200" marR="0" lvl="5" indent="-355600" algn="l" rtl="0">
              <a:lnSpc>
                <a:spcPct val="115000"/>
              </a:lnSpc>
              <a:spcBef>
                <a:spcPts val="800"/>
              </a:spcBef>
              <a:spcAft>
                <a:spcPts val="0"/>
              </a:spcAft>
              <a:buClr>
                <a:schemeClr val="dk1"/>
              </a:buClr>
              <a:buSzPts val="2000"/>
              <a:buFont typeface="Bitter Thin"/>
              <a:buChar char="■"/>
              <a:defRPr sz="2000" b="0" i="0" u="none" strike="noStrike" cap="none">
                <a:solidFill>
                  <a:schemeClr val="dk1"/>
                </a:solidFill>
                <a:latin typeface="Bitter Thin"/>
                <a:ea typeface="Bitter Thin"/>
                <a:cs typeface="Bitter Thin"/>
                <a:sym typeface="Bitter Thin"/>
              </a:defRPr>
            </a:lvl6pPr>
            <a:lvl7pPr marL="3200400" marR="0" lvl="6" indent="-355600" algn="l" rtl="0">
              <a:lnSpc>
                <a:spcPct val="115000"/>
              </a:lnSpc>
              <a:spcBef>
                <a:spcPts val="800"/>
              </a:spcBef>
              <a:spcAft>
                <a:spcPts val="0"/>
              </a:spcAft>
              <a:buClr>
                <a:schemeClr val="dk1"/>
              </a:buClr>
              <a:buSzPts val="2000"/>
              <a:buFont typeface="Bitter Thin"/>
              <a:buChar char="●"/>
              <a:defRPr sz="2000" b="0" i="0" u="none" strike="noStrike" cap="none">
                <a:solidFill>
                  <a:schemeClr val="dk1"/>
                </a:solidFill>
                <a:latin typeface="Bitter Thin"/>
                <a:ea typeface="Bitter Thin"/>
                <a:cs typeface="Bitter Thin"/>
                <a:sym typeface="Bitter Thin"/>
              </a:defRPr>
            </a:lvl7pPr>
            <a:lvl8pPr marL="3657600" marR="0" lvl="7" indent="-355600" algn="l" rtl="0">
              <a:lnSpc>
                <a:spcPct val="115000"/>
              </a:lnSpc>
              <a:spcBef>
                <a:spcPts val="800"/>
              </a:spcBef>
              <a:spcAft>
                <a:spcPts val="0"/>
              </a:spcAft>
              <a:buClr>
                <a:schemeClr val="dk1"/>
              </a:buClr>
              <a:buSzPts val="2000"/>
              <a:buFont typeface="Bitter Thin"/>
              <a:buChar char="○"/>
              <a:defRPr sz="2000" b="0" i="0" u="none" strike="noStrike" cap="none">
                <a:solidFill>
                  <a:schemeClr val="dk1"/>
                </a:solidFill>
                <a:latin typeface="Bitter Thin"/>
                <a:ea typeface="Bitter Thin"/>
                <a:cs typeface="Bitter Thin"/>
                <a:sym typeface="Bitter Thin"/>
              </a:defRPr>
            </a:lvl8pPr>
            <a:lvl9pPr marL="4114800" marR="0" lvl="8" indent="-355600" algn="l" rtl="0">
              <a:lnSpc>
                <a:spcPct val="115000"/>
              </a:lnSpc>
              <a:spcBef>
                <a:spcPts val="800"/>
              </a:spcBef>
              <a:spcAft>
                <a:spcPts val="800"/>
              </a:spcAft>
              <a:buClr>
                <a:schemeClr val="dk1"/>
              </a:buClr>
              <a:buSzPts val="2000"/>
              <a:buFont typeface="Bitter Thin"/>
              <a:buChar char="■"/>
              <a:defRPr sz="2000" b="0" i="0" u="none" strike="noStrike" cap="none">
                <a:solidFill>
                  <a:schemeClr val="dk1"/>
                </a:solidFill>
                <a:latin typeface="Bitter Thin"/>
                <a:ea typeface="Bitter Thin"/>
                <a:cs typeface="Bitter Thin"/>
                <a:sym typeface="Bitter Thin"/>
              </a:defRPr>
            </a:lvl9pPr>
          </a:lstStyle>
          <a:p>
            <a:pPr marL="127000" lvl="0" indent="0" algn="r" rtl="0">
              <a:spcBef>
                <a:spcPts val="0"/>
              </a:spcBef>
              <a:spcAft>
                <a:spcPts val="0"/>
              </a:spcAft>
              <a:buSzPts val="1600"/>
              <a:buNone/>
            </a:pPr>
            <a:endParaRPr lang="en" dirty="0"/>
          </a:p>
          <a:p>
            <a:pPr marL="127000" lvl="0" indent="0" algn="r" rtl="0">
              <a:spcBef>
                <a:spcPts val="0"/>
              </a:spcBef>
              <a:spcAft>
                <a:spcPts val="0"/>
              </a:spcAft>
              <a:buSzPts val="1600"/>
              <a:buNone/>
            </a:pPr>
            <a:r>
              <a:rPr lang="en" sz="1800" b="1" dirty="0" err="1">
                <a:solidFill>
                  <a:schemeClr val="accent2"/>
                </a:solidFill>
              </a:rPr>
              <a:t>Finalizar</a:t>
            </a:r>
            <a:r>
              <a:rPr lang="en" sz="1800" b="1" dirty="0">
                <a:solidFill>
                  <a:schemeClr val="accent2"/>
                </a:solidFill>
              </a:rPr>
              <a:t> </a:t>
            </a:r>
          </a:p>
          <a:p>
            <a:pPr marL="127000" lvl="0" indent="0" algn="r" rtl="0">
              <a:spcBef>
                <a:spcPts val="0"/>
              </a:spcBef>
              <a:spcAft>
                <a:spcPts val="0"/>
              </a:spcAft>
              <a:buSzPts val="1600"/>
              <a:buNone/>
            </a:pPr>
            <a:r>
              <a:rPr lang="en" sz="1800" b="1" dirty="0">
                <a:solidFill>
                  <a:schemeClr val="accent2"/>
                </a:solidFill>
              </a:rPr>
              <a:t>el </a:t>
            </a:r>
            <a:r>
              <a:rPr lang="en" sz="1800" b="1" dirty="0" err="1">
                <a:solidFill>
                  <a:schemeClr val="accent2"/>
                </a:solidFill>
              </a:rPr>
              <a:t>ejercicio</a:t>
            </a:r>
            <a:r>
              <a:rPr lang="en" sz="1800" b="1" dirty="0">
                <a:solidFill>
                  <a:schemeClr val="accent2"/>
                </a:solidFill>
              </a:rPr>
              <a:t>: </a:t>
            </a:r>
            <a:endParaRPr sz="1800" b="1" dirty="0">
              <a:solidFill>
                <a:schemeClr val="accent2"/>
              </a:solidFill>
            </a:endParaRPr>
          </a:p>
        </p:txBody>
      </p:sp>
      <p:sp>
        <p:nvSpPr>
          <p:cNvPr id="19" name="Google Shape;682;p46">
            <a:extLst>
              <a:ext uri="{FF2B5EF4-FFF2-40B4-BE49-F238E27FC236}">
                <a16:creationId xmlns:a16="http://schemas.microsoft.com/office/drawing/2014/main" id="{E1A5DFBF-80BD-1C45-90C5-80FF95685066}"/>
              </a:ext>
            </a:extLst>
          </p:cNvPr>
          <p:cNvSpPr/>
          <p:nvPr/>
        </p:nvSpPr>
        <p:spPr>
          <a:xfrm>
            <a:off x="1281289" y="2263725"/>
            <a:ext cx="2628464" cy="2328027"/>
          </a:xfrm>
          <a:custGeom>
            <a:avLst/>
            <a:gdLst/>
            <a:ahLst/>
            <a:cxnLst/>
            <a:rect l="l" t="t" r="r" b="b"/>
            <a:pathLst>
              <a:path w="19297" h="18251" extrusionOk="0">
                <a:moveTo>
                  <a:pt x="18396" y="828"/>
                </a:moveTo>
                <a:lnTo>
                  <a:pt x="18761" y="877"/>
                </a:lnTo>
                <a:lnTo>
                  <a:pt x="18737" y="1242"/>
                </a:lnTo>
                <a:lnTo>
                  <a:pt x="18615" y="1266"/>
                </a:lnTo>
                <a:lnTo>
                  <a:pt x="18493" y="1315"/>
                </a:lnTo>
                <a:lnTo>
                  <a:pt x="18274" y="1436"/>
                </a:lnTo>
                <a:lnTo>
                  <a:pt x="18007" y="1582"/>
                </a:lnTo>
                <a:lnTo>
                  <a:pt x="17739" y="1777"/>
                </a:lnTo>
                <a:lnTo>
                  <a:pt x="17642" y="1850"/>
                </a:lnTo>
                <a:lnTo>
                  <a:pt x="17618" y="1801"/>
                </a:lnTo>
                <a:lnTo>
                  <a:pt x="17545" y="1704"/>
                </a:lnTo>
                <a:lnTo>
                  <a:pt x="17496" y="1680"/>
                </a:lnTo>
                <a:lnTo>
                  <a:pt x="17423" y="1655"/>
                </a:lnTo>
                <a:lnTo>
                  <a:pt x="17131" y="1631"/>
                </a:lnTo>
                <a:lnTo>
                  <a:pt x="17301" y="1509"/>
                </a:lnTo>
                <a:lnTo>
                  <a:pt x="17472" y="1388"/>
                </a:lnTo>
                <a:lnTo>
                  <a:pt x="17837" y="1144"/>
                </a:lnTo>
                <a:lnTo>
                  <a:pt x="18104" y="974"/>
                </a:lnTo>
                <a:lnTo>
                  <a:pt x="18250" y="901"/>
                </a:lnTo>
                <a:lnTo>
                  <a:pt x="18396" y="828"/>
                </a:lnTo>
                <a:close/>
                <a:moveTo>
                  <a:pt x="18712" y="1582"/>
                </a:moveTo>
                <a:lnTo>
                  <a:pt x="18688" y="2385"/>
                </a:lnTo>
                <a:lnTo>
                  <a:pt x="18688" y="3164"/>
                </a:lnTo>
                <a:lnTo>
                  <a:pt x="18469" y="3334"/>
                </a:lnTo>
                <a:lnTo>
                  <a:pt x="18250" y="3529"/>
                </a:lnTo>
                <a:lnTo>
                  <a:pt x="17982" y="3748"/>
                </a:lnTo>
                <a:lnTo>
                  <a:pt x="17861" y="3870"/>
                </a:lnTo>
                <a:lnTo>
                  <a:pt x="17764" y="4016"/>
                </a:lnTo>
                <a:lnTo>
                  <a:pt x="17739" y="3407"/>
                </a:lnTo>
                <a:lnTo>
                  <a:pt x="17739" y="3334"/>
                </a:lnTo>
                <a:lnTo>
                  <a:pt x="17958" y="3140"/>
                </a:lnTo>
                <a:lnTo>
                  <a:pt x="18177" y="2945"/>
                </a:lnTo>
                <a:lnTo>
                  <a:pt x="18493" y="2653"/>
                </a:lnTo>
                <a:lnTo>
                  <a:pt x="18615" y="2531"/>
                </a:lnTo>
                <a:lnTo>
                  <a:pt x="18664" y="2458"/>
                </a:lnTo>
                <a:lnTo>
                  <a:pt x="18688" y="2361"/>
                </a:lnTo>
                <a:lnTo>
                  <a:pt x="18664" y="2312"/>
                </a:lnTo>
                <a:lnTo>
                  <a:pt x="18615" y="2288"/>
                </a:lnTo>
                <a:lnTo>
                  <a:pt x="18518" y="2264"/>
                </a:lnTo>
                <a:lnTo>
                  <a:pt x="18445" y="2288"/>
                </a:lnTo>
                <a:lnTo>
                  <a:pt x="18347" y="2312"/>
                </a:lnTo>
                <a:lnTo>
                  <a:pt x="18274" y="2385"/>
                </a:lnTo>
                <a:lnTo>
                  <a:pt x="18128" y="2531"/>
                </a:lnTo>
                <a:lnTo>
                  <a:pt x="18007" y="2653"/>
                </a:lnTo>
                <a:lnTo>
                  <a:pt x="17739" y="2945"/>
                </a:lnTo>
                <a:lnTo>
                  <a:pt x="17739" y="2531"/>
                </a:lnTo>
                <a:lnTo>
                  <a:pt x="17691" y="2118"/>
                </a:lnTo>
                <a:lnTo>
                  <a:pt x="17788" y="2069"/>
                </a:lnTo>
                <a:lnTo>
                  <a:pt x="18055" y="1947"/>
                </a:lnTo>
                <a:lnTo>
                  <a:pt x="18323" y="1777"/>
                </a:lnTo>
                <a:lnTo>
                  <a:pt x="18518" y="1680"/>
                </a:lnTo>
                <a:lnTo>
                  <a:pt x="18712" y="1582"/>
                </a:lnTo>
                <a:close/>
                <a:moveTo>
                  <a:pt x="18688" y="3529"/>
                </a:moveTo>
                <a:lnTo>
                  <a:pt x="18688" y="3894"/>
                </a:lnTo>
                <a:lnTo>
                  <a:pt x="18664" y="4843"/>
                </a:lnTo>
                <a:lnTo>
                  <a:pt x="18639" y="4843"/>
                </a:lnTo>
                <a:lnTo>
                  <a:pt x="18518" y="4916"/>
                </a:lnTo>
                <a:lnTo>
                  <a:pt x="18396" y="5038"/>
                </a:lnTo>
                <a:lnTo>
                  <a:pt x="18177" y="5305"/>
                </a:lnTo>
                <a:lnTo>
                  <a:pt x="17982" y="5451"/>
                </a:lnTo>
                <a:lnTo>
                  <a:pt x="17788" y="5597"/>
                </a:lnTo>
                <a:lnTo>
                  <a:pt x="17788" y="5013"/>
                </a:lnTo>
                <a:lnTo>
                  <a:pt x="18128" y="4819"/>
                </a:lnTo>
                <a:lnTo>
                  <a:pt x="18274" y="4746"/>
                </a:lnTo>
                <a:lnTo>
                  <a:pt x="18445" y="4673"/>
                </a:lnTo>
                <a:lnTo>
                  <a:pt x="18591" y="4575"/>
                </a:lnTo>
                <a:lnTo>
                  <a:pt x="18639" y="4527"/>
                </a:lnTo>
                <a:lnTo>
                  <a:pt x="18664" y="4454"/>
                </a:lnTo>
                <a:lnTo>
                  <a:pt x="18664" y="4429"/>
                </a:lnTo>
                <a:lnTo>
                  <a:pt x="18639" y="4381"/>
                </a:lnTo>
                <a:lnTo>
                  <a:pt x="18566" y="4332"/>
                </a:lnTo>
                <a:lnTo>
                  <a:pt x="18420" y="4332"/>
                </a:lnTo>
                <a:lnTo>
                  <a:pt x="18347" y="4356"/>
                </a:lnTo>
                <a:lnTo>
                  <a:pt x="18177" y="4429"/>
                </a:lnTo>
                <a:lnTo>
                  <a:pt x="18031" y="4502"/>
                </a:lnTo>
                <a:lnTo>
                  <a:pt x="17788" y="4673"/>
                </a:lnTo>
                <a:lnTo>
                  <a:pt x="17764" y="4137"/>
                </a:lnTo>
                <a:lnTo>
                  <a:pt x="17958" y="4040"/>
                </a:lnTo>
                <a:lnTo>
                  <a:pt x="18128" y="3943"/>
                </a:lnTo>
                <a:lnTo>
                  <a:pt x="18445" y="3699"/>
                </a:lnTo>
                <a:lnTo>
                  <a:pt x="18688" y="3529"/>
                </a:lnTo>
                <a:close/>
                <a:moveTo>
                  <a:pt x="18664" y="5305"/>
                </a:moveTo>
                <a:lnTo>
                  <a:pt x="18639" y="6011"/>
                </a:lnTo>
                <a:lnTo>
                  <a:pt x="18396" y="6108"/>
                </a:lnTo>
                <a:lnTo>
                  <a:pt x="18177" y="6230"/>
                </a:lnTo>
                <a:lnTo>
                  <a:pt x="17982" y="6376"/>
                </a:lnTo>
                <a:lnTo>
                  <a:pt x="17764" y="6522"/>
                </a:lnTo>
                <a:lnTo>
                  <a:pt x="17764" y="6522"/>
                </a:lnTo>
                <a:lnTo>
                  <a:pt x="17788" y="5865"/>
                </a:lnTo>
                <a:lnTo>
                  <a:pt x="17934" y="5816"/>
                </a:lnTo>
                <a:lnTo>
                  <a:pt x="18080" y="5743"/>
                </a:lnTo>
                <a:lnTo>
                  <a:pt x="18201" y="5670"/>
                </a:lnTo>
                <a:lnTo>
                  <a:pt x="18323" y="5597"/>
                </a:lnTo>
                <a:lnTo>
                  <a:pt x="18493" y="5476"/>
                </a:lnTo>
                <a:lnTo>
                  <a:pt x="18664" y="5305"/>
                </a:lnTo>
                <a:close/>
                <a:moveTo>
                  <a:pt x="18615" y="6425"/>
                </a:moveTo>
                <a:lnTo>
                  <a:pt x="18615" y="6473"/>
                </a:lnTo>
                <a:lnTo>
                  <a:pt x="18518" y="6498"/>
                </a:lnTo>
                <a:lnTo>
                  <a:pt x="18420" y="6546"/>
                </a:lnTo>
                <a:lnTo>
                  <a:pt x="18250" y="6668"/>
                </a:lnTo>
                <a:lnTo>
                  <a:pt x="18104" y="6765"/>
                </a:lnTo>
                <a:lnTo>
                  <a:pt x="17982" y="6887"/>
                </a:lnTo>
                <a:lnTo>
                  <a:pt x="17739" y="7155"/>
                </a:lnTo>
                <a:lnTo>
                  <a:pt x="17764" y="6717"/>
                </a:lnTo>
                <a:lnTo>
                  <a:pt x="17982" y="6668"/>
                </a:lnTo>
                <a:lnTo>
                  <a:pt x="18201" y="6595"/>
                </a:lnTo>
                <a:lnTo>
                  <a:pt x="18615" y="6425"/>
                </a:lnTo>
                <a:close/>
                <a:moveTo>
                  <a:pt x="18615" y="6838"/>
                </a:moveTo>
                <a:lnTo>
                  <a:pt x="18591" y="7349"/>
                </a:lnTo>
                <a:lnTo>
                  <a:pt x="18591" y="7666"/>
                </a:lnTo>
                <a:lnTo>
                  <a:pt x="18420" y="7787"/>
                </a:lnTo>
                <a:lnTo>
                  <a:pt x="18250" y="7909"/>
                </a:lnTo>
                <a:lnTo>
                  <a:pt x="17958" y="8103"/>
                </a:lnTo>
                <a:lnTo>
                  <a:pt x="17666" y="8322"/>
                </a:lnTo>
                <a:lnTo>
                  <a:pt x="17715" y="7739"/>
                </a:lnTo>
                <a:lnTo>
                  <a:pt x="17739" y="7349"/>
                </a:lnTo>
                <a:lnTo>
                  <a:pt x="18080" y="7155"/>
                </a:lnTo>
                <a:lnTo>
                  <a:pt x="18420" y="6960"/>
                </a:lnTo>
                <a:lnTo>
                  <a:pt x="18615" y="6838"/>
                </a:lnTo>
                <a:close/>
                <a:moveTo>
                  <a:pt x="18566" y="8103"/>
                </a:moveTo>
                <a:lnTo>
                  <a:pt x="18542" y="8420"/>
                </a:lnTo>
                <a:lnTo>
                  <a:pt x="18420" y="8493"/>
                </a:lnTo>
                <a:lnTo>
                  <a:pt x="18274" y="8566"/>
                </a:lnTo>
                <a:lnTo>
                  <a:pt x="18055" y="8785"/>
                </a:lnTo>
                <a:lnTo>
                  <a:pt x="17812" y="9004"/>
                </a:lnTo>
                <a:lnTo>
                  <a:pt x="17593" y="9247"/>
                </a:lnTo>
                <a:lnTo>
                  <a:pt x="17642" y="8566"/>
                </a:lnTo>
                <a:lnTo>
                  <a:pt x="18031" y="8395"/>
                </a:lnTo>
                <a:lnTo>
                  <a:pt x="18420" y="8201"/>
                </a:lnTo>
                <a:lnTo>
                  <a:pt x="18566" y="8103"/>
                </a:lnTo>
                <a:close/>
                <a:moveTo>
                  <a:pt x="18542" y="8809"/>
                </a:moveTo>
                <a:lnTo>
                  <a:pt x="18542" y="9077"/>
                </a:lnTo>
                <a:lnTo>
                  <a:pt x="18299" y="9271"/>
                </a:lnTo>
                <a:lnTo>
                  <a:pt x="17934" y="9588"/>
                </a:lnTo>
                <a:lnTo>
                  <a:pt x="17593" y="9928"/>
                </a:lnTo>
                <a:lnTo>
                  <a:pt x="17569" y="9953"/>
                </a:lnTo>
                <a:lnTo>
                  <a:pt x="17569" y="9977"/>
                </a:lnTo>
                <a:lnTo>
                  <a:pt x="17593" y="10001"/>
                </a:lnTo>
                <a:lnTo>
                  <a:pt x="17642" y="10001"/>
                </a:lnTo>
                <a:lnTo>
                  <a:pt x="18080" y="9831"/>
                </a:lnTo>
                <a:lnTo>
                  <a:pt x="18274" y="9709"/>
                </a:lnTo>
                <a:lnTo>
                  <a:pt x="18493" y="9588"/>
                </a:lnTo>
                <a:lnTo>
                  <a:pt x="18518" y="9563"/>
                </a:lnTo>
                <a:lnTo>
                  <a:pt x="18518" y="9977"/>
                </a:lnTo>
                <a:lnTo>
                  <a:pt x="18396" y="10026"/>
                </a:lnTo>
                <a:lnTo>
                  <a:pt x="18274" y="10074"/>
                </a:lnTo>
                <a:lnTo>
                  <a:pt x="18080" y="10220"/>
                </a:lnTo>
                <a:lnTo>
                  <a:pt x="17788" y="10464"/>
                </a:lnTo>
                <a:lnTo>
                  <a:pt x="17520" y="10731"/>
                </a:lnTo>
                <a:lnTo>
                  <a:pt x="17520" y="10245"/>
                </a:lnTo>
                <a:lnTo>
                  <a:pt x="17569" y="9490"/>
                </a:lnTo>
                <a:lnTo>
                  <a:pt x="17837" y="9344"/>
                </a:lnTo>
                <a:lnTo>
                  <a:pt x="18104" y="9150"/>
                </a:lnTo>
                <a:lnTo>
                  <a:pt x="18274" y="8979"/>
                </a:lnTo>
                <a:lnTo>
                  <a:pt x="18469" y="8833"/>
                </a:lnTo>
                <a:lnTo>
                  <a:pt x="18542" y="8809"/>
                </a:lnTo>
                <a:close/>
                <a:moveTo>
                  <a:pt x="18518" y="10342"/>
                </a:moveTo>
                <a:lnTo>
                  <a:pt x="18518" y="10975"/>
                </a:lnTo>
                <a:lnTo>
                  <a:pt x="18347" y="11096"/>
                </a:lnTo>
                <a:lnTo>
                  <a:pt x="18201" y="11194"/>
                </a:lnTo>
                <a:lnTo>
                  <a:pt x="17861" y="11486"/>
                </a:lnTo>
                <a:lnTo>
                  <a:pt x="17715" y="11632"/>
                </a:lnTo>
                <a:lnTo>
                  <a:pt x="17569" y="11802"/>
                </a:lnTo>
                <a:lnTo>
                  <a:pt x="17545" y="11559"/>
                </a:lnTo>
                <a:lnTo>
                  <a:pt x="17520" y="11048"/>
                </a:lnTo>
                <a:lnTo>
                  <a:pt x="17691" y="10975"/>
                </a:lnTo>
                <a:lnTo>
                  <a:pt x="17837" y="10877"/>
                </a:lnTo>
                <a:lnTo>
                  <a:pt x="18128" y="10634"/>
                </a:lnTo>
                <a:lnTo>
                  <a:pt x="18518" y="10342"/>
                </a:lnTo>
                <a:close/>
                <a:moveTo>
                  <a:pt x="18518" y="11413"/>
                </a:moveTo>
                <a:lnTo>
                  <a:pt x="18542" y="11802"/>
                </a:lnTo>
                <a:lnTo>
                  <a:pt x="18347" y="11899"/>
                </a:lnTo>
                <a:lnTo>
                  <a:pt x="18177" y="12021"/>
                </a:lnTo>
                <a:lnTo>
                  <a:pt x="17837" y="12289"/>
                </a:lnTo>
                <a:lnTo>
                  <a:pt x="17764" y="12240"/>
                </a:lnTo>
                <a:lnTo>
                  <a:pt x="17642" y="12240"/>
                </a:lnTo>
                <a:lnTo>
                  <a:pt x="17593" y="12021"/>
                </a:lnTo>
                <a:lnTo>
                  <a:pt x="18299" y="11559"/>
                </a:lnTo>
                <a:lnTo>
                  <a:pt x="18518" y="11413"/>
                </a:lnTo>
                <a:close/>
                <a:moveTo>
                  <a:pt x="2093" y="1899"/>
                </a:moveTo>
                <a:lnTo>
                  <a:pt x="2385" y="1972"/>
                </a:lnTo>
                <a:lnTo>
                  <a:pt x="2702" y="1996"/>
                </a:lnTo>
                <a:lnTo>
                  <a:pt x="3334" y="2045"/>
                </a:lnTo>
                <a:lnTo>
                  <a:pt x="4356" y="2093"/>
                </a:lnTo>
                <a:lnTo>
                  <a:pt x="5354" y="2118"/>
                </a:lnTo>
                <a:lnTo>
                  <a:pt x="6376" y="2118"/>
                </a:lnTo>
                <a:lnTo>
                  <a:pt x="7398" y="2093"/>
                </a:lnTo>
                <a:lnTo>
                  <a:pt x="9466" y="2020"/>
                </a:lnTo>
                <a:lnTo>
                  <a:pt x="11413" y="1972"/>
                </a:lnTo>
                <a:lnTo>
                  <a:pt x="13359" y="1947"/>
                </a:lnTo>
                <a:lnTo>
                  <a:pt x="14357" y="1947"/>
                </a:lnTo>
                <a:lnTo>
                  <a:pt x="15330" y="1996"/>
                </a:lnTo>
                <a:lnTo>
                  <a:pt x="16304" y="2045"/>
                </a:lnTo>
                <a:lnTo>
                  <a:pt x="17277" y="2142"/>
                </a:lnTo>
                <a:lnTo>
                  <a:pt x="17253" y="2483"/>
                </a:lnTo>
                <a:lnTo>
                  <a:pt x="17228" y="2823"/>
                </a:lnTo>
                <a:lnTo>
                  <a:pt x="17228" y="3529"/>
                </a:lnTo>
                <a:lnTo>
                  <a:pt x="17277" y="4210"/>
                </a:lnTo>
                <a:lnTo>
                  <a:pt x="17301" y="4892"/>
                </a:lnTo>
                <a:lnTo>
                  <a:pt x="17301" y="5646"/>
                </a:lnTo>
                <a:lnTo>
                  <a:pt x="17277" y="6376"/>
                </a:lnTo>
                <a:lnTo>
                  <a:pt x="17180" y="7885"/>
                </a:lnTo>
                <a:lnTo>
                  <a:pt x="17082" y="9125"/>
                </a:lnTo>
                <a:lnTo>
                  <a:pt x="17034" y="9758"/>
                </a:lnTo>
                <a:lnTo>
                  <a:pt x="17009" y="10391"/>
                </a:lnTo>
                <a:lnTo>
                  <a:pt x="16985" y="10829"/>
                </a:lnTo>
                <a:lnTo>
                  <a:pt x="16961" y="11291"/>
                </a:lnTo>
                <a:lnTo>
                  <a:pt x="16985" y="11778"/>
                </a:lnTo>
                <a:lnTo>
                  <a:pt x="17009" y="12021"/>
                </a:lnTo>
                <a:lnTo>
                  <a:pt x="17058" y="12240"/>
                </a:lnTo>
                <a:lnTo>
                  <a:pt x="9539" y="12240"/>
                </a:lnTo>
                <a:lnTo>
                  <a:pt x="8566" y="12264"/>
                </a:lnTo>
                <a:lnTo>
                  <a:pt x="7568" y="12289"/>
                </a:lnTo>
                <a:lnTo>
                  <a:pt x="5622" y="12386"/>
                </a:lnTo>
                <a:lnTo>
                  <a:pt x="5086" y="12410"/>
                </a:lnTo>
                <a:lnTo>
                  <a:pt x="4551" y="12410"/>
                </a:lnTo>
                <a:lnTo>
                  <a:pt x="4040" y="12362"/>
                </a:lnTo>
                <a:lnTo>
                  <a:pt x="3529" y="12313"/>
                </a:lnTo>
                <a:lnTo>
                  <a:pt x="2994" y="12216"/>
                </a:lnTo>
                <a:lnTo>
                  <a:pt x="2702" y="12191"/>
                </a:lnTo>
                <a:lnTo>
                  <a:pt x="2434" y="12216"/>
                </a:lnTo>
                <a:lnTo>
                  <a:pt x="2385" y="11997"/>
                </a:lnTo>
                <a:lnTo>
                  <a:pt x="2361" y="11753"/>
                </a:lnTo>
                <a:lnTo>
                  <a:pt x="2337" y="11267"/>
                </a:lnTo>
                <a:lnTo>
                  <a:pt x="2361" y="10318"/>
                </a:lnTo>
                <a:lnTo>
                  <a:pt x="2361" y="9661"/>
                </a:lnTo>
                <a:lnTo>
                  <a:pt x="2337" y="8979"/>
                </a:lnTo>
                <a:lnTo>
                  <a:pt x="2312" y="7666"/>
                </a:lnTo>
                <a:lnTo>
                  <a:pt x="2312" y="6887"/>
                </a:lnTo>
                <a:lnTo>
                  <a:pt x="2288" y="6084"/>
                </a:lnTo>
                <a:lnTo>
                  <a:pt x="2239" y="4527"/>
                </a:lnTo>
                <a:lnTo>
                  <a:pt x="2215" y="2896"/>
                </a:lnTo>
                <a:lnTo>
                  <a:pt x="2215" y="2385"/>
                </a:lnTo>
                <a:lnTo>
                  <a:pt x="2166" y="2118"/>
                </a:lnTo>
                <a:lnTo>
                  <a:pt x="2142" y="2020"/>
                </a:lnTo>
                <a:lnTo>
                  <a:pt x="2093" y="1899"/>
                </a:lnTo>
                <a:close/>
                <a:moveTo>
                  <a:pt x="18566" y="12118"/>
                </a:moveTo>
                <a:lnTo>
                  <a:pt x="18591" y="12264"/>
                </a:lnTo>
                <a:lnTo>
                  <a:pt x="18420" y="12313"/>
                </a:lnTo>
                <a:lnTo>
                  <a:pt x="18274" y="12410"/>
                </a:lnTo>
                <a:lnTo>
                  <a:pt x="17958" y="12581"/>
                </a:lnTo>
                <a:lnTo>
                  <a:pt x="17885" y="12629"/>
                </a:lnTo>
                <a:lnTo>
                  <a:pt x="17909" y="12532"/>
                </a:lnTo>
                <a:lnTo>
                  <a:pt x="17909" y="12435"/>
                </a:lnTo>
                <a:lnTo>
                  <a:pt x="18250" y="12264"/>
                </a:lnTo>
                <a:lnTo>
                  <a:pt x="18566" y="12118"/>
                </a:lnTo>
                <a:close/>
                <a:moveTo>
                  <a:pt x="8761" y="512"/>
                </a:moveTo>
                <a:lnTo>
                  <a:pt x="10318" y="585"/>
                </a:lnTo>
                <a:lnTo>
                  <a:pt x="13432" y="755"/>
                </a:lnTo>
                <a:lnTo>
                  <a:pt x="14138" y="779"/>
                </a:lnTo>
                <a:lnTo>
                  <a:pt x="14844" y="804"/>
                </a:lnTo>
                <a:lnTo>
                  <a:pt x="16279" y="779"/>
                </a:lnTo>
                <a:lnTo>
                  <a:pt x="17034" y="755"/>
                </a:lnTo>
                <a:lnTo>
                  <a:pt x="17034" y="755"/>
                </a:lnTo>
                <a:lnTo>
                  <a:pt x="16912" y="852"/>
                </a:lnTo>
                <a:lnTo>
                  <a:pt x="16790" y="950"/>
                </a:lnTo>
                <a:lnTo>
                  <a:pt x="16790" y="998"/>
                </a:lnTo>
                <a:lnTo>
                  <a:pt x="16790" y="1023"/>
                </a:lnTo>
                <a:lnTo>
                  <a:pt x="16815" y="1047"/>
                </a:lnTo>
                <a:lnTo>
                  <a:pt x="16863" y="1047"/>
                </a:lnTo>
                <a:lnTo>
                  <a:pt x="17131" y="901"/>
                </a:lnTo>
                <a:lnTo>
                  <a:pt x="17399" y="755"/>
                </a:lnTo>
                <a:lnTo>
                  <a:pt x="17837" y="779"/>
                </a:lnTo>
                <a:lnTo>
                  <a:pt x="17593" y="925"/>
                </a:lnTo>
                <a:lnTo>
                  <a:pt x="17399" y="1071"/>
                </a:lnTo>
                <a:lnTo>
                  <a:pt x="17228" y="1217"/>
                </a:lnTo>
                <a:lnTo>
                  <a:pt x="17082" y="1412"/>
                </a:lnTo>
                <a:lnTo>
                  <a:pt x="17034" y="1509"/>
                </a:lnTo>
                <a:lnTo>
                  <a:pt x="17009" y="1631"/>
                </a:lnTo>
                <a:lnTo>
                  <a:pt x="16060" y="1558"/>
                </a:lnTo>
                <a:lnTo>
                  <a:pt x="15111" y="1509"/>
                </a:lnTo>
                <a:lnTo>
                  <a:pt x="14162" y="1461"/>
                </a:lnTo>
                <a:lnTo>
                  <a:pt x="13238" y="1461"/>
                </a:lnTo>
                <a:lnTo>
                  <a:pt x="11340" y="1485"/>
                </a:lnTo>
                <a:lnTo>
                  <a:pt x="9466" y="1558"/>
                </a:lnTo>
                <a:lnTo>
                  <a:pt x="7495" y="1631"/>
                </a:lnTo>
                <a:lnTo>
                  <a:pt x="5549" y="1655"/>
                </a:lnTo>
                <a:lnTo>
                  <a:pt x="4527" y="1631"/>
                </a:lnTo>
                <a:lnTo>
                  <a:pt x="3505" y="1607"/>
                </a:lnTo>
                <a:lnTo>
                  <a:pt x="3140" y="1558"/>
                </a:lnTo>
                <a:lnTo>
                  <a:pt x="2726" y="1509"/>
                </a:lnTo>
                <a:lnTo>
                  <a:pt x="2312" y="1509"/>
                </a:lnTo>
                <a:lnTo>
                  <a:pt x="2118" y="1534"/>
                </a:lnTo>
                <a:lnTo>
                  <a:pt x="1948" y="1582"/>
                </a:lnTo>
                <a:lnTo>
                  <a:pt x="1899" y="1607"/>
                </a:lnTo>
                <a:lnTo>
                  <a:pt x="1850" y="1631"/>
                </a:lnTo>
                <a:lnTo>
                  <a:pt x="1850" y="1704"/>
                </a:lnTo>
                <a:lnTo>
                  <a:pt x="1850" y="1777"/>
                </a:lnTo>
                <a:lnTo>
                  <a:pt x="1899" y="1826"/>
                </a:lnTo>
                <a:lnTo>
                  <a:pt x="1850" y="1947"/>
                </a:lnTo>
                <a:lnTo>
                  <a:pt x="1802" y="2069"/>
                </a:lnTo>
                <a:lnTo>
                  <a:pt x="1777" y="2215"/>
                </a:lnTo>
                <a:lnTo>
                  <a:pt x="1753" y="2337"/>
                </a:lnTo>
                <a:lnTo>
                  <a:pt x="1753" y="2604"/>
                </a:lnTo>
                <a:lnTo>
                  <a:pt x="1753" y="2896"/>
                </a:lnTo>
                <a:lnTo>
                  <a:pt x="1753" y="4527"/>
                </a:lnTo>
                <a:lnTo>
                  <a:pt x="1802" y="6181"/>
                </a:lnTo>
                <a:lnTo>
                  <a:pt x="1826" y="7009"/>
                </a:lnTo>
                <a:lnTo>
                  <a:pt x="1826" y="7836"/>
                </a:lnTo>
                <a:lnTo>
                  <a:pt x="1875" y="9223"/>
                </a:lnTo>
                <a:lnTo>
                  <a:pt x="1875" y="9904"/>
                </a:lnTo>
                <a:lnTo>
                  <a:pt x="1875" y="10585"/>
                </a:lnTo>
                <a:lnTo>
                  <a:pt x="1850" y="11048"/>
                </a:lnTo>
                <a:lnTo>
                  <a:pt x="1826" y="11583"/>
                </a:lnTo>
                <a:lnTo>
                  <a:pt x="1826" y="11851"/>
                </a:lnTo>
                <a:lnTo>
                  <a:pt x="1875" y="12094"/>
                </a:lnTo>
                <a:lnTo>
                  <a:pt x="1948" y="12337"/>
                </a:lnTo>
                <a:lnTo>
                  <a:pt x="2045" y="12532"/>
                </a:lnTo>
                <a:lnTo>
                  <a:pt x="2118" y="12605"/>
                </a:lnTo>
                <a:lnTo>
                  <a:pt x="2215" y="12654"/>
                </a:lnTo>
                <a:lnTo>
                  <a:pt x="2312" y="12629"/>
                </a:lnTo>
                <a:lnTo>
                  <a:pt x="2385" y="12581"/>
                </a:lnTo>
                <a:lnTo>
                  <a:pt x="2677" y="12654"/>
                </a:lnTo>
                <a:lnTo>
                  <a:pt x="2969" y="12678"/>
                </a:lnTo>
                <a:lnTo>
                  <a:pt x="3553" y="12775"/>
                </a:lnTo>
                <a:lnTo>
                  <a:pt x="4040" y="12824"/>
                </a:lnTo>
                <a:lnTo>
                  <a:pt x="4502" y="12873"/>
                </a:lnTo>
                <a:lnTo>
                  <a:pt x="5427" y="12873"/>
                </a:lnTo>
                <a:lnTo>
                  <a:pt x="6449" y="12848"/>
                </a:lnTo>
                <a:lnTo>
                  <a:pt x="7495" y="12800"/>
                </a:lnTo>
                <a:lnTo>
                  <a:pt x="8517" y="12751"/>
                </a:lnTo>
                <a:lnTo>
                  <a:pt x="9539" y="12727"/>
                </a:lnTo>
                <a:lnTo>
                  <a:pt x="17277" y="12727"/>
                </a:lnTo>
                <a:lnTo>
                  <a:pt x="17350" y="12775"/>
                </a:lnTo>
                <a:lnTo>
                  <a:pt x="17496" y="12775"/>
                </a:lnTo>
                <a:lnTo>
                  <a:pt x="17569" y="12727"/>
                </a:lnTo>
                <a:lnTo>
                  <a:pt x="17715" y="12727"/>
                </a:lnTo>
                <a:lnTo>
                  <a:pt x="17569" y="12824"/>
                </a:lnTo>
                <a:lnTo>
                  <a:pt x="17423" y="12946"/>
                </a:lnTo>
                <a:lnTo>
                  <a:pt x="17301" y="13092"/>
                </a:lnTo>
                <a:lnTo>
                  <a:pt x="17180" y="13238"/>
                </a:lnTo>
                <a:lnTo>
                  <a:pt x="17180" y="13262"/>
                </a:lnTo>
                <a:lnTo>
                  <a:pt x="17180" y="13286"/>
                </a:lnTo>
                <a:lnTo>
                  <a:pt x="17204" y="13311"/>
                </a:lnTo>
                <a:lnTo>
                  <a:pt x="17253" y="13311"/>
                </a:lnTo>
                <a:lnTo>
                  <a:pt x="17472" y="13262"/>
                </a:lnTo>
                <a:lnTo>
                  <a:pt x="17666" y="13189"/>
                </a:lnTo>
                <a:lnTo>
                  <a:pt x="18055" y="12994"/>
                </a:lnTo>
                <a:lnTo>
                  <a:pt x="18347" y="12848"/>
                </a:lnTo>
                <a:lnTo>
                  <a:pt x="18615" y="12727"/>
                </a:lnTo>
                <a:lnTo>
                  <a:pt x="18664" y="12946"/>
                </a:lnTo>
                <a:lnTo>
                  <a:pt x="18396" y="13092"/>
                </a:lnTo>
                <a:lnTo>
                  <a:pt x="17982" y="13335"/>
                </a:lnTo>
                <a:lnTo>
                  <a:pt x="17593" y="13603"/>
                </a:lnTo>
                <a:lnTo>
                  <a:pt x="17545" y="13627"/>
                </a:lnTo>
                <a:lnTo>
                  <a:pt x="17545" y="13676"/>
                </a:lnTo>
                <a:lnTo>
                  <a:pt x="17569" y="13700"/>
                </a:lnTo>
                <a:lnTo>
                  <a:pt x="17618" y="13724"/>
                </a:lnTo>
                <a:lnTo>
                  <a:pt x="17861" y="13700"/>
                </a:lnTo>
                <a:lnTo>
                  <a:pt x="18080" y="13651"/>
                </a:lnTo>
                <a:lnTo>
                  <a:pt x="18274" y="13578"/>
                </a:lnTo>
                <a:lnTo>
                  <a:pt x="18493" y="13457"/>
                </a:lnTo>
                <a:lnTo>
                  <a:pt x="18712" y="13335"/>
                </a:lnTo>
                <a:lnTo>
                  <a:pt x="18785" y="13724"/>
                </a:lnTo>
                <a:lnTo>
                  <a:pt x="18250" y="13773"/>
                </a:lnTo>
                <a:lnTo>
                  <a:pt x="17739" y="13797"/>
                </a:lnTo>
                <a:lnTo>
                  <a:pt x="17204" y="13773"/>
                </a:lnTo>
                <a:lnTo>
                  <a:pt x="16669" y="13724"/>
                </a:lnTo>
                <a:lnTo>
                  <a:pt x="15622" y="13603"/>
                </a:lnTo>
                <a:lnTo>
                  <a:pt x="15087" y="13554"/>
                </a:lnTo>
                <a:lnTo>
                  <a:pt x="14576" y="13530"/>
                </a:lnTo>
                <a:lnTo>
                  <a:pt x="12118" y="13530"/>
                </a:lnTo>
                <a:lnTo>
                  <a:pt x="9661" y="13554"/>
                </a:lnTo>
                <a:lnTo>
                  <a:pt x="8469" y="13578"/>
                </a:lnTo>
                <a:lnTo>
                  <a:pt x="7301" y="13627"/>
                </a:lnTo>
                <a:lnTo>
                  <a:pt x="4916" y="13773"/>
                </a:lnTo>
                <a:lnTo>
                  <a:pt x="3772" y="13822"/>
                </a:lnTo>
                <a:lnTo>
                  <a:pt x="2629" y="13846"/>
                </a:lnTo>
                <a:lnTo>
                  <a:pt x="2020" y="13822"/>
                </a:lnTo>
                <a:lnTo>
                  <a:pt x="1412" y="13797"/>
                </a:lnTo>
                <a:lnTo>
                  <a:pt x="1145" y="13773"/>
                </a:lnTo>
                <a:lnTo>
                  <a:pt x="853" y="13749"/>
                </a:lnTo>
                <a:lnTo>
                  <a:pt x="853" y="13724"/>
                </a:lnTo>
                <a:lnTo>
                  <a:pt x="731" y="13408"/>
                </a:lnTo>
                <a:lnTo>
                  <a:pt x="658" y="13092"/>
                </a:lnTo>
                <a:lnTo>
                  <a:pt x="585" y="12775"/>
                </a:lnTo>
                <a:lnTo>
                  <a:pt x="561" y="12435"/>
                </a:lnTo>
                <a:lnTo>
                  <a:pt x="561" y="11753"/>
                </a:lnTo>
                <a:lnTo>
                  <a:pt x="561" y="11121"/>
                </a:lnTo>
                <a:lnTo>
                  <a:pt x="561" y="9320"/>
                </a:lnTo>
                <a:lnTo>
                  <a:pt x="561" y="8420"/>
                </a:lnTo>
                <a:lnTo>
                  <a:pt x="585" y="7495"/>
                </a:lnTo>
                <a:lnTo>
                  <a:pt x="658" y="5792"/>
                </a:lnTo>
                <a:lnTo>
                  <a:pt x="731" y="4064"/>
                </a:lnTo>
                <a:lnTo>
                  <a:pt x="755" y="3188"/>
                </a:lnTo>
                <a:lnTo>
                  <a:pt x="755" y="2337"/>
                </a:lnTo>
                <a:lnTo>
                  <a:pt x="731" y="1485"/>
                </a:lnTo>
                <a:lnTo>
                  <a:pt x="707" y="609"/>
                </a:lnTo>
                <a:lnTo>
                  <a:pt x="804" y="682"/>
                </a:lnTo>
                <a:lnTo>
                  <a:pt x="950" y="755"/>
                </a:lnTo>
                <a:lnTo>
                  <a:pt x="1072" y="804"/>
                </a:lnTo>
                <a:lnTo>
                  <a:pt x="1242" y="852"/>
                </a:lnTo>
                <a:lnTo>
                  <a:pt x="1583" y="901"/>
                </a:lnTo>
                <a:lnTo>
                  <a:pt x="1948" y="925"/>
                </a:lnTo>
                <a:lnTo>
                  <a:pt x="2312" y="901"/>
                </a:lnTo>
                <a:lnTo>
                  <a:pt x="2653" y="901"/>
                </a:lnTo>
                <a:lnTo>
                  <a:pt x="3164" y="852"/>
                </a:lnTo>
                <a:lnTo>
                  <a:pt x="4162" y="755"/>
                </a:lnTo>
                <a:lnTo>
                  <a:pt x="5184" y="633"/>
                </a:lnTo>
                <a:lnTo>
                  <a:pt x="6181" y="560"/>
                </a:lnTo>
                <a:lnTo>
                  <a:pt x="6692" y="512"/>
                </a:lnTo>
                <a:close/>
                <a:moveTo>
                  <a:pt x="11096" y="14016"/>
                </a:moveTo>
                <a:lnTo>
                  <a:pt x="11096" y="14187"/>
                </a:lnTo>
                <a:lnTo>
                  <a:pt x="10926" y="14260"/>
                </a:lnTo>
                <a:lnTo>
                  <a:pt x="10780" y="14357"/>
                </a:lnTo>
                <a:lnTo>
                  <a:pt x="10488" y="14552"/>
                </a:lnTo>
                <a:lnTo>
                  <a:pt x="10293" y="14698"/>
                </a:lnTo>
                <a:lnTo>
                  <a:pt x="10123" y="14868"/>
                </a:lnTo>
                <a:lnTo>
                  <a:pt x="9953" y="15038"/>
                </a:lnTo>
                <a:lnTo>
                  <a:pt x="9807" y="15233"/>
                </a:lnTo>
                <a:lnTo>
                  <a:pt x="9807" y="15282"/>
                </a:lnTo>
                <a:lnTo>
                  <a:pt x="9831" y="15330"/>
                </a:lnTo>
                <a:lnTo>
                  <a:pt x="9856" y="15379"/>
                </a:lnTo>
                <a:lnTo>
                  <a:pt x="9929" y="15379"/>
                </a:lnTo>
                <a:lnTo>
                  <a:pt x="10099" y="15282"/>
                </a:lnTo>
                <a:lnTo>
                  <a:pt x="10245" y="15184"/>
                </a:lnTo>
                <a:lnTo>
                  <a:pt x="10537" y="14941"/>
                </a:lnTo>
                <a:lnTo>
                  <a:pt x="10804" y="14771"/>
                </a:lnTo>
                <a:lnTo>
                  <a:pt x="11072" y="14600"/>
                </a:lnTo>
                <a:lnTo>
                  <a:pt x="11072" y="14600"/>
                </a:lnTo>
                <a:lnTo>
                  <a:pt x="11048" y="15087"/>
                </a:lnTo>
                <a:lnTo>
                  <a:pt x="10926" y="15136"/>
                </a:lnTo>
                <a:lnTo>
                  <a:pt x="10804" y="15209"/>
                </a:lnTo>
                <a:lnTo>
                  <a:pt x="10585" y="15330"/>
                </a:lnTo>
                <a:lnTo>
                  <a:pt x="10439" y="15403"/>
                </a:lnTo>
                <a:lnTo>
                  <a:pt x="10269" y="15525"/>
                </a:lnTo>
                <a:lnTo>
                  <a:pt x="10123" y="15647"/>
                </a:lnTo>
                <a:lnTo>
                  <a:pt x="10074" y="15695"/>
                </a:lnTo>
                <a:lnTo>
                  <a:pt x="10050" y="15793"/>
                </a:lnTo>
                <a:lnTo>
                  <a:pt x="10050" y="15817"/>
                </a:lnTo>
                <a:lnTo>
                  <a:pt x="10074" y="15841"/>
                </a:lnTo>
                <a:lnTo>
                  <a:pt x="10245" y="15841"/>
                </a:lnTo>
                <a:lnTo>
                  <a:pt x="10391" y="15817"/>
                </a:lnTo>
                <a:lnTo>
                  <a:pt x="10683" y="15671"/>
                </a:lnTo>
                <a:lnTo>
                  <a:pt x="11023" y="15501"/>
                </a:lnTo>
                <a:lnTo>
                  <a:pt x="10999" y="15841"/>
                </a:lnTo>
                <a:lnTo>
                  <a:pt x="10756" y="15987"/>
                </a:lnTo>
                <a:lnTo>
                  <a:pt x="10610" y="16085"/>
                </a:lnTo>
                <a:lnTo>
                  <a:pt x="10464" y="16206"/>
                </a:lnTo>
                <a:lnTo>
                  <a:pt x="10342" y="16352"/>
                </a:lnTo>
                <a:lnTo>
                  <a:pt x="10196" y="16474"/>
                </a:lnTo>
                <a:lnTo>
                  <a:pt x="10172" y="16498"/>
                </a:lnTo>
                <a:lnTo>
                  <a:pt x="10172" y="16522"/>
                </a:lnTo>
                <a:lnTo>
                  <a:pt x="10196" y="16547"/>
                </a:lnTo>
                <a:lnTo>
                  <a:pt x="10245" y="16547"/>
                </a:lnTo>
                <a:lnTo>
                  <a:pt x="10537" y="16425"/>
                </a:lnTo>
                <a:lnTo>
                  <a:pt x="10804" y="16303"/>
                </a:lnTo>
                <a:lnTo>
                  <a:pt x="10975" y="16230"/>
                </a:lnTo>
                <a:lnTo>
                  <a:pt x="10975" y="16449"/>
                </a:lnTo>
                <a:lnTo>
                  <a:pt x="10902" y="16474"/>
                </a:lnTo>
                <a:lnTo>
                  <a:pt x="10756" y="16547"/>
                </a:lnTo>
                <a:lnTo>
                  <a:pt x="10634" y="16620"/>
                </a:lnTo>
                <a:lnTo>
                  <a:pt x="10415" y="16814"/>
                </a:lnTo>
                <a:lnTo>
                  <a:pt x="10391" y="16863"/>
                </a:lnTo>
                <a:lnTo>
                  <a:pt x="10391" y="16887"/>
                </a:lnTo>
                <a:lnTo>
                  <a:pt x="10391" y="16960"/>
                </a:lnTo>
                <a:lnTo>
                  <a:pt x="10464" y="16985"/>
                </a:lnTo>
                <a:lnTo>
                  <a:pt x="10537" y="16985"/>
                </a:lnTo>
                <a:lnTo>
                  <a:pt x="10780" y="16887"/>
                </a:lnTo>
                <a:lnTo>
                  <a:pt x="11023" y="16790"/>
                </a:lnTo>
                <a:lnTo>
                  <a:pt x="11048" y="16887"/>
                </a:lnTo>
                <a:lnTo>
                  <a:pt x="10926" y="16960"/>
                </a:lnTo>
                <a:lnTo>
                  <a:pt x="10829" y="17058"/>
                </a:lnTo>
                <a:lnTo>
                  <a:pt x="10585" y="17252"/>
                </a:lnTo>
                <a:lnTo>
                  <a:pt x="10561" y="17277"/>
                </a:lnTo>
                <a:lnTo>
                  <a:pt x="10561" y="17301"/>
                </a:lnTo>
                <a:lnTo>
                  <a:pt x="10585" y="17325"/>
                </a:lnTo>
                <a:lnTo>
                  <a:pt x="10610" y="17325"/>
                </a:lnTo>
                <a:lnTo>
                  <a:pt x="10780" y="17301"/>
                </a:lnTo>
                <a:lnTo>
                  <a:pt x="10950" y="17252"/>
                </a:lnTo>
                <a:lnTo>
                  <a:pt x="11096" y="17179"/>
                </a:lnTo>
                <a:lnTo>
                  <a:pt x="11242" y="17082"/>
                </a:lnTo>
                <a:lnTo>
                  <a:pt x="11388" y="17155"/>
                </a:lnTo>
                <a:lnTo>
                  <a:pt x="11534" y="17179"/>
                </a:lnTo>
                <a:lnTo>
                  <a:pt x="11705" y="17204"/>
                </a:lnTo>
                <a:lnTo>
                  <a:pt x="11875" y="17204"/>
                </a:lnTo>
                <a:lnTo>
                  <a:pt x="12216" y="17179"/>
                </a:lnTo>
                <a:lnTo>
                  <a:pt x="12508" y="17155"/>
                </a:lnTo>
                <a:lnTo>
                  <a:pt x="12897" y="17179"/>
                </a:lnTo>
                <a:lnTo>
                  <a:pt x="13067" y="17179"/>
                </a:lnTo>
                <a:lnTo>
                  <a:pt x="13262" y="17228"/>
                </a:lnTo>
                <a:lnTo>
                  <a:pt x="13432" y="17277"/>
                </a:lnTo>
                <a:lnTo>
                  <a:pt x="13554" y="17374"/>
                </a:lnTo>
                <a:lnTo>
                  <a:pt x="13676" y="17496"/>
                </a:lnTo>
                <a:lnTo>
                  <a:pt x="13773" y="17617"/>
                </a:lnTo>
                <a:lnTo>
                  <a:pt x="13530" y="17593"/>
                </a:lnTo>
                <a:lnTo>
                  <a:pt x="12556" y="17593"/>
                </a:lnTo>
                <a:lnTo>
                  <a:pt x="11826" y="17642"/>
                </a:lnTo>
                <a:lnTo>
                  <a:pt x="10366" y="17715"/>
                </a:lnTo>
                <a:lnTo>
                  <a:pt x="9637" y="17739"/>
                </a:lnTo>
                <a:lnTo>
                  <a:pt x="8907" y="17763"/>
                </a:lnTo>
                <a:lnTo>
                  <a:pt x="7763" y="17788"/>
                </a:lnTo>
                <a:lnTo>
                  <a:pt x="6644" y="17788"/>
                </a:lnTo>
                <a:lnTo>
                  <a:pt x="6181" y="17739"/>
                </a:lnTo>
                <a:lnTo>
                  <a:pt x="5816" y="17715"/>
                </a:lnTo>
                <a:lnTo>
                  <a:pt x="5500" y="17690"/>
                </a:lnTo>
                <a:lnTo>
                  <a:pt x="5597" y="17544"/>
                </a:lnTo>
                <a:lnTo>
                  <a:pt x="5743" y="17447"/>
                </a:lnTo>
                <a:lnTo>
                  <a:pt x="5865" y="17350"/>
                </a:lnTo>
                <a:lnTo>
                  <a:pt x="6035" y="17277"/>
                </a:lnTo>
                <a:lnTo>
                  <a:pt x="6206" y="17228"/>
                </a:lnTo>
                <a:lnTo>
                  <a:pt x="6376" y="17179"/>
                </a:lnTo>
                <a:lnTo>
                  <a:pt x="6765" y="17155"/>
                </a:lnTo>
                <a:lnTo>
                  <a:pt x="7057" y="17179"/>
                </a:lnTo>
                <a:lnTo>
                  <a:pt x="7374" y="17204"/>
                </a:lnTo>
                <a:lnTo>
                  <a:pt x="7544" y="17179"/>
                </a:lnTo>
                <a:lnTo>
                  <a:pt x="7690" y="17179"/>
                </a:lnTo>
                <a:lnTo>
                  <a:pt x="7836" y="17131"/>
                </a:lnTo>
                <a:lnTo>
                  <a:pt x="7958" y="17058"/>
                </a:lnTo>
                <a:lnTo>
                  <a:pt x="7982" y="17009"/>
                </a:lnTo>
                <a:lnTo>
                  <a:pt x="8055" y="17033"/>
                </a:lnTo>
                <a:lnTo>
                  <a:pt x="8128" y="17033"/>
                </a:lnTo>
                <a:lnTo>
                  <a:pt x="8177" y="17009"/>
                </a:lnTo>
                <a:lnTo>
                  <a:pt x="8225" y="16960"/>
                </a:lnTo>
                <a:lnTo>
                  <a:pt x="8274" y="16887"/>
                </a:lnTo>
                <a:lnTo>
                  <a:pt x="8298" y="16766"/>
                </a:lnTo>
                <a:lnTo>
                  <a:pt x="8298" y="16668"/>
                </a:lnTo>
                <a:lnTo>
                  <a:pt x="8298" y="16620"/>
                </a:lnTo>
                <a:lnTo>
                  <a:pt x="8274" y="16595"/>
                </a:lnTo>
                <a:lnTo>
                  <a:pt x="8298" y="16303"/>
                </a:lnTo>
                <a:lnTo>
                  <a:pt x="8298" y="15768"/>
                </a:lnTo>
                <a:lnTo>
                  <a:pt x="8298" y="15233"/>
                </a:lnTo>
                <a:lnTo>
                  <a:pt x="8298" y="14965"/>
                </a:lnTo>
                <a:lnTo>
                  <a:pt x="8323" y="14649"/>
                </a:lnTo>
                <a:lnTo>
                  <a:pt x="8323" y="14333"/>
                </a:lnTo>
                <a:lnTo>
                  <a:pt x="8323" y="14187"/>
                </a:lnTo>
                <a:lnTo>
                  <a:pt x="8298" y="14065"/>
                </a:lnTo>
                <a:lnTo>
                  <a:pt x="9101" y="14041"/>
                </a:lnTo>
                <a:lnTo>
                  <a:pt x="9101" y="14041"/>
                </a:lnTo>
                <a:lnTo>
                  <a:pt x="8980" y="14138"/>
                </a:lnTo>
                <a:lnTo>
                  <a:pt x="8834" y="14260"/>
                </a:lnTo>
                <a:lnTo>
                  <a:pt x="8688" y="14406"/>
                </a:lnTo>
                <a:lnTo>
                  <a:pt x="8663" y="14454"/>
                </a:lnTo>
                <a:lnTo>
                  <a:pt x="8639" y="14503"/>
                </a:lnTo>
                <a:lnTo>
                  <a:pt x="8615" y="14600"/>
                </a:lnTo>
                <a:lnTo>
                  <a:pt x="8615" y="14649"/>
                </a:lnTo>
                <a:lnTo>
                  <a:pt x="8639" y="14673"/>
                </a:lnTo>
                <a:lnTo>
                  <a:pt x="8761" y="14673"/>
                </a:lnTo>
                <a:lnTo>
                  <a:pt x="8858" y="14649"/>
                </a:lnTo>
                <a:lnTo>
                  <a:pt x="9028" y="14527"/>
                </a:lnTo>
                <a:lnTo>
                  <a:pt x="9199" y="14406"/>
                </a:lnTo>
                <a:lnTo>
                  <a:pt x="9466" y="14235"/>
                </a:lnTo>
                <a:lnTo>
                  <a:pt x="9710" y="14016"/>
                </a:lnTo>
                <a:lnTo>
                  <a:pt x="9953" y="14016"/>
                </a:lnTo>
                <a:lnTo>
                  <a:pt x="9734" y="14211"/>
                </a:lnTo>
                <a:lnTo>
                  <a:pt x="9539" y="14406"/>
                </a:lnTo>
                <a:lnTo>
                  <a:pt x="9345" y="14625"/>
                </a:lnTo>
                <a:lnTo>
                  <a:pt x="9199" y="14868"/>
                </a:lnTo>
                <a:lnTo>
                  <a:pt x="9199" y="14892"/>
                </a:lnTo>
                <a:lnTo>
                  <a:pt x="9199" y="14917"/>
                </a:lnTo>
                <a:lnTo>
                  <a:pt x="9223" y="14941"/>
                </a:lnTo>
                <a:lnTo>
                  <a:pt x="9272" y="14941"/>
                </a:lnTo>
                <a:lnTo>
                  <a:pt x="9393" y="14892"/>
                </a:lnTo>
                <a:lnTo>
                  <a:pt x="9515" y="14844"/>
                </a:lnTo>
                <a:lnTo>
                  <a:pt x="9758" y="14698"/>
                </a:lnTo>
                <a:lnTo>
                  <a:pt x="10196" y="14357"/>
                </a:lnTo>
                <a:lnTo>
                  <a:pt x="10464" y="14235"/>
                </a:lnTo>
                <a:lnTo>
                  <a:pt x="10658" y="14138"/>
                </a:lnTo>
                <a:lnTo>
                  <a:pt x="10804" y="14016"/>
                </a:lnTo>
                <a:close/>
                <a:moveTo>
                  <a:pt x="6936" y="1"/>
                </a:moveTo>
                <a:lnTo>
                  <a:pt x="5914" y="74"/>
                </a:lnTo>
                <a:lnTo>
                  <a:pt x="4892" y="147"/>
                </a:lnTo>
                <a:lnTo>
                  <a:pt x="3870" y="268"/>
                </a:lnTo>
                <a:lnTo>
                  <a:pt x="2945" y="366"/>
                </a:lnTo>
                <a:lnTo>
                  <a:pt x="2483" y="390"/>
                </a:lnTo>
                <a:lnTo>
                  <a:pt x="1680" y="390"/>
                </a:lnTo>
                <a:lnTo>
                  <a:pt x="1339" y="317"/>
                </a:lnTo>
                <a:lnTo>
                  <a:pt x="658" y="195"/>
                </a:lnTo>
                <a:lnTo>
                  <a:pt x="634" y="147"/>
                </a:lnTo>
                <a:lnTo>
                  <a:pt x="585" y="122"/>
                </a:lnTo>
                <a:lnTo>
                  <a:pt x="512" y="98"/>
                </a:lnTo>
                <a:lnTo>
                  <a:pt x="463" y="98"/>
                </a:lnTo>
                <a:lnTo>
                  <a:pt x="390" y="122"/>
                </a:lnTo>
                <a:lnTo>
                  <a:pt x="342" y="147"/>
                </a:lnTo>
                <a:lnTo>
                  <a:pt x="317" y="220"/>
                </a:lnTo>
                <a:lnTo>
                  <a:pt x="293" y="293"/>
                </a:lnTo>
                <a:lnTo>
                  <a:pt x="244" y="1169"/>
                </a:lnTo>
                <a:lnTo>
                  <a:pt x="220" y="2069"/>
                </a:lnTo>
                <a:lnTo>
                  <a:pt x="196" y="3821"/>
                </a:lnTo>
                <a:lnTo>
                  <a:pt x="171" y="4794"/>
                </a:lnTo>
                <a:lnTo>
                  <a:pt x="123" y="5768"/>
                </a:lnTo>
                <a:lnTo>
                  <a:pt x="25" y="7690"/>
                </a:lnTo>
                <a:lnTo>
                  <a:pt x="1" y="8614"/>
                </a:lnTo>
                <a:lnTo>
                  <a:pt x="1" y="9539"/>
                </a:lnTo>
                <a:lnTo>
                  <a:pt x="25" y="11364"/>
                </a:lnTo>
                <a:lnTo>
                  <a:pt x="1" y="11997"/>
                </a:lnTo>
                <a:lnTo>
                  <a:pt x="1" y="12362"/>
                </a:lnTo>
                <a:lnTo>
                  <a:pt x="25" y="12702"/>
                </a:lnTo>
                <a:lnTo>
                  <a:pt x="50" y="13067"/>
                </a:lnTo>
                <a:lnTo>
                  <a:pt x="123" y="13408"/>
                </a:lnTo>
                <a:lnTo>
                  <a:pt x="244" y="13700"/>
                </a:lnTo>
                <a:lnTo>
                  <a:pt x="317" y="13846"/>
                </a:lnTo>
                <a:lnTo>
                  <a:pt x="390" y="13968"/>
                </a:lnTo>
                <a:lnTo>
                  <a:pt x="463" y="14065"/>
                </a:lnTo>
                <a:lnTo>
                  <a:pt x="561" y="14089"/>
                </a:lnTo>
                <a:lnTo>
                  <a:pt x="634" y="14089"/>
                </a:lnTo>
                <a:lnTo>
                  <a:pt x="731" y="14065"/>
                </a:lnTo>
                <a:lnTo>
                  <a:pt x="901" y="14138"/>
                </a:lnTo>
                <a:lnTo>
                  <a:pt x="1072" y="14162"/>
                </a:lnTo>
                <a:lnTo>
                  <a:pt x="1412" y="14211"/>
                </a:lnTo>
                <a:lnTo>
                  <a:pt x="2093" y="14260"/>
                </a:lnTo>
                <a:lnTo>
                  <a:pt x="2726" y="14308"/>
                </a:lnTo>
                <a:lnTo>
                  <a:pt x="3334" y="14308"/>
                </a:lnTo>
                <a:lnTo>
                  <a:pt x="3943" y="14284"/>
                </a:lnTo>
                <a:lnTo>
                  <a:pt x="4551" y="14260"/>
                </a:lnTo>
                <a:lnTo>
                  <a:pt x="7958" y="14089"/>
                </a:lnTo>
                <a:lnTo>
                  <a:pt x="7958" y="14089"/>
                </a:lnTo>
                <a:lnTo>
                  <a:pt x="7909" y="14211"/>
                </a:lnTo>
                <a:lnTo>
                  <a:pt x="7885" y="14357"/>
                </a:lnTo>
                <a:lnTo>
                  <a:pt x="7860" y="14673"/>
                </a:lnTo>
                <a:lnTo>
                  <a:pt x="7860" y="15233"/>
                </a:lnTo>
                <a:lnTo>
                  <a:pt x="7860" y="15768"/>
                </a:lnTo>
                <a:lnTo>
                  <a:pt x="7836" y="16303"/>
                </a:lnTo>
                <a:lnTo>
                  <a:pt x="7812" y="16547"/>
                </a:lnTo>
                <a:lnTo>
                  <a:pt x="7812" y="16668"/>
                </a:lnTo>
                <a:lnTo>
                  <a:pt x="7812" y="16790"/>
                </a:lnTo>
                <a:lnTo>
                  <a:pt x="7666" y="16741"/>
                </a:lnTo>
                <a:lnTo>
                  <a:pt x="7471" y="16693"/>
                </a:lnTo>
                <a:lnTo>
                  <a:pt x="7276" y="16693"/>
                </a:lnTo>
                <a:lnTo>
                  <a:pt x="7057" y="16668"/>
                </a:lnTo>
                <a:lnTo>
                  <a:pt x="6644" y="16693"/>
                </a:lnTo>
                <a:lnTo>
                  <a:pt x="6303" y="16741"/>
                </a:lnTo>
                <a:lnTo>
                  <a:pt x="6060" y="16790"/>
                </a:lnTo>
                <a:lnTo>
                  <a:pt x="5841" y="16863"/>
                </a:lnTo>
                <a:lnTo>
                  <a:pt x="5646" y="16936"/>
                </a:lnTo>
                <a:lnTo>
                  <a:pt x="5451" y="17058"/>
                </a:lnTo>
                <a:lnTo>
                  <a:pt x="5281" y="17204"/>
                </a:lnTo>
                <a:lnTo>
                  <a:pt x="5135" y="17374"/>
                </a:lnTo>
                <a:lnTo>
                  <a:pt x="5038" y="17569"/>
                </a:lnTo>
                <a:lnTo>
                  <a:pt x="4940" y="17812"/>
                </a:lnTo>
                <a:lnTo>
                  <a:pt x="4940" y="17885"/>
                </a:lnTo>
                <a:lnTo>
                  <a:pt x="4940" y="17958"/>
                </a:lnTo>
                <a:lnTo>
                  <a:pt x="4989" y="18031"/>
                </a:lnTo>
                <a:lnTo>
                  <a:pt x="5038" y="18055"/>
                </a:lnTo>
                <a:lnTo>
                  <a:pt x="5111" y="18080"/>
                </a:lnTo>
                <a:lnTo>
                  <a:pt x="5184" y="18080"/>
                </a:lnTo>
                <a:lnTo>
                  <a:pt x="5257" y="18055"/>
                </a:lnTo>
                <a:lnTo>
                  <a:pt x="5330" y="18007"/>
                </a:lnTo>
                <a:lnTo>
                  <a:pt x="5451" y="18080"/>
                </a:lnTo>
                <a:lnTo>
                  <a:pt x="5597" y="18128"/>
                </a:lnTo>
                <a:lnTo>
                  <a:pt x="5743" y="18177"/>
                </a:lnTo>
                <a:lnTo>
                  <a:pt x="5914" y="18201"/>
                </a:lnTo>
                <a:lnTo>
                  <a:pt x="6254" y="18226"/>
                </a:lnTo>
                <a:lnTo>
                  <a:pt x="6498" y="18226"/>
                </a:lnTo>
                <a:lnTo>
                  <a:pt x="7082" y="18250"/>
                </a:lnTo>
                <a:lnTo>
                  <a:pt x="7641" y="18250"/>
                </a:lnTo>
                <a:lnTo>
                  <a:pt x="8785" y="18226"/>
                </a:lnTo>
                <a:lnTo>
                  <a:pt x="10147" y="18201"/>
                </a:lnTo>
                <a:lnTo>
                  <a:pt x="11486" y="18128"/>
                </a:lnTo>
                <a:lnTo>
                  <a:pt x="12994" y="18080"/>
                </a:lnTo>
                <a:lnTo>
                  <a:pt x="13238" y="18080"/>
                </a:lnTo>
                <a:lnTo>
                  <a:pt x="13505" y="18104"/>
                </a:lnTo>
                <a:lnTo>
                  <a:pt x="13773" y="18080"/>
                </a:lnTo>
                <a:lnTo>
                  <a:pt x="13919" y="18080"/>
                </a:lnTo>
                <a:lnTo>
                  <a:pt x="14016" y="18031"/>
                </a:lnTo>
                <a:lnTo>
                  <a:pt x="14089" y="18080"/>
                </a:lnTo>
                <a:lnTo>
                  <a:pt x="14235" y="18080"/>
                </a:lnTo>
                <a:lnTo>
                  <a:pt x="14284" y="18055"/>
                </a:lnTo>
                <a:lnTo>
                  <a:pt x="14333" y="18007"/>
                </a:lnTo>
                <a:lnTo>
                  <a:pt x="14381" y="17958"/>
                </a:lnTo>
                <a:lnTo>
                  <a:pt x="14406" y="17885"/>
                </a:lnTo>
                <a:lnTo>
                  <a:pt x="14381" y="17812"/>
                </a:lnTo>
                <a:lnTo>
                  <a:pt x="14308" y="17569"/>
                </a:lnTo>
                <a:lnTo>
                  <a:pt x="14211" y="17374"/>
                </a:lnTo>
                <a:lnTo>
                  <a:pt x="14065" y="17179"/>
                </a:lnTo>
                <a:lnTo>
                  <a:pt x="13895" y="17033"/>
                </a:lnTo>
                <a:lnTo>
                  <a:pt x="13700" y="16912"/>
                </a:lnTo>
                <a:lnTo>
                  <a:pt x="13505" y="16814"/>
                </a:lnTo>
                <a:lnTo>
                  <a:pt x="13262" y="16741"/>
                </a:lnTo>
                <a:lnTo>
                  <a:pt x="13043" y="16693"/>
                </a:lnTo>
                <a:lnTo>
                  <a:pt x="12581" y="16693"/>
                </a:lnTo>
                <a:lnTo>
                  <a:pt x="12118" y="16766"/>
                </a:lnTo>
                <a:lnTo>
                  <a:pt x="11802" y="16790"/>
                </a:lnTo>
                <a:lnTo>
                  <a:pt x="11486" y="16814"/>
                </a:lnTo>
                <a:lnTo>
                  <a:pt x="11461" y="16620"/>
                </a:lnTo>
                <a:lnTo>
                  <a:pt x="11510" y="16571"/>
                </a:lnTo>
                <a:lnTo>
                  <a:pt x="11534" y="16498"/>
                </a:lnTo>
                <a:lnTo>
                  <a:pt x="11534" y="16449"/>
                </a:lnTo>
                <a:lnTo>
                  <a:pt x="11486" y="16425"/>
                </a:lnTo>
                <a:lnTo>
                  <a:pt x="11437" y="16401"/>
                </a:lnTo>
                <a:lnTo>
                  <a:pt x="11437" y="15939"/>
                </a:lnTo>
                <a:lnTo>
                  <a:pt x="11461" y="15501"/>
                </a:lnTo>
                <a:lnTo>
                  <a:pt x="11534" y="14746"/>
                </a:lnTo>
                <a:lnTo>
                  <a:pt x="11534" y="14381"/>
                </a:lnTo>
                <a:lnTo>
                  <a:pt x="11510" y="14187"/>
                </a:lnTo>
                <a:lnTo>
                  <a:pt x="11461" y="14016"/>
                </a:lnTo>
                <a:lnTo>
                  <a:pt x="14576" y="14016"/>
                </a:lnTo>
                <a:lnTo>
                  <a:pt x="15136" y="14041"/>
                </a:lnTo>
                <a:lnTo>
                  <a:pt x="15720" y="14089"/>
                </a:lnTo>
                <a:lnTo>
                  <a:pt x="16839" y="14211"/>
                </a:lnTo>
                <a:lnTo>
                  <a:pt x="17423" y="14260"/>
                </a:lnTo>
                <a:lnTo>
                  <a:pt x="17982" y="14260"/>
                </a:lnTo>
                <a:lnTo>
                  <a:pt x="18542" y="14235"/>
                </a:lnTo>
                <a:lnTo>
                  <a:pt x="18834" y="14211"/>
                </a:lnTo>
                <a:lnTo>
                  <a:pt x="19102" y="14138"/>
                </a:lnTo>
                <a:lnTo>
                  <a:pt x="19199" y="14114"/>
                </a:lnTo>
                <a:lnTo>
                  <a:pt x="19272" y="14041"/>
                </a:lnTo>
                <a:lnTo>
                  <a:pt x="19296" y="13968"/>
                </a:lnTo>
                <a:lnTo>
                  <a:pt x="19272" y="13870"/>
                </a:lnTo>
                <a:lnTo>
                  <a:pt x="19272" y="13773"/>
                </a:lnTo>
                <a:lnTo>
                  <a:pt x="19150" y="13043"/>
                </a:lnTo>
                <a:lnTo>
                  <a:pt x="19248" y="12921"/>
                </a:lnTo>
                <a:lnTo>
                  <a:pt x="19248" y="12873"/>
                </a:lnTo>
                <a:lnTo>
                  <a:pt x="19248" y="12824"/>
                </a:lnTo>
                <a:lnTo>
                  <a:pt x="19223" y="12800"/>
                </a:lnTo>
                <a:lnTo>
                  <a:pt x="19102" y="12800"/>
                </a:lnTo>
                <a:lnTo>
                  <a:pt x="19053" y="12337"/>
                </a:lnTo>
                <a:lnTo>
                  <a:pt x="19029" y="11875"/>
                </a:lnTo>
                <a:lnTo>
                  <a:pt x="18980" y="10926"/>
                </a:lnTo>
                <a:lnTo>
                  <a:pt x="18980" y="10001"/>
                </a:lnTo>
                <a:lnTo>
                  <a:pt x="19004" y="9052"/>
                </a:lnTo>
                <a:lnTo>
                  <a:pt x="19004" y="8955"/>
                </a:lnTo>
                <a:lnTo>
                  <a:pt x="19077" y="7203"/>
                </a:lnTo>
                <a:lnTo>
                  <a:pt x="19150" y="5549"/>
                </a:lnTo>
                <a:lnTo>
                  <a:pt x="19175" y="3894"/>
                </a:lnTo>
                <a:lnTo>
                  <a:pt x="19223" y="2385"/>
                </a:lnTo>
                <a:lnTo>
                  <a:pt x="19248" y="1607"/>
                </a:lnTo>
                <a:lnTo>
                  <a:pt x="19223" y="1242"/>
                </a:lnTo>
                <a:lnTo>
                  <a:pt x="19199" y="852"/>
                </a:lnTo>
                <a:lnTo>
                  <a:pt x="19248" y="804"/>
                </a:lnTo>
                <a:lnTo>
                  <a:pt x="19272" y="755"/>
                </a:lnTo>
                <a:lnTo>
                  <a:pt x="19296" y="682"/>
                </a:lnTo>
                <a:lnTo>
                  <a:pt x="19296" y="609"/>
                </a:lnTo>
                <a:lnTo>
                  <a:pt x="19272" y="560"/>
                </a:lnTo>
                <a:lnTo>
                  <a:pt x="19223" y="512"/>
                </a:lnTo>
                <a:lnTo>
                  <a:pt x="19175" y="463"/>
                </a:lnTo>
                <a:lnTo>
                  <a:pt x="19102" y="439"/>
                </a:lnTo>
                <a:lnTo>
                  <a:pt x="18493" y="317"/>
                </a:lnTo>
                <a:lnTo>
                  <a:pt x="17885" y="268"/>
                </a:lnTo>
                <a:lnTo>
                  <a:pt x="17277" y="244"/>
                </a:lnTo>
                <a:lnTo>
                  <a:pt x="16644" y="244"/>
                </a:lnTo>
                <a:lnTo>
                  <a:pt x="15403" y="293"/>
                </a:lnTo>
                <a:lnTo>
                  <a:pt x="14187" y="293"/>
                </a:lnTo>
                <a:lnTo>
                  <a:pt x="12629" y="220"/>
                </a:lnTo>
                <a:lnTo>
                  <a:pt x="11072" y="122"/>
                </a:lnTo>
                <a:lnTo>
                  <a:pt x="9515" y="49"/>
                </a:lnTo>
                <a:lnTo>
                  <a:pt x="795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mc:AlternateContent xmlns:mc="http://schemas.openxmlformats.org/markup-compatibility/2006" xmlns:pslz="http://schemas.microsoft.com/office/powerpoint/2016/slidezoom">
        <mc:Choice Requires="pslz">
          <p:graphicFrame>
            <p:nvGraphicFramePr>
              <p:cNvPr id="4" name="Vista general de diapositiva 3">
                <a:extLst>
                  <a:ext uri="{FF2B5EF4-FFF2-40B4-BE49-F238E27FC236}">
                    <a16:creationId xmlns:a16="http://schemas.microsoft.com/office/drawing/2014/main" id="{414BDB25-2944-BD4C-A013-0B32B06989FF}"/>
                  </a:ext>
                </a:extLst>
              </p:cNvPr>
              <p:cNvGraphicFramePr>
                <a:graphicFrameLocks noChangeAspect="1"/>
              </p:cNvGraphicFramePr>
              <p:nvPr>
                <p:extLst>
                  <p:ext uri="{D42A27DB-BD31-4B8C-83A1-F6EECF244321}">
                    <p14:modId xmlns:p14="http://schemas.microsoft.com/office/powerpoint/2010/main" val="2241883819"/>
                  </p:ext>
                </p:extLst>
              </p:nvPr>
            </p:nvGraphicFramePr>
            <p:xfrm>
              <a:off x="6674860" y="2283857"/>
              <a:ext cx="863738" cy="1055679"/>
            </p:xfrm>
            <a:graphic>
              <a:graphicData uri="http://schemas.microsoft.com/office/powerpoint/2016/slidezoom">
                <pslz:sldZm>
                  <pslz:sldZmObj sldId="306" cId="3320379759">
                    <pslz:zmPr id="{D6E74CD4-7743-6F44-9D0D-3979EFEF8627}" returnToParent="0" imageType="cover" transitionDur="1000">
                      <p166:blipFill xmlns:p166="http://schemas.microsoft.com/office/powerpoint/2016/6/main">
                        <a:blip r:embed="rId4"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863738" cy="1055679"/>
                        </a:xfrm>
                        <a:prstGeom prst="rect">
                          <a:avLst/>
                        </a:prstGeom>
                      </p166:spPr>
                    </pslz:zmPr>
                  </pslz:sldZmObj>
                </pslz:sldZm>
              </a:graphicData>
            </a:graphic>
          </p:graphicFrame>
        </mc:Choice>
        <mc:Fallback xmlns="">
          <p:pic>
            <p:nvPicPr>
              <p:cNvPr id="4" name="Vista general de diapositiva 3">
                <a:hlinkClick r:id="rId5" action="ppaction://hlinksldjump"/>
                <a:extLst>
                  <a:ext uri="{FF2B5EF4-FFF2-40B4-BE49-F238E27FC236}">
                    <a16:creationId xmlns:a16="http://schemas.microsoft.com/office/drawing/2014/main" id="{414BDB25-2944-BD4C-A013-0B32B06989FF}"/>
                  </a:ext>
                </a:extLst>
              </p:cNvPr>
              <p:cNvPicPr>
                <a:picLocks noGrp="1" noRot="1" noChangeAspect="1" noMove="1" noResize="1" noEditPoints="1" noAdjustHandles="1" noChangeArrowheads="1" noChangeShapeType="1"/>
              </p:cNvPicPr>
              <p:nvPr/>
            </p:nvPicPr>
            <p:blipFill>
              <a:blip r:embed="rId6"/>
              <a:stretch>
                <a:fillRect/>
              </a:stretch>
            </p:blipFill>
            <p:spPr>
              <a:xfrm>
                <a:off x="6674860" y="2283857"/>
                <a:ext cx="863738" cy="1055679"/>
              </a:xfrm>
              <a:prstGeom prst="rect">
                <a:avLst/>
              </a:prstGeom>
            </p:spPr>
          </p:pic>
        </mc:Fallback>
      </mc:AlternateContent>
    </p:spTree>
  </p:cSld>
  <p:clrMapOvr>
    <a:masterClrMapping/>
  </p:clrMapOvr>
  <mc:AlternateContent xmlns:mc="http://schemas.openxmlformats.org/markup-compatibility/2006" xmlns:p14="http://schemas.microsoft.com/office/powerpoint/2010/main">
    <mc:Choice Requires="p14">
      <p:transition spd="slow" advClick="0">
        <p14:flash/>
      </p:transition>
    </mc:Choice>
    <mc:Fallback xmlns="">
      <p:transition spd="slow" advClick="0">
        <p:fade/>
      </p:transition>
    </mc:Fallback>
  </mc:AlternateContent>
</p:sld>
</file>

<file path=ppt/theme/theme1.xml><?xml version="1.0" encoding="utf-8"?>
<a:theme xmlns:a="http://schemas.openxmlformats.org/drawingml/2006/main" name="Paris template">
  <a:themeElements>
    <a:clrScheme name="Custom 347">
      <a:dk1>
        <a:srgbClr val="49413E"/>
      </a:dk1>
      <a:lt1>
        <a:srgbClr val="FFFFFF"/>
      </a:lt1>
      <a:dk2>
        <a:srgbClr val="9D9A8E"/>
      </a:dk2>
      <a:lt2>
        <a:srgbClr val="EDEADE"/>
      </a:lt2>
      <a:accent1>
        <a:srgbClr val="E2AB30"/>
      </a:accent1>
      <a:accent2>
        <a:srgbClr val="998B36"/>
      </a:accent2>
      <a:accent3>
        <a:srgbClr val="D8CA7E"/>
      </a:accent3>
      <a:accent4>
        <a:srgbClr val="D89168"/>
      </a:accent4>
      <a:accent5>
        <a:srgbClr val="BB584C"/>
      </a:accent5>
      <a:accent6>
        <a:srgbClr val="994F5F"/>
      </a:accent6>
      <a:hlink>
        <a:srgbClr val="6B331E"/>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o" ma:contentTypeID="0x010100A073771FAEF16B49B54DEA17AE6C395E" ma:contentTypeVersion="9" ma:contentTypeDescription="Crear nuevo documento." ma:contentTypeScope="" ma:versionID="5e9d8339168beb32f4283e974eb0158a">
  <xsd:schema xmlns:xsd="http://www.w3.org/2001/XMLSchema" xmlns:xs="http://www.w3.org/2001/XMLSchema" xmlns:p="http://schemas.microsoft.com/office/2006/metadata/properties" xmlns:ns2="4a7fbe71-3046-42fc-becf-4b282fe4f6d9" targetNamespace="http://schemas.microsoft.com/office/2006/metadata/properties" ma:root="true" ma:fieldsID="7412650a83db03ec9b3ca2e4480d8c55" ns2:_="">
    <xsd:import namespace="4a7fbe71-3046-42fc-becf-4b282fe4f6d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a7fbe71-3046-42fc-becf-4b282fe4f6d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7FACC0A-C939-4262-ADA6-4C957F2CEAA6}">
  <ds:schemaRefs>
    <ds:schemaRef ds:uri="http://schemas.microsoft.com/sharepoint/v3/contenttype/forms"/>
  </ds:schemaRefs>
</ds:datastoreItem>
</file>

<file path=customXml/itemProps2.xml><?xml version="1.0" encoding="utf-8"?>
<ds:datastoreItem xmlns:ds="http://schemas.openxmlformats.org/officeDocument/2006/customXml" ds:itemID="{FA867DA4-6D1E-4B16-9E1D-C0B9591DC81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a7fbe71-3046-42fc-becf-4b282fe4f6d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4427CEF-7340-4E08-8711-59C8580D0272}">
  <ds:schemaRefs>
    <ds:schemaRef ds:uri="http://purl.org/dc/dcmitype/"/>
    <ds:schemaRef ds:uri="http://schemas.microsoft.com/office/2006/documentManagement/types"/>
    <ds:schemaRef ds:uri="http://schemas.microsoft.com/office/infopath/2007/PartnerControls"/>
    <ds:schemaRef ds:uri="http://schemas.openxmlformats.org/package/2006/metadata/core-properties"/>
    <ds:schemaRef ds:uri="http://purl.org/dc/terms/"/>
    <ds:schemaRef ds:uri="http://www.w3.org/XML/1998/namespace"/>
    <ds:schemaRef ds:uri="http://purl.org/dc/elements/1.1/"/>
    <ds:schemaRef ds:uri="http://schemas.microsoft.com/office/2006/metadata/properties"/>
    <ds:schemaRef ds:uri="4a7fbe71-3046-42fc-becf-4b282fe4f6d9"/>
  </ds:schemaRefs>
</ds:datastoreItem>
</file>

<file path=docProps/app.xml><?xml version="1.0" encoding="utf-8"?>
<Properties xmlns="http://schemas.openxmlformats.org/officeDocument/2006/extended-properties" xmlns:vt="http://schemas.openxmlformats.org/officeDocument/2006/docPropsVTypes">
  <TotalTime>7939</TotalTime>
  <Words>463</Words>
  <Application>Microsoft Macintosh PowerPoint</Application>
  <PresentationFormat>Presentación en pantalla (16:9)</PresentationFormat>
  <Paragraphs>120</Paragraphs>
  <Slides>12</Slides>
  <Notes>12</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12</vt:i4>
      </vt:variant>
    </vt:vector>
  </HeadingPairs>
  <TitlesOfParts>
    <vt:vector size="20" baseType="lpstr">
      <vt:lpstr>Arial</vt:lpstr>
      <vt:lpstr>Courier New</vt:lpstr>
      <vt:lpstr>Symbol</vt:lpstr>
      <vt:lpstr>Dancing Script</vt:lpstr>
      <vt:lpstr>Caveat</vt:lpstr>
      <vt:lpstr>Bitter Thin</vt:lpstr>
      <vt:lpstr>Bitter</vt:lpstr>
      <vt:lpstr>Paris template</vt:lpstr>
      <vt:lpstr>Presentación de PowerPoint</vt:lpstr>
      <vt:lpstr>Introducción</vt:lpstr>
      <vt:lpstr>Introducción</vt:lpstr>
      <vt:lpstr>Introducción</vt:lpstr>
      <vt:lpstr>Introducción</vt:lpstr>
      <vt:lpstr>Presentación de PowerPoint</vt:lpstr>
      <vt:lpstr>Procedimiento</vt:lpstr>
      <vt:lpstr>Muestras</vt:lpstr>
      <vt:lpstr>Presentación de PowerPoint</vt:lpstr>
      <vt:lpstr>Presentación de PowerPoint</vt:lpstr>
      <vt:lpstr>Presentación de PowerPoint</vt:lpstr>
      <vt:lpstr>¡Gracias por realizar el ejercicio!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cp:lastModifiedBy>ERICK JOSE PONCE MANJARREZ</cp:lastModifiedBy>
  <cp:revision>30</cp:revision>
  <dcterms:modified xsi:type="dcterms:W3CDTF">2021-11-08T21:00:02Z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0x010100A073771FAEF16B49B54DEA17AE6C395E</vt:lpwstr>
  </property>
</Properties>
</file>